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5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5143500" cx="9144000"/>
  <p:notesSz cx="6858000" cy="9144000"/>
  <p:embeddedFontLst>
    <p:embeddedFont>
      <p:font typeface="Lato"/>
      <p:regular r:id="rId26"/>
      <p:bold r:id="rId27"/>
      <p:italic r:id="rId28"/>
      <p:boldItalic r:id="rId29"/>
    </p:embeddedFont>
    <p:embeddedFont>
      <p:font typeface="Tahoma"/>
      <p:regular r:id="rId30"/>
      <p:bold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2" roundtripDataSignature="AMtx7mjcKdSITzTfDI2FMgbMB/Jq04UVg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Lato-regular.fntdata"/><Relationship Id="rId25" Type="http://schemas.openxmlformats.org/officeDocument/2006/relationships/slide" Target="slides/slide20.xml"/><Relationship Id="rId28" Type="http://schemas.openxmlformats.org/officeDocument/2006/relationships/font" Target="fonts/Lato-italic.fntdata"/><Relationship Id="rId27" Type="http://schemas.openxmlformats.org/officeDocument/2006/relationships/font" Target="fonts/Lat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Tahoma-bold.fntdata"/><Relationship Id="rId30" Type="http://schemas.openxmlformats.org/officeDocument/2006/relationships/font" Target="fonts/Tahoma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customschemas.google.com/relationships/presentationmetadata" Target="meta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3d0a6dd626_0_27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9" name="Google Shape;199;g13d0a6dd626_0_276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13c4f95c253_1_1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5" name="Google Shape;285;g13c4f95c253_1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13705dbab21_0_1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g13705dbab21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>
                <a:solidFill>
                  <a:schemeClr val="dk1"/>
                </a:solidFill>
              </a:rPr>
              <a:t>Observação: Clique com o botão direito sobre a imagem à esquerda. Selecione: [Substituir imagem] e escolha uma foto da internet ou de seu computador. Ela se ajustará automaticamente à máscara. // Edite os textos e, caso seja necessário, ajuste a altura da caixa de texto. Evite alterar a posição dos elementos.</a:t>
            </a:r>
            <a:br>
              <a:rPr lang="pt-BR">
                <a:solidFill>
                  <a:schemeClr val="dk1"/>
                </a:solidFill>
              </a:rPr>
            </a:b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13c4f95c253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1" name="Google Shape;301;g13c4f95c253_1_0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fde4206afe_2_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7" name="Google Shape;307;gfde4206afe_2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>
                <a:solidFill>
                  <a:schemeClr val="dk1"/>
                </a:solidFill>
              </a:rPr>
              <a:t>Observação: Clique com o botão direito sobre a imagem à esquerda. Selecione: [Substituir imagem] e escolha uma foto da internet ou de seu computador. Ela se ajustará automaticamente à máscara. // Edite os textos e, caso seja necessário, ajuste a altura da caixa de texto. Evite alterar a posição dos elementos.</a:t>
            </a:r>
            <a:br>
              <a:rPr lang="pt-BR">
                <a:solidFill>
                  <a:schemeClr val="dk1"/>
                </a:solidFill>
              </a:rPr>
            </a:b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fde4206afe_2_5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7" name="Google Shape;317;gfde4206afe_2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>
                <a:solidFill>
                  <a:schemeClr val="dk1"/>
                </a:solidFill>
              </a:rPr>
              <a:t>Observação: Clique com o botão direito sobre a imagem à esquerda. Selecione: [Substituir imagem] e escolha uma foto da internet ou de seu computador. Ela se ajustará automaticamente à máscara. // Edite os textos e, caso seja necessário, ajuste a altura da caixa de texto. Evite alterar a posição dos elementos.</a:t>
            </a:r>
            <a:br>
              <a:rPr lang="pt-BR">
                <a:solidFill>
                  <a:schemeClr val="dk1"/>
                </a:solidFill>
              </a:rPr>
            </a:b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13c4f95c253_1_53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29" name="Google Shape;329;g13c4f95c253_1_534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fde4206afe_2_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5" name="Google Shape;335;gfde4206afe_2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>
                <a:solidFill>
                  <a:schemeClr val="dk1"/>
                </a:solidFill>
              </a:rPr>
              <a:t>Observação: Clique com o botão direito sobre a imagem à esquerda. Selecione: [Substituir imagem] e escolha uma foto da internet ou de seu computador. Ela se ajustará automaticamente à máscara. // Edite os textos e, caso seja necessário, ajuste a altura da caixa de texto. Evite alterar a posição dos elementos.</a:t>
            </a:r>
            <a:br>
              <a:rPr lang="pt-BR">
                <a:solidFill>
                  <a:schemeClr val="dk1"/>
                </a:solidFill>
              </a:rPr>
            </a:b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fde4206afe_2_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7" name="Google Shape;347;gfde4206afe_2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>
                <a:solidFill>
                  <a:schemeClr val="dk1"/>
                </a:solidFill>
              </a:rPr>
              <a:t>Observação: Clique com o botão direito sobre a imagem à esquerda. Selecione: [Substituir imagem] e escolha uma foto da internet ou de seu computador. Ela se ajustará automaticamente à máscara. // Edite os textos e, caso seja necessário, ajuste a altura da caixa de texto. Evite alterar a posição dos elementos.</a:t>
            </a:r>
            <a:br>
              <a:rPr lang="pt-BR">
                <a:solidFill>
                  <a:schemeClr val="dk1"/>
                </a:solidFill>
              </a:rPr>
            </a:b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fde4206afe_2_4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8" name="Google Shape;358;gfde4206afe_2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>
                <a:solidFill>
                  <a:schemeClr val="dk1"/>
                </a:solidFill>
              </a:rPr>
              <a:t>Observação: Clique com o botão direito sobre a imagem à esquerda. Selecione: [Substituir imagem] e escolha uma foto da internet ou de seu computador. Ela se ajustará automaticamente à máscara. // Edite os textos e, caso seja necessário, ajuste a altura da caixa de texto. Evite alterar a posição dos elementos.</a:t>
            </a:r>
            <a:br>
              <a:rPr lang="pt-BR">
                <a:solidFill>
                  <a:schemeClr val="dk1"/>
                </a:solidFill>
              </a:rPr>
            </a:b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fde4206afe_2_7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9" name="Google Shape;369;gfde4206afe_2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>
                <a:solidFill>
                  <a:schemeClr val="dk1"/>
                </a:solidFill>
              </a:rPr>
              <a:t>Observação: Clique com o botão direito sobre a imagem à esquerda. Selecione: [Substituir imagem] e escolha uma foto da internet ou de seu computador. Ela se ajustará automaticamente à máscara. // Edite os textos e, caso seja necessário, ajuste a altura da caixa de texto. Evite alterar a posição dos elementos.</a:t>
            </a:r>
            <a:br>
              <a:rPr lang="pt-BR">
                <a:solidFill>
                  <a:schemeClr val="dk1"/>
                </a:solidFill>
              </a:rPr>
            </a:b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6" name="Google Shape;20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>
                <a:solidFill>
                  <a:schemeClr val="dk1"/>
                </a:solidFill>
              </a:rPr>
              <a:t>Observação: Clique com o botão direito sobre a imagem à esquerda. Selecione: [Substituir imagem] e escolha uma foto da internet ou de seu computador. Ela se ajustará automaticamente à máscara. // Edite os textos e, caso seja necessário, ajuste a altura da caixa de texto. Evite alterar a posição dos elementos.</a:t>
            </a:r>
            <a:br>
              <a:rPr lang="pt-BR">
                <a:solidFill>
                  <a:schemeClr val="dk1"/>
                </a:solidFill>
              </a:rPr>
            </a:b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13c4f95c253_1_6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0" name="Google Shape;380;g13c4f95c253_1_668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13c4f95c253_1_35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6" name="Google Shape;216;g13c4f95c253_1_356:notes"/>
          <p:cNvSpPr/>
          <p:nvPr>
            <p:ph idx="2" type="sldImg"/>
          </p:nvPr>
        </p:nvSpPr>
        <p:spPr>
          <a:xfrm>
            <a:off x="686157" y="1143000"/>
            <a:ext cx="5485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" name="Google Shape;22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>
                <a:solidFill>
                  <a:schemeClr val="dk1"/>
                </a:solidFill>
              </a:rPr>
              <a:t>Observação: Clique com o botão direito sobre a imagem à direita. Selecione: [Substituir imagem] e escolha uma foto da internet ou de seu computador. Ela se ajustará automaticamente à máscara. // Edite os textos e, caso seja necessário, ajuste a altura da caixa de texto. Evite alterar a posição dos elementos.</a:t>
            </a:r>
            <a:br>
              <a:rPr lang="pt-BR">
                <a:solidFill>
                  <a:schemeClr val="dk1"/>
                </a:solidFill>
              </a:rPr>
            </a:b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3c4f95c253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1" name="Google Shape;231;g13c4f95c253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13705dbab21_0_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7" name="Google Shape;237;g13705dbab21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>
                <a:solidFill>
                  <a:schemeClr val="dk1"/>
                </a:solidFill>
              </a:rPr>
              <a:t>Observação: Clique com o botão direito sobre a imagem à esquerda. Selecione: [Substituir imagem] e escolha uma foto da internet ou de seu computador. Ela se ajustará automaticamente à máscara. // Edite os textos e, caso seja necessário, ajuste a altura da caixa de texto. Evite alterar a posição dos elementos.</a:t>
            </a:r>
            <a:br>
              <a:rPr lang="pt-BR">
                <a:solidFill>
                  <a:schemeClr val="dk1"/>
                </a:solidFill>
              </a:rPr>
            </a:b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13705dbab21_0_6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g13705dbab21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>
                <a:solidFill>
                  <a:schemeClr val="dk1"/>
                </a:solidFill>
              </a:rPr>
              <a:t>Observação: Clique com o botão direito sobre a imagem à esquerda. Selecione: [Substituir imagem] e escolha uma foto da internet ou de seu computador. Ela se ajustará automaticamente à máscara. // Edite os textos e, caso seja necessário, ajuste a altura da caixa de texto. Evite alterar a posição dos elementos.</a:t>
            </a:r>
            <a:br>
              <a:rPr lang="pt-BR">
                <a:solidFill>
                  <a:schemeClr val="dk1"/>
                </a:solidFill>
              </a:rPr>
            </a:b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fde4206afe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4" name="Google Shape;264;gfde4206af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>
                <a:solidFill>
                  <a:schemeClr val="dk1"/>
                </a:solidFill>
              </a:rPr>
              <a:t>Observação: Clique com o botão direito sobre a imagem à esquerda. Selecione: [Substituir imagem] e escolha uma foto da internet ou de seu computador. Ela se ajustará automaticamente à máscara. // Edite os textos e, caso seja necessário, ajuste a altura da caixa de texto. Evite alterar a posição dos elementos.</a:t>
            </a:r>
            <a:br>
              <a:rPr lang="pt-BR">
                <a:solidFill>
                  <a:schemeClr val="dk1"/>
                </a:solidFill>
              </a:rPr>
            </a:b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4200d69855_0_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4" name="Google Shape;274;g14200d69855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BR">
                <a:solidFill>
                  <a:schemeClr val="dk1"/>
                </a:solidFill>
              </a:rPr>
              <a:t>Observação: Clique com o botão direito sobre a imagem à esquerda. Selecione: [Substituir imagem] e escolha uma foto da internet ou de seu computador. Ela se ajustará automaticamente à máscara. // Edite os textos e, caso seja necessário, ajuste a altura da caixa de texto. Evite alterar a posição dos elementos.</a:t>
            </a:r>
            <a:br>
              <a:rPr lang="pt-BR">
                <a:solidFill>
                  <a:schemeClr val="dk1"/>
                </a:solidFill>
              </a:rPr>
            </a:b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19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1.jp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29.png"/><Relationship Id="rId6" Type="http://schemas.openxmlformats.org/officeDocument/2006/relationships/image" Target="../media/image19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0.jpg"/><Relationship Id="rId3" Type="http://schemas.openxmlformats.org/officeDocument/2006/relationships/image" Target="../media/image18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0.jpg"/><Relationship Id="rId3" Type="http://schemas.openxmlformats.org/officeDocument/2006/relationships/image" Target="../media/image23.png"/><Relationship Id="rId4" Type="http://schemas.openxmlformats.org/officeDocument/2006/relationships/image" Target="../media/image22.png"/><Relationship Id="rId5" Type="http://schemas.openxmlformats.org/officeDocument/2006/relationships/image" Target="../media/image54.png"/><Relationship Id="rId6" Type="http://schemas.openxmlformats.org/officeDocument/2006/relationships/image" Target="../media/image19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4.jpg"/><Relationship Id="rId3" Type="http://schemas.openxmlformats.org/officeDocument/2006/relationships/image" Target="../media/image25.png"/><Relationship Id="rId4" Type="http://schemas.openxmlformats.org/officeDocument/2006/relationships/image" Target="../media/image30.png"/><Relationship Id="rId5" Type="http://schemas.openxmlformats.org/officeDocument/2006/relationships/image" Target="../media/image29.png"/><Relationship Id="rId6" Type="http://schemas.openxmlformats.org/officeDocument/2006/relationships/image" Target="../media/image19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2.jpg"/><Relationship Id="rId3" Type="http://schemas.openxmlformats.org/officeDocument/2006/relationships/image" Target="../media/image8.png"/><Relationship Id="rId4" Type="http://schemas.openxmlformats.org/officeDocument/2006/relationships/image" Target="../media/image45.png"/><Relationship Id="rId11" Type="http://schemas.openxmlformats.org/officeDocument/2006/relationships/image" Target="../media/image55.png"/><Relationship Id="rId10" Type="http://schemas.openxmlformats.org/officeDocument/2006/relationships/image" Target="../media/image53.png"/><Relationship Id="rId9" Type="http://schemas.openxmlformats.org/officeDocument/2006/relationships/image" Target="../media/image50.png"/><Relationship Id="rId5" Type="http://schemas.openxmlformats.org/officeDocument/2006/relationships/image" Target="../media/image48.png"/><Relationship Id="rId6" Type="http://schemas.openxmlformats.org/officeDocument/2006/relationships/image" Target="../media/image13.png"/><Relationship Id="rId7" Type="http://schemas.openxmlformats.org/officeDocument/2006/relationships/image" Target="../media/image51.png"/><Relationship Id="rId8" Type="http://schemas.openxmlformats.org/officeDocument/2006/relationships/image" Target="../media/image46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2.png"/><Relationship Id="rId3" Type="http://schemas.openxmlformats.org/officeDocument/2006/relationships/image" Target="../media/image58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7.jpg"/><Relationship Id="rId3" Type="http://schemas.openxmlformats.org/officeDocument/2006/relationships/image" Target="../media/image56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1.png"/><Relationship Id="rId3" Type="http://schemas.openxmlformats.org/officeDocument/2006/relationships/image" Target="../media/image56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9.png"/><Relationship Id="rId3" Type="http://schemas.openxmlformats.org/officeDocument/2006/relationships/image" Target="../media/image56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1.png"/><Relationship Id="rId3" Type="http://schemas.openxmlformats.org/officeDocument/2006/relationships/image" Target="../media/image56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3.png"/><Relationship Id="rId4" Type="http://schemas.openxmlformats.org/officeDocument/2006/relationships/image" Target="../media/image19.png"/><Relationship Id="rId5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5.png"/><Relationship Id="rId3" Type="http://schemas.openxmlformats.org/officeDocument/2006/relationships/image" Target="../media/image18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2.png"/><Relationship Id="rId3" Type="http://schemas.openxmlformats.org/officeDocument/2006/relationships/image" Target="../media/image56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0.png"/><Relationship Id="rId3" Type="http://schemas.openxmlformats.org/officeDocument/2006/relationships/image" Target="../media/image56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8.png"/><Relationship Id="rId3" Type="http://schemas.openxmlformats.org/officeDocument/2006/relationships/image" Target="../media/image18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0.jpg"/><Relationship Id="rId3" Type="http://schemas.openxmlformats.org/officeDocument/2006/relationships/image" Target="../media/image18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4.jpg"/><Relationship Id="rId3" Type="http://schemas.openxmlformats.org/officeDocument/2006/relationships/image" Target="../media/image18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6.png"/><Relationship Id="rId3" Type="http://schemas.openxmlformats.org/officeDocument/2006/relationships/image" Target="../media/image56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6.jpg"/><Relationship Id="rId3" Type="http://schemas.openxmlformats.org/officeDocument/2006/relationships/image" Target="../media/image5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8.png"/><Relationship Id="rId4" Type="http://schemas.openxmlformats.org/officeDocument/2006/relationships/image" Target="../media/image1.png"/><Relationship Id="rId5" Type="http://schemas.openxmlformats.org/officeDocument/2006/relationships/image" Target="../media/image17.png"/><Relationship Id="rId6" Type="http://schemas.openxmlformats.org/officeDocument/2006/relationships/image" Target="../media/image2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9.png"/><Relationship Id="rId3" Type="http://schemas.openxmlformats.org/officeDocument/2006/relationships/image" Target="../media/image18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Relationship Id="rId3" Type="http://schemas.openxmlformats.org/officeDocument/2006/relationships/image" Target="../media/image4.png"/><Relationship Id="rId4" Type="http://schemas.openxmlformats.org/officeDocument/2006/relationships/image" Target="../media/image9.png"/><Relationship Id="rId5" Type="http://schemas.openxmlformats.org/officeDocument/2006/relationships/image" Target="../media/image16.png"/><Relationship Id="rId6" Type="http://schemas.openxmlformats.org/officeDocument/2006/relationships/image" Target="../media/image1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Relationship Id="rId3" Type="http://schemas.openxmlformats.org/officeDocument/2006/relationships/image" Target="../media/image18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6.jpg"/><Relationship Id="rId3" Type="http://schemas.openxmlformats.org/officeDocument/2006/relationships/image" Target="../media/image23.png"/><Relationship Id="rId4" Type="http://schemas.openxmlformats.org/officeDocument/2006/relationships/image" Target="../media/image22.png"/><Relationship Id="rId5" Type="http://schemas.openxmlformats.org/officeDocument/2006/relationships/image" Target="../media/image27.png"/><Relationship Id="rId6" Type="http://schemas.openxmlformats.org/officeDocument/2006/relationships/image" Target="../media/image19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0.jpg"/><Relationship Id="rId3" Type="http://schemas.openxmlformats.org/officeDocument/2006/relationships/image" Target="../media/image18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8.jpg"/><Relationship Id="rId3" Type="http://schemas.openxmlformats.org/officeDocument/2006/relationships/image" Target="../media/image25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19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0.jpg"/><Relationship Id="rId3" Type="http://schemas.openxmlformats.org/officeDocument/2006/relationships/image" Target="../media/image24.png"/><Relationship Id="rId4" Type="http://schemas.openxmlformats.org/officeDocument/2006/relationships/image" Target="../media/image18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a 1">
  <p:cSld name="Capa_3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, light&#10;&#10;Description automatically generated" id="10" name="Google Shape;10;g13d0a6dd626_0_28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445" y="0"/>
            <a:ext cx="9139109" cy="5142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g13d0a6dd626_0_28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g13d0a6dd626_0_28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64224" y="3738710"/>
            <a:ext cx="236673" cy="31802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g13d0a6dd626_0_286"/>
          <p:cNvSpPr txBox="1"/>
          <p:nvPr>
            <p:ph type="title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Tahoma"/>
              <a:buNone/>
              <a:defRPr b="0" i="0" sz="17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g13d0a6dd626_0_286"/>
          <p:cNvSpPr txBox="1"/>
          <p:nvPr>
            <p:ph idx="2" type="title"/>
          </p:nvPr>
        </p:nvSpPr>
        <p:spPr>
          <a:xfrm>
            <a:off x="4793374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g13d0a6dd626_0_286"/>
          <p:cNvSpPr txBox="1"/>
          <p:nvPr>
            <p:ph idx="3" type="title"/>
          </p:nvPr>
        </p:nvSpPr>
        <p:spPr>
          <a:xfrm>
            <a:off x="4039734" y="903272"/>
            <a:ext cx="39084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i="0" sz="3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5">
  <p:cSld name="Separata_5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g13c4f95c253_1_3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g13c4f95c253_1_34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6390" y="1071903"/>
            <a:ext cx="1314279" cy="1309516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g13c4f95c253_1_347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83" name="Google Shape;83;g13c4f95c253_1_34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g13c4f95c253_1_34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g13c4f95c253_1_347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6" name="Google Shape;86;g13c4f95c253_1_347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g13c4f95c253_1_347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3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90" name="Google Shape;90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10645" y="248040"/>
            <a:ext cx="338550" cy="309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4">
  <p:cSld name="Separata_1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g13c4f95c253_1_5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g13c4f95c253_1_5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g13c4f95c253_1_5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8771" y="1071903"/>
            <a:ext cx="1309517" cy="1309517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13c4f95c253_1_525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96" name="Google Shape;96;g13c4f95c253_1_52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g13c4f95c253_1_525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8" name="Google Shape;98;g13c4f95c253_1_525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9" name="Google Shape;99;g13c4f95c253_1_525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2">
  <p:cSld name="Separata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g13c4f95c253_1_6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523802" cy="51428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hape, circle&#10;&#10;Description automatically generated" id="102" name="Google Shape;102;g13c4f95c253_1_65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6390" y="1069521"/>
            <a:ext cx="1314279" cy="1314279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g13c4f95c253_1_659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04" name="Google Shape;104;g13c4f95c253_1_65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g13c4f95c253_1_65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g13c4f95c253_1_659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7" name="Google Shape;107;g13c4f95c253_1_659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8" name="Google Shape;108;g13c4f95c253_1_659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erramento_3 1">
  <p:cSld name="Encerramento_3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g13c4f95c253_1_792"/>
          <p:cNvPicPr preferRelativeResize="0"/>
          <p:nvPr/>
        </p:nvPicPr>
        <p:blipFill rotWithShape="1">
          <a:blip r:embed="rId3">
            <a:alphaModFix/>
          </a:blip>
          <a:srcRect b="0" l="0" r="87703" t="9"/>
          <a:stretch/>
        </p:blipFill>
        <p:spPr>
          <a:xfrm rot="10800000">
            <a:off x="8019599" y="0"/>
            <a:ext cx="11244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g13c4f95c253_1_792"/>
          <p:cNvSpPr txBox="1"/>
          <p:nvPr/>
        </p:nvSpPr>
        <p:spPr>
          <a:xfrm>
            <a:off x="1082741" y="704890"/>
            <a:ext cx="22860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b="1" i="0" lang="pt-BR" sz="31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OBRIGADO</a:t>
            </a:r>
            <a:endParaRPr b="0" i="0" sz="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2" name="Google Shape;112;g13c4f95c253_1_79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03519" y="1375496"/>
            <a:ext cx="1171794" cy="1031687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g13c4f95c253_1_792"/>
          <p:cNvSpPr txBox="1"/>
          <p:nvPr/>
        </p:nvSpPr>
        <p:spPr>
          <a:xfrm>
            <a:off x="1059290" y="2621894"/>
            <a:ext cx="3060000" cy="7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noAutofit/>
          </a:bodyPr>
          <a:lstStyle/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b="0" i="0" lang="pt-BR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Tecnologia + Conhecimento são nosso DNA.</a:t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b="0" i="0" lang="pt-BR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 sucesso do cliente é o nosso sucesso.</a:t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01600" lvl="0" marL="1016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</a:pPr>
            <a:r>
              <a:rPr b="0" i="0" lang="pt-BR" sz="1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Valorizamos gente boa que é boa gente.</a:t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4" name="Google Shape;114;g13c4f95c253_1_79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92492" y="4413934"/>
            <a:ext cx="1319038" cy="386615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g13c4f95c253_1_792"/>
          <p:cNvSpPr txBox="1"/>
          <p:nvPr/>
        </p:nvSpPr>
        <p:spPr>
          <a:xfrm>
            <a:off x="5418453" y="4527053"/>
            <a:ext cx="17046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pt-BR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rPr>
              <a:t>#</a:t>
            </a:r>
            <a:r>
              <a:rPr b="1" i="0" lang="pt-BR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SOMOSTOTVERS</a:t>
            </a:r>
            <a:endParaRPr b="0" i="0" sz="5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 picture containing text, light&#10;&#10;Description automatically generated" id="116" name="Google Shape;116;g13c4f95c253_1_792"/>
          <p:cNvPicPr preferRelativeResize="0"/>
          <p:nvPr/>
        </p:nvPicPr>
        <p:blipFill rotWithShape="1">
          <a:blip r:embed="rId6">
            <a:alphaModFix/>
          </a:blip>
          <a:srcRect b="76421" l="81597" r="0" t="0"/>
          <a:stretch/>
        </p:blipFill>
        <p:spPr>
          <a:xfrm>
            <a:off x="7090736" y="0"/>
            <a:ext cx="1681855" cy="121272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, light&#10;&#10;Description automatically generated" id="117" name="Google Shape;117;g13c4f95c253_1_792"/>
          <p:cNvPicPr preferRelativeResize="0"/>
          <p:nvPr/>
        </p:nvPicPr>
        <p:blipFill rotWithShape="1">
          <a:blip r:embed="rId6">
            <a:alphaModFix/>
          </a:blip>
          <a:srcRect b="74200" l="87691" r="988" t="0"/>
          <a:stretch/>
        </p:blipFill>
        <p:spPr>
          <a:xfrm rot="10800000">
            <a:off x="0" y="3816490"/>
            <a:ext cx="1034555" cy="132700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8" name="Google Shape;118;g13c4f95c253_1_792"/>
          <p:cNvGrpSpPr/>
          <p:nvPr/>
        </p:nvGrpSpPr>
        <p:grpSpPr>
          <a:xfrm>
            <a:off x="1086911" y="3768221"/>
            <a:ext cx="2532887" cy="1068050"/>
            <a:chOff x="2898430" y="10048588"/>
            <a:chExt cx="6754365" cy="2848134"/>
          </a:xfrm>
        </p:grpSpPr>
        <p:grpSp>
          <p:nvGrpSpPr>
            <p:cNvPr id="119" name="Google Shape;119;g13c4f95c253_1_792"/>
            <p:cNvGrpSpPr/>
            <p:nvPr/>
          </p:nvGrpSpPr>
          <p:grpSpPr>
            <a:xfrm>
              <a:off x="2898430" y="10048588"/>
              <a:ext cx="6754365" cy="2848134"/>
              <a:chOff x="3189022" y="10974844"/>
              <a:chExt cx="4359905" cy="1838455"/>
            </a:xfrm>
          </p:grpSpPr>
          <p:grpSp>
            <p:nvGrpSpPr>
              <p:cNvPr id="120" name="Google Shape;120;g13c4f95c253_1_792"/>
              <p:cNvGrpSpPr/>
              <p:nvPr/>
            </p:nvGrpSpPr>
            <p:grpSpPr>
              <a:xfrm>
                <a:off x="3218781" y="11014255"/>
                <a:ext cx="4330146" cy="1799044"/>
                <a:chOff x="578579" y="3633030"/>
                <a:chExt cx="3101824" cy="1288714"/>
              </a:xfrm>
            </p:grpSpPr>
            <p:sp>
              <p:nvSpPr>
                <p:cNvPr id="121" name="Google Shape;121;g13c4f95c253_1_792"/>
                <p:cNvSpPr txBox="1"/>
                <p:nvPr/>
              </p:nvSpPr>
              <p:spPr>
                <a:xfrm>
                  <a:off x="907826" y="3633030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totvs.com</a:t>
                  </a:r>
                  <a:endParaRPr b="0" i="0" sz="900" u="none" cap="none" strike="noStrike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" name="Google Shape;122;g13c4f95c253_1_792"/>
                <p:cNvSpPr txBox="1"/>
                <p:nvPr/>
              </p:nvSpPr>
              <p:spPr>
                <a:xfrm>
                  <a:off x="907826" y="4108700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0" i="0" sz="900" u="none" cap="none" strike="noStrike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" name="Google Shape;123;g13c4f95c253_1_792"/>
                <p:cNvSpPr txBox="1"/>
                <p:nvPr/>
              </p:nvSpPr>
              <p:spPr>
                <a:xfrm>
                  <a:off x="907826" y="4538325"/>
                  <a:ext cx="10704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/totvs</a:t>
                  </a:r>
                  <a:endParaRPr b="1" i="0" sz="900" u="none" cap="none" strike="noStrik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24" name="Google Shape;124;g13c4f95c253_1_792"/>
                <p:cNvSpPr txBox="1"/>
                <p:nvPr/>
              </p:nvSpPr>
              <p:spPr>
                <a:xfrm>
                  <a:off x="2293798" y="4538325"/>
                  <a:ext cx="1386600" cy="2286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company/totvs</a:t>
                  </a:r>
                  <a:endParaRPr b="1" i="0" sz="900" u="none" cap="none" strike="noStrik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sp>
              <p:nvSpPr>
                <p:cNvPr id="125" name="Google Shape;125;g13c4f95c253_1_792"/>
                <p:cNvSpPr txBox="1"/>
                <p:nvPr/>
              </p:nvSpPr>
              <p:spPr>
                <a:xfrm>
                  <a:off x="2293803" y="3634404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totvs.store</a:t>
                  </a:r>
                  <a:endParaRPr b="1" i="0" sz="900" u="none" cap="none" strike="noStrik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  <p:pic>
              <p:nvPicPr>
                <p:cNvPr id="126" name="Google Shape;126;g13c4f95c253_1_792"/>
                <p:cNvPicPr preferRelativeResize="0"/>
                <p:nvPr/>
              </p:nvPicPr>
              <p:blipFill rotWithShape="1">
                <a:blip r:embed="rId7">
                  <a:alphaModFix/>
                </a:blip>
                <a:srcRect b="0" l="0" r="0" t="0"/>
                <a:stretch/>
              </p:blipFill>
              <p:spPr>
                <a:xfrm>
                  <a:off x="1931151" y="3930209"/>
                  <a:ext cx="359375" cy="561574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27" name="Google Shape;127;g13c4f95c253_1_792"/>
                <p:cNvPicPr preferRelativeResize="0"/>
                <p:nvPr/>
              </p:nvPicPr>
              <p:blipFill rotWithShape="1">
                <a:blip r:embed="rId8">
                  <a:alphaModFix/>
                </a:blip>
                <a:srcRect b="0" l="0" r="0" t="0"/>
                <a:stretch/>
              </p:blipFill>
              <p:spPr>
                <a:xfrm>
                  <a:off x="578579" y="3947361"/>
                  <a:ext cx="300727" cy="52814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128" name="Google Shape;128;g13c4f95c253_1_792"/>
                <p:cNvPicPr preferRelativeResize="0"/>
                <p:nvPr/>
              </p:nvPicPr>
              <p:blipFill rotWithShape="1">
                <a:blip r:embed="rId9">
                  <a:alphaModFix/>
                </a:blip>
                <a:srcRect b="0" l="0" r="0" t="0"/>
                <a:stretch/>
              </p:blipFill>
              <p:spPr>
                <a:xfrm>
                  <a:off x="1950950" y="4360143"/>
                  <a:ext cx="319776" cy="56160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sp>
              <p:nvSpPr>
                <p:cNvPr id="129" name="Google Shape;129;g13c4f95c253_1_792"/>
                <p:cNvSpPr txBox="1"/>
                <p:nvPr/>
              </p:nvSpPr>
              <p:spPr>
                <a:xfrm>
                  <a:off x="2293801" y="4076636"/>
                  <a:ext cx="1386600" cy="2991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34275" spcFirstLastPara="1" rIns="342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900"/>
                    <a:buFont typeface="Arial"/>
                    <a:buNone/>
                  </a:pPr>
                  <a:r>
                    <a:rPr b="1" i="0" lang="pt-BR" sz="900" u="none" cap="none" strike="noStrike">
                      <a:solidFill>
                        <a:srgbClr val="FFFFFF"/>
                      </a:solidFill>
                      <a:latin typeface="Tahoma"/>
                      <a:ea typeface="Tahoma"/>
                      <a:cs typeface="Tahoma"/>
                      <a:sym typeface="Tahoma"/>
                    </a:rPr>
                    <a:t>@totvs</a:t>
                  </a:r>
                  <a:endParaRPr b="1" i="0" sz="900" u="none" cap="none" strike="noStrike">
                    <a:solidFill>
                      <a:srgbClr val="FFFFFF"/>
                    </a:solidFill>
                    <a:latin typeface="Tahoma"/>
                    <a:ea typeface="Tahoma"/>
                    <a:cs typeface="Tahoma"/>
                    <a:sym typeface="Tahoma"/>
                  </a:endParaRPr>
                </a:p>
              </p:txBody>
            </p:sp>
          </p:grpSp>
          <p:pic>
            <p:nvPicPr>
              <p:cNvPr id="130" name="Google Shape;130;g13c4f95c253_1_792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3189022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31" name="Google Shape;131;g13c4f95c253_1_792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5105395" y="10974844"/>
                <a:ext cx="492187" cy="49313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132" name="Google Shape;132;g13c4f95c253_1_792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2976290" y="11949590"/>
              <a:ext cx="630339" cy="63033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3" name="Google Shape;133;g13c4f95c253_1_792"/>
          <p:cNvSpPr txBox="1"/>
          <p:nvPr>
            <p:ph type="title"/>
          </p:nvPr>
        </p:nvSpPr>
        <p:spPr>
          <a:xfrm>
            <a:off x="2431550" y="1370605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Tahoma"/>
              <a:buNone/>
              <a:defRPr b="1" i="0" sz="1300" u="none" cap="none" strike="noStrike">
                <a:solidFill>
                  <a:schemeClr val="accen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4" name="Google Shape;134;g13c4f95c253_1_792"/>
          <p:cNvSpPr txBox="1"/>
          <p:nvPr>
            <p:ph idx="2" type="title"/>
          </p:nvPr>
        </p:nvSpPr>
        <p:spPr>
          <a:xfrm>
            <a:off x="2431550" y="1629018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5" name="Google Shape;135;g13c4f95c253_1_792"/>
          <p:cNvSpPr txBox="1"/>
          <p:nvPr>
            <p:ph idx="3" type="title"/>
          </p:nvPr>
        </p:nvSpPr>
        <p:spPr>
          <a:xfrm>
            <a:off x="2431550" y="1845867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6" name="Google Shape;136;g13c4f95c253_1_792"/>
          <p:cNvSpPr txBox="1"/>
          <p:nvPr>
            <p:ph idx="4" type="title"/>
          </p:nvPr>
        </p:nvSpPr>
        <p:spPr>
          <a:xfrm>
            <a:off x="2431550" y="2062716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 8">
  <p:cSld name="TITLE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72225" y="2347500"/>
            <a:ext cx="2019293" cy="665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 1">
  <p:cSld name="CUSTOM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41" name="Google Shape;141;p18"/>
          <p:cNvSpPr txBox="1"/>
          <p:nvPr>
            <p:ph idx="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>
              <a:solidFill>
                <a:srgbClr val="000000"/>
              </a:solidFill>
            </a:endParaRPr>
          </a:p>
        </p:txBody>
      </p:sp>
      <p:pic>
        <p:nvPicPr>
          <p:cNvPr id="142" name="Google Shape;142;p18"/>
          <p:cNvPicPr preferRelativeResize="0"/>
          <p:nvPr/>
        </p:nvPicPr>
        <p:blipFill rotWithShape="1">
          <a:blip r:embed="rId3">
            <a:alphaModFix/>
          </a:blip>
          <a:srcRect b="-9032" l="0" r="68988" t="-6799"/>
          <a:stretch/>
        </p:blipFill>
        <p:spPr>
          <a:xfrm>
            <a:off x="8661612" y="261959"/>
            <a:ext cx="259076" cy="28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  3">
  <p:cSld name="CUSTOM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45" name="Google Shape;145;p20"/>
          <p:cNvSpPr txBox="1"/>
          <p:nvPr>
            <p:ph idx="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1" i="0" sz="1000" u="none" cap="none" strike="noStrike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46" name="Google Shape;146;p20"/>
          <p:cNvSpPr txBox="1"/>
          <p:nvPr>
            <p:ph idx="3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47" name="Google Shape;147;p20"/>
          <p:cNvPicPr preferRelativeResize="0"/>
          <p:nvPr/>
        </p:nvPicPr>
        <p:blipFill rotWithShape="1">
          <a:blip r:embed="rId3">
            <a:alphaModFix/>
          </a:blip>
          <a:srcRect b="-9032" l="0" r="68988" t="-6799"/>
          <a:stretch/>
        </p:blipFill>
        <p:spPr>
          <a:xfrm>
            <a:off x="8661612" y="261959"/>
            <a:ext cx="259076" cy="28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  2">
  <p:cSld name="CUSTOM_1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50" name="Google Shape;150;p22"/>
          <p:cNvSpPr txBox="1"/>
          <p:nvPr>
            <p:ph idx="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51" name="Google Shape;151;p22"/>
          <p:cNvPicPr preferRelativeResize="0"/>
          <p:nvPr/>
        </p:nvPicPr>
        <p:blipFill rotWithShape="1">
          <a:blip r:embed="rId3">
            <a:alphaModFix/>
          </a:blip>
          <a:srcRect b="-9032" l="0" r="68988" t="-6799"/>
          <a:stretch/>
        </p:blipFill>
        <p:spPr>
          <a:xfrm>
            <a:off x="8661612" y="261959"/>
            <a:ext cx="259076" cy="283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 6">
  <p:cSld name="CUSTOM_1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54" name="Google Shape;154;p24"/>
          <p:cNvPicPr preferRelativeResize="0"/>
          <p:nvPr/>
        </p:nvPicPr>
        <p:blipFill rotWithShape="1">
          <a:blip r:embed="rId3">
            <a:alphaModFix/>
          </a:blip>
          <a:srcRect b="-9032" l="0" r="68988" t="-6799"/>
          <a:stretch/>
        </p:blipFill>
        <p:spPr>
          <a:xfrm>
            <a:off x="8661612" y="261959"/>
            <a:ext cx="259076" cy="28362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4"/>
          <p:cNvSpPr txBox="1"/>
          <p:nvPr>
            <p:ph idx="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a_2 1">
  <p:cSld name="Capa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g13d0a6dd626_0_2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45" y="2082"/>
            <a:ext cx="9139106" cy="51407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g13d0a6dd626_0_29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g13d0a6dd626_0_29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064224" y="3738710"/>
            <a:ext cx="236673" cy="318029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g13d0a6dd626_0_293"/>
          <p:cNvSpPr txBox="1"/>
          <p:nvPr>
            <p:ph type="title"/>
          </p:nvPr>
        </p:nvSpPr>
        <p:spPr>
          <a:xfrm>
            <a:off x="4039734" y="903272"/>
            <a:ext cx="39084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i="0" sz="3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1" name="Google Shape;21;g13d0a6dd626_0_293"/>
          <p:cNvSpPr txBox="1"/>
          <p:nvPr>
            <p:ph idx="2" type="title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Tahoma"/>
              <a:buNone/>
              <a:defRPr b="0" i="0" sz="17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g13d0a6dd626_0_293"/>
          <p:cNvSpPr txBox="1"/>
          <p:nvPr>
            <p:ph idx="3" type="title"/>
          </p:nvPr>
        </p:nvSpPr>
        <p:spPr>
          <a:xfrm>
            <a:off x="4793374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  4">
  <p:cSld name="CUSTOM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60" name="Google Shape;160;p27"/>
          <p:cNvSpPr txBox="1"/>
          <p:nvPr>
            <p:ph idx="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61" name="Google Shape;161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10645" y="248040"/>
            <a:ext cx="338550" cy="309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 5">
  <p:cSld name="CUSTOM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64" name="Google Shape;164;p28"/>
          <p:cNvPicPr preferRelativeResize="0"/>
          <p:nvPr/>
        </p:nvPicPr>
        <p:blipFill rotWithShape="1">
          <a:blip r:embed="rId3">
            <a:alphaModFix/>
          </a:blip>
          <a:srcRect b="-9032" l="0" r="68988" t="-6799"/>
          <a:stretch/>
        </p:blipFill>
        <p:spPr>
          <a:xfrm>
            <a:off x="8661612" y="261959"/>
            <a:ext cx="259076" cy="283625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8"/>
          <p:cNvSpPr txBox="1"/>
          <p:nvPr>
            <p:ph idx="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 7">
  <p:cSld name="CUSTOM_1_1_1_1_1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68" name="Google Shape;168;p29"/>
          <p:cNvPicPr preferRelativeResize="0"/>
          <p:nvPr/>
        </p:nvPicPr>
        <p:blipFill rotWithShape="1">
          <a:blip r:embed="rId3">
            <a:alphaModFix/>
          </a:blip>
          <a:srcRect b="-9032" l="0" r="68988" t="-6799"/>
          <a:stretch/>
        </p:blipFill>
        <p:spPr>
          <a:xfrm>
            <a:off x="8661612" y="261959"/>
            <a:ext cx="259076" cy="283625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9"/>
          <p:cNvSpPr txBox="1"/>
          <p:nvPr>
            <p:ph idx="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 9">
  <p:cSld name="CUSTOM_6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72" name="Google Shape;172;p30"/>
          <p:cNvSpPr txBox="1"/>
          <p:nvPr>
            <p:ph idx="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73" name="Google Shape;173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10645" y="248040"/>
            <a:ext cx="338550" cy="309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 10">
  <p:cSld name="CUSTOM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76" name="Google Shape;176;p31"/>
          <p:cNvSpPr txBox="1"/>
          <p:nvPr>
            <p:ph idx="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77" name="Google Shape;177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10645" y="248040"/>
            <a:ext cx="338550" cy="309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 11">
  <p:cSld name="CUSTOM_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80" name="Google Shape;180;p32"/>
          <p:cNvSpPr txBox="1"/>
          <p:nvPr>
            <p:ph idx="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81" name="Google Shape;181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10645" y="248040"/>
            <a:ext cx="338550" cy="309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 12">
  <p:cSld name="CUSTOM_5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84" name="Google Shape;184;p33"/>
          <p:cNvPicPr preferRelativeResize="0"/>
          <p:nvPr/>
        </p:nvPicPr>
        <p:blipFill rotWithShape="1">
          <a:blip r:embed="rId3">
            <a:alphaModFix/>
          </a:blip>
          <a:srcRect b="-9032" l="0" r="68988" t="-6799"/>
          <a:stretch/>
        </p:blipFill>
        <p:spPr>
          <a:xfrm>
            <a:off x="8661612" y="261959"/>
            <a:ext cx="259076" cy="283625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33"/>
          <p:cNvSpPr txBox="1"/>
          <p:nvPr>
            <p:ph idx="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 13">
  <p:cSld name="CUSTOM_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88" name="Google Shape;188;p34"/>
          <p:cNvPicPr preferRelativeResize="0"/>
          <p:nvPr/>
        </p:nvPicPr>
        <p:blipFill rotWithShape="1">
          <a:blip r:embed="rId3">
            <a:alphaModFix/>
          </a:blip>
          <a:srcRect b="-9032" l="0" r="68988" t="-6799"/>
          <a:stretch/>
        </p:blipFill>
        <p:spPr>
          <a:xfrm>
            <a:off x="8661612" y="261959"/>
            <a:ext cx="259076" cy="283625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4"/>
          <p:cNvSpPr txBox="1"/>
          <p:nvPr>
            <p:ph idx="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apa_2 1">
  <p:cSld name="1_Capa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g13d0a6dd626_0_3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46" y="0"/>
            <a:ext cx="9139106" cy="51407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g13d0a6dd626_0_30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64224" y="3738710"/>
            <a:ext cx="236673" cy="3180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g13d0a6dd626_0_30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g13d0a6dd626_0_30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089975" y="4435350"/>
            <a:ext cx="132294" cy="138909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g13d0a6dd626_0_300"/>
          <p:cNvSpPr txBox="1"/>
          <p:nvPr/>
        </p:nvSpPr>
        <p:spPr>
          <a:xfrm>
            <a:off x="4246730" y="4392478"/>
            <a:ext cx="6090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pt-BR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2021/</a:t>
            </a:r>
            <a:endParaRPr b="0" i="0" sz="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g13d0a6dd626_0_300"/>
          <p:cNvSpPr txBox="1"/>
          <p:nvPr>
            <p:ph type="title"/>
          </p:nvPr>
        </p:nvSpPr>
        <p:spPr>
          <a:xfrm>
            <a:off x="4039734" y="903272"/>
            <a:ext cx="39084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i="0" sz="3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g13d0a6dd626_0_300"/>
          <p:cNvSpPr txBox="1"/>
          <p:nvPr>
            <p:ph idx="2" type="title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Tahoma"/>
              <a:buNone/>
              <a:defRPr b="0" i="0" sz="17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1" name="Google Shape;31;g13d0a6dd626_0_300"/>
          <p:cNvSpPr txBox="1"/>
          <p:nvPr>
            <p:ph idx="3" type="title"/>
          </p:nvPr>
        </p:nvSpPr>
        <p:spPr>
          <a:xfrm>
            <a:off x="4793374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 de Vídeo">
  <p:cSld name="CUSTOM_7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92" name="Google Shape;192;p35"/>
          <p:cNvSpPr txBox="1"/>
          <p:nvPr>
            <p:ph idx="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193" name="Google Shape;193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10645" y="248040"/>
            <a:ext cx="338550" cy="309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s_TEXTO_1">
  <p:cSld name="Conteúdos_TEXTO_1">
    <p:bg>
      <p:bgPr>
        <a:solidFill>
          <a:schemeClr val="lt1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6"/>
          <p:cNvSpPr txBox="1"/>
          <p:nvPr/>
        </p:nvSpPr>
        <p:spPr>
          <a:xfrm>
            <a:off x="8367492" y="265144"/>
            <a:ext cx="313200" cy="190500"/>
          </a:xfrm>
          <a:prstGeom prst="rect">
            <a:avLst/>
          </a:prstGeom>
          <a:noFill/>
          <a:ln>
            <a:noFill/>
          </a:ln>
        </p:spPr>
        <p:txBody>
          <a:bodyPr anchorCtr="0" anchor="t" bIns="25725" lIns="51450" spcFirstLastPara="1" rIns="51450" wrap="square" tIns="257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fld id="{00000000-1234-1234-1234-123412341234}" type="slidenum">
              <a:rPr b="0" i="0" lang="pt-BR" sz="9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900" u="none" cap="none" strike="noStrike">
              <a:solidFill>
                <a:schemeClr val="lt2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6" name="Google Shape;196;p36"/>
          <p:cNvSpPr txBox="1"/>
          <p:nvPr>
            <p:ph idx="1" type="body"/>
          </p:nvPr>
        </p:nvSpPr>
        <p:spPr>
          <a:xfrm>
            <a:off x="758398" y="228782"/>
            <a:ext cx="7390500" cy="261600"/>
          </a:xfrm>
          <a:prstGeom prst="rect">
            <a:avLst/>
          </a:prstGeom>
          <a:noFill/>
          <a:ln>
            <a:noFill/>
          </a:ln>
        </p:spPr>
        <p:txBody>
          <a:bodyPr anchorCtr="0" anchor="t" bIns="25725" lIns="51450" spcFirstLastPara="1" rIns="51450" wrap="square" tIns="257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17500" lvl="1" marL="914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ahoma"/>
              <a:buChar char="•"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98450" lvl="2" marL="1371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Tahoma"/>
              <a:buChar char="•"/>
              <a:defRPr b="0" i="0" sz="11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92100" lvl="3" marL="1828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Char char="•"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Char char="•"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Char char="•"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Char char="•"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Char char="•"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ahoma"/>
              <a:buChar char="•"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apa_2 1">
  <p:cSld name="2_Capa_2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g13d0a6dd626_0_30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46" y="0"/>
            <a:ext cx="9139108" cy="5140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g13d0a6dd626_0_30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64224" y="3738710"/>
            <a:ext cx="236673" cy="31802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g13d0a6dd626_0_30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g13d0a6dd626_0_30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089975" y="4435350"/>
            <a:ext cx="132294" cy="138909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g13d0a6dd626_0_309"/>
          <p:cNvSpPr txBox="1"/>
          <p:nvPr/>
        </p:nvSpPr>
        <p:spPr>
          <a:xfrm>
            <a:off x="4246730" y="4392478"/>
            <a:ext cx="6090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pt-BR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2021/</a:t>
            </a:r>
            <a:endParaRPr b="0" i="0" sz="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g13d0a6dd626_0_309"/>
          <p:cNvSpPr txBox="1"/>
          <p:nvPr>
            <p:ph type="title"/>
          </p:nvPr>
        </p:nvSpPr>
        <p:spPr>
          <a:xfrm>
            <a:off x="4039734" y="903272"/>
            <a:ext cx="3908400" cy="188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Tahoma"/>
              <a:buNone/>
              <a:defRPr b="1" i="0" sz="30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Google Shape;39;g13d0a6dd626_0_309"/>
          <p:cNvSpPr txBox="1"/>
          <p:nvPr>
            <p:ph idx="2" type="title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Tahoma"/>
              <a:buNone/>
              <a:defRPr b="0" i="0" sz="17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g13d0a6dd626_0_309"/>
          <p:cNvSpPr txBox="1"/>
          <p:nvPr>
            <p:ph idx="3" type="title"/>
          </p:nvPr>
        </p:nvSpPr>
        <p:spPr>
          <a:xfrm>
            <a:off x="4793374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  <a:defRPr b="0" i="0" sz="5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7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47" name="Google Shape;4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10645" y="248040"/>
            <a:ext cx="338550" cy="309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4">
  <p:cSld name="Separata_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g13d0a6dd626_0_1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012"/>
            <a:ext cx="1523801" cy="5126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g13d0a6dd626_0_16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51;g13d0a6dd626_0_16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6390" y="1069521"/>
            <a:ext cx="1314279" cy="1314279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g13d0a6dd626_0_169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53" name="Google Shape;53;g13d0a6dd626_0_16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g13d0a6dd626_0_169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g13d0a6dd626_0_169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6" name="Google Shape;56;g13d0a6dd626_0_169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1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59" name="Google Shape;59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10645" y="248040"/>
            <a:ext cx="338550" cy="309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parata_1">
  <p:cSld name="Separata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g13c4f95c253_1_1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523802" cy="5142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g13c4f95c253_1_16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753250" y="203313"/>
            <a:ext cx="206235" cy="206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hape, circle&#10;&#10;Description automatically generated" id="63" name="Google Shape;63;g13c4f95c253_1_16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86390" y="1069521"/>
            <a:ext cx="1314279" cy="1314279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g13c4f95c253_1_169"/>
          <p:cNvSpPr txBox="1"/>
          <p:nvPr/>
        </p:nvSpPr>
        <p:spPr>
          <a:xfrm>
            <a:off x="8328980" y="170757"/>
            <a:ext cx="3756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7125" lIns="34275" spcFirstLastPara="1" rIns="34275" wrap="square" tIns="171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63636"/>
              </a:buClr>
              <a:buSzPts val="1000"/>
              <a:buFont typeface="Tahoma"/>
              <a:buNone/>
            </a:pPr>
            <a:fld id="{00000000-1234-1234-1234-123412341234}" type="slidenum">
              <a:rPr b="0" i="0" lang="pt-BR" sz="1000" u="none" cap="none" strike="noStrike">
                <a:solidFill>
                  <a:srgbClr val="363636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 i="0" sz="1000" u="none" cap="none" strike="noStrike">
              <a:solidFill>
                <a:srgbClr val="36363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5" name="Google Shape;65;g13c4f95c253_1_16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51190" y="165369"/>
            <a:ext cx="374519" cy="341316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g13c4f95c253_1_169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Tahoma"/>
              <a:buNone/>
              <a:defRPr b="1" i="0" sz="3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7" name="Google Shape;67;g13c4f95c253_1_169"/>
          <p:cNvSpPr txBox="1"/>
          <p:nvPr>
            <p:ph idx="2" type="title"/>
          </p:nvPr>
        </p:nvSpPr>
        <p:spPr>
          <a:xfrm>
            <a:off x="1079081" y="3731212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Tahoma"/>
              <a:buNone/>
              <a:defRPr b="0" i="0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8" name="Google Shape;68;g13c4f95c253_1_169"/>
          <p:cNvSpPr txBox="1"/>
          <p:nvPr>
            <p:ph idx="3" type="title"/>
          </p:nvPr>
        </p:nvSpPr>
        <p:spPr>
          <a:xfrm>
            <a:off x="1015728" y="1359813"/>
            <a:ext cx="762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300"/>
              <a:buFont typeface="Tahoma"/>
              <a:buNone/>
              <a:defRPr b="1" i="0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rodução">
  <p:cSld name="TITLE_AND_BODY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244825">
            <a:off x="4114557" y="1704808"/>
            <a:ext cx="301334" cy="32643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1" name="Google Shape;71;p19"/>
          <p:cNvCxnSpPr/>
          <p:nvPr/>
        </p:nvCxnSpPr>
        <p:spPr>
          <a:xfrm flipH="1">
            <a:off x="2895600" y="1695450"/>
            <a:ext cx="1295400" cy="34671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2" name="Google Shape;72;p19"/>
          <p:cNvCxnSpPr/>
          <p:nvPr/>
        </p:nvCxnSpPr>
        <p:spPr>
          <a:xfrm flipH="1">
            <a:off x="605625" y="-270150"/>
            <a:ext cx="1417500" cy="3738300"/>
          </a:xfrm>
          <a:prstGeom prst="straightConnector1">
            <a:avLst/>
          </a:prstGeom>
          <a:noFill/>
          <a:ln cap="flat" cmpd="sng" w="19050">
            <a:solidFill>
              <a:srgbClr val="EA9B3E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73" name="Google Shape;73;p19"/>
          <p:cNvGrpSpPr/>
          <p:nvPr/>
        </p:nvGrpSpPr>
        <p:grpSpPr>
          <a:xfrm rot="6625481">
            <a:off x="247776" y="3030683"/>
            <a:ext cx="1026474" cy="78016"/>
            <a:chOff x="2427725" y="370200"/>
            <a:chExt cx="596627" cy="58445"/>
          </a:xfrm>
        </p:grpSpPr>
        <p:sp>
          <p:nvSpPr>
            <p:cNvPr id="74" name="Google Shape;74;p19"/>
            <p:cNvSpPr/>
            <p:nvPr/>
          </p:nvSpPr>
          <p:spPr>
            <a:xfrm>
              <a:off x="2427725" y="370325"/>
              <a:ext cx="174852" cy="58320"/>
            </a:xfrm>
            <a:prstGeom prst="flowChartTerminator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5" name="Google Shape;75;p19"/>
            <p:cNvSpPr/>
            <p:nvPr/>
          </p:nvSpPr>
          <p:spPr>
            <a:xfrm>
              <a:off x="2849500" y="370325"/>
              <a:ext cx="174852" cy="58320"/>
            </a:xfrm>
            <a:prstGeom prst="flowChartTerminator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19"/>
            <p:cNvSpPr/>
            <p:nvPr/>
          </p:nvSpPr>
          <p:spPr>
            <a:xfrm>
              <a:off x="2479175" y="370200"/>
              <a:ext cx="411600" cy="5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7" name="Google Shape;77;p19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pic>
        <p:nvPicPr>
          <p:cNvPr id="78" name="Google Shape;78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610645" y="248040"/>
            <a:ext cx="338550" cy="3098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48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4.xml"/><Relationship Id="rId22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8.xml"/><Relationship Id="rId23" Type="http://schemas.openxmlformats.org/officeDocument/2006/relationships/slideLayout" Target="../slideLayouts/slideLayout27.xml"/><Relationship Id="rId1" Type="http://schemas.openxmlformats.org/officeDocument/2006/relationships/slideLayout" Target="../slideLayouts/slideLayout5.xml"/><Relationship Id="rId2" Type="http://schemas.openxmlformats.org/officeDocument/2006/relationships/slideLayout" Target="../slideLayouts/slideLayout6.xml"/><Relationship Id="rId3" Type="http://schemas.openxmlformats.org/officeDocument/2006/relationships/slideLayout" Target="../slideLayouts/slideLayout7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26" Type="http://schemas.openxmlformats.org/officeDocument/2006/relationships/slideLayout" Target="../slideLayouts/slideLayout30.xml"/><Relationship Id="rId25" Type="http://schemas.openxmlformats.org/officeDocument/2006/relationships/slideLayout" Target="../slideLayouts/slideLayout29.xml"/><Relationship Id="rId28" Type="http://schemas.openxmlformats.org/officeDocument/2006/relationships/theme" Target="../theme/theme2.xml"/><Relationship Id="rId27" Type="http://schemas.openxmlformats.org/officeDocument/2006/relationships/slideLayout" Target="../slideLayouts/slideLayout31.xml"/><Relationship Id="rId5" Type="http://schemas.openxmlformats.org/officeDocument/2006/relationships/slideLayout" Target="../slideLayouts/slideLayout9.xml"/><Relationship Id="rId6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1.xml"/><Relationship Id="rId8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20.xml"/><Relationship Id="rId19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g13d0a6dd626_0_282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089975" y="4435350"/>
            <a:ext cx="132294" cy="13890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g13d0a6dd626_0_282"/>
          <p:cNvSpPr txBox="1"/>
          <p:nvPr/>
        </p:nvSpPr>
        <p:spPr>
          <a:xfrm>
            <a:off x="4246730" y="4392478"/>
            <a:ext cx="6090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t" bIns="17125" lIns="34275" spcFirstLastPara="1" rIns="34275" wrap="square" tIns="171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b="1" i="0" lang="pt-BR" sz="1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2022</a:t>
            </a:r>
            <a:endParaRPr b="0" i="0" sz="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Google Shape;8;g13d0a6dd626_0_28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9363" y="985160"/>
            <a:ext cx="2570343" cy="75337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</p:sldLayoutIdLst>
  <p:transition>
    <p:fade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43" name="Google Shape;43;p15"/>
          <p:cNvSpPr txBox="1"/>
          <p:nvPr/>
        </p:nvSpPr>
        <p:spPr>
          <a:xfrm>
            <a:off x="417125" y="164675"/>
            <a:ext cx="6322800" cy="73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15"/>
          <p:cNvSpPr txBox="1"/>
          <p:nvPr/>
        </p:nvSpPr>
        <p:spPr>
          <a:xfrm>
            <a:off x="504250" y="284000"/>
            <a:ext cx="3969900" cy="29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  <p:sldLayoutId id="2147483677" r:id="rId24"/>
    <p:sldLayoutId id="2147483678" r:id="rId25"/>
    <p:sldLayoutId id="2147483679" r:id="rId26"/>
    <p:sldLayoutId id="2147483680" r:id="rId27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centraldeatendimento.totvs.com/hc/pt-br/articles/360025780771-MP-SIGACOM-COLABORA%C3%87%C3%83O-Regras-NF-e-" TargetMode="External"/><Relationship Id="rId4" Type="http://schemas.openxmlformats.org/officeDocument/2006/relationships/hyperlink" Target="https://centraldeatendimento.totvs.com/hc/pt-br/articles/4427846804503-Cross-Segmentos-Totvs-Backoffice-Protheus-SIGACOM-Inclus%C3%A3o-de-CTE-via-Importador-XML?source=search" TargetMode="External"/><Relationship Id="rId5" Type="http://schemas.openxmlformats.org/officeDocument/2006/relationships/hyperlink" Target="https://tdn.totvs.com/pages/releaseview.action?pageId=629753043" TargetMode="External"/><Relationship Id="rId6" Type="http://schemas.openxmlformats.org/officeDocument/2006/relationships/hyperlink" Target="https://tdn.totvs.com/pages/releaseview.action?pageId=485869217" TargetMode="External"/><Relationship Id="rId7" Type="http://schemas.openxmlformats.org/officeDocument/2006/relationships/hyperlink" Target="https://tdn.totvs.com/display/public/PROT/IX02+-+Pontos+de+Entrada" TargetMode="External"/><Relationship Id="rId8" Type="http://schemas.openxmlformats.org/officeDocument/2006/relationships/image" Target="../media/image6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8.png"/><Relationship Id="rId4" Type="http://schemas.openxmlformats.org/officeDocument/2006/relationships/image" Target="../media/image8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8.png"/><Relationship Id="rId4" Type="http://schemas.openxmlformats.org/officeDocument/2006/relationships/image" Target="../media/image81.png"/><Relationship Id="rId5" Type="http://schemas.openxmlformats.org/officeDocument/2006/relationships/hyperlink" Target="https://tdn.totvs.com/pages/releaseview.action?pageId=546695574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tdn.totvs.com/pages/releaseview.action?pageId=485869227" TargetMode="External"/><Relationship Id="rId4" Type="http://schemas.openxmlformats.org/officeDocument/2006/relationships/image" Target="../media/image68.png"/><Relationship Id="rId5" Type="http://schemas.openxmlformats.org/officeDocument/2006/relationships/image" Target="../media/image83.png"/><Relationship Id="rId6" Type="http://schemas.openxmlformats.org/officeDocument/2006/relationships/image" Target="../media/image8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8.png"/><Relationship Id="rId4" Type="http://schemas.openxmlformats.org/officeDocument/2006/relationships/image" Target="../media/image8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8.png"/><Relationship Id="rId4" Type="http://schemas.openxmlformats.org/officeDocument/2006/relationships/image" Target="../media/image87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8.png"/><Relationship Id="rId4" Type="http://schemas.openxmlformats.org/officeDocument/2006/relationships/image" Target="../media/image89.png"/><Relationship Id="rId5" Type="http://schemas.openxmlformats.org/officeDocument/2006/relationships/image" Target="../media/image8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8.png"/><Relationship Id="rId4" Type="http://schemas.openxmlformats.org/officeDocument/2006/relationships/image" Target="../media/image70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3.png"/><Relationship Id="rId4" Type="http://schemas.openxmlformats.org/officeDocument/2006/relationships/image" Target="../media/image6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8.png"/><Relationship Id="rId4" Type="http://schemas.openxmlformats.org/officeDocument/2006/relationships/image" Target="../media/image71.png"/><Relationship Id="rId5" Type="http://schemas.openxmlformats.org/officeDocument/2006/relationships/image" Target="../media/image73.png"/><Relationship Id="rId6" Type="http://schemas.openxmlformats.org/officeDocument/2006/relationships/hyperlink" Target="https://tdn.totvs.com/pages/releaseview.action?pageId=485869217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8.png"/><Relationship Id="rId4" Type="http://schemas.openxmlformats.org/officeDocument/2006/relationships/image" Target="../media/image77.png"/><Relationship Id="rId5" Type="http://schemas.openxmlformats.org/officeDocument/2006/relationships/image" Target="../media/image7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8.png"/><Relationship Id="rId4" Type="http://schemas.openxmlformats.org/officeDocument/2006/relationships/hyperlink" Target="http://drive.google.com/file/d/1P0OxXUhjEyOselxMjpiebB7f41LAkWHk/view" TargetMode="External"/><Relationship Id="rId5" Type="http://schemas.openxmlformats.org/officeDocument/2006/relationships/image" Target="../media/image6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8.png"/><Relationship Id="rId4" Type="http://schemas.openxmlformats.org/officeDocument/2006/relationships/image" Target="../media/image82.png"/><Relationship Id="rId5" Type="http://schemas.openxmlformats.org/officeDocument/2006/relationships/image" Target="../media/image8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13d0a6dd626_0_276"/>
          <p:cNvSpPr txBox="1"/>
          <p:nvPr>
            <p:ph idx="3" type="title"/>
          </p:nvPr>
        </p:nvSpPr>
        <p:spPr>
          <a:xfrm>
            <a:off x="3570575" y="1665275"/>
            <a:ext cx="5192400" cy="1464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pt-BR" sz="4000"/>
              <a:t>Importador XML x TOTVS Colaboração</a:t>
            </a:r>
            <a:endParaRPr sz="4000"/>
          </a:p>
          <a:p>
            <a:pPr indent="0" lvl="0" marL="0" rtl="0" algn="l">
              <a:lnSpc>
                <a:spcPct val="114583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sz="4500"/>
          </a:p>
        </p:txBody>
      </p:sp>
      <p:sp>
        <p:nvSpPr>
          <p:cNvPr id="202" name="Google Shape;202;g13d0a6dd626_0_276"/>
          <p:cNvSpPr txBox="1"/>
          <p:nvPr>
            <p:ph type="title"/>
          </p:nvPr>
        </p:nvSpPr>
        <p:spPr>
          <a:xfrm>
            <a:off x="4384388" y="3740484"/>
            <a:ext cx="34149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pt-BR"/>
              <a:t>Suporte Técnico Plataforma </a:t>
            </a:r>
            <a:endParaRPr/>
          </a:p>
        </p:txBody>
      </p:sp>
      <p:sp>
        <p:nvSpPr>
          <p:cNvPr id="203" name="Google Shape;203;g13d0a6dd626_0_276"/>
          <p:cNvSpPr txBox="1"/>
          <p:nvPr>
            <p:ph idx="2" type="title"/>
          </p:nvPr>
        </p:nvSpPr>
        <p:spPr>
          <a:xfrm>
            <a:off x="4793374" y="4374000"/>
            <a:ext cx="25173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pt-BR"/>
              <a:t>Agosto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3c4f95c253_1_178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r>
              <a:rPr lang="pt-BR"/>
              <a:t>Integração - Pré requisitos </a:t>
            </a:r>
            <a:endParaRPr/>
          </a:p>
          <a:p>
            <a:pPr indent="0" lvl="0" marL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r>
              <a:t/>
            </a:r>
            <a:endParaRPr/>
          </a:p>
        </p:txBody>
      </p:sp>
      <p:sp>
        <p:nvSpPr>
          <p:cNvPr id="288" name="Google Shape;288;g13c4f95c253_1_178"/>
          <p:cNvSpPr txBox="1"/>
          <p:nvPr>
            <p:ph idx="3" type="title"/>
          </p:nvPr>
        </p:nvSpPr>
        <p:spPr>
          <a:xfrm>
            <a:off x="1015726" y="1207425"/>
            <a:ext cx="8880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pt-BR"/>
              <a:t>03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13705dbab21_0_111"/>
          <p:cNvSpPr/>
          <p:nvPr/>
        </p:nvSpPr>
        <p:spPr>
          <a:xfrm>
            <a:off x="3368275" y="595450"/>
            <a:ext cx="1042200" cy="2112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g13705dbab21_0_111"/>
          <p:cNvSpPr txBox="1"/>
          <p:nvPr/>
        </p:nvSpPr>
        <p:spPr>
          <a:xfrm>
            <a:off x="3623300" y="0"/>
            <a:ext cx="4842900" cy="16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95" name="Google Shape;295;g13705dbab21_0_111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b="0" lang="pt-BR"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96" name="Google Shape;296;g13705dbab21_0_111"/>
          <p:cNvSpPr txBox="1"/>
          <p:nvPr/>
        </p:nvSpPr>
        <p:spPr>
          <a:xfrm>
            <a:off x="263125" y="723600"/>
            <a:ext cx="8523600" cy="22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u="sng">
                <a:solidFill>
                  <a:schemeClr val="hlink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  <a:hlinkClick r:id="rId3"/>
              </a:rPr>
              <a:t>Integração NF-e</a:t>
            </a:r>
            <a:r>
              <a:rPr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: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Cadastro fornecedor/ cliente</a:t>
            </a:r>
            <a:br>
              <a:rPr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</a:br>
            <a:r>
              <a:rPr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Cadastro produto x fornecedor/ produto x cliente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200" u="sng">
                <a:solidFill>
                  <a:schemeClr val="hlink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  <a:hlinkClick r:id="rId4"/>
              </a:rPr>
              <a:t>Integração CT-e</a:t>
            </a:r>
            <a:r>
              <a:rPr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: </a:t>
            </a:r>
            <a:r>
              <a:rPr lang="pt-BR" sz="1200" u="sng">
                <a:solidFill>
                  <a:schemeClr val="hlink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  <a:hlinkClick r:id="rId5"/>
              </a:rPr>
              <a:t>tag toma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Cadastro cliente/ fornecedor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172B4D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MV_XMLPFCT: </a:t>
            </a:r>
            <a:r>
              <a:rPr lang="pt-BR" sz="1200"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Identifica o código do produto de frete que será utilizado na geração de documentos de transporte via Importador XML</a:t>
            </a:r>
            <a:endParaRPr sz="1200"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172B4D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MV_XMLTECT:</a:t>
            </a:r>
            <a:r>
              <a:rPr lang="pt-BR" sz="1200"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Identifica o tipo de entrada que deve ser utilizado para geração de documentos de transporte via Importador XML.</a:t>
            </a:r>
            <a:endParaRPr sz="1200"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172B4D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MV_XMLCPCT: </a:t>
            </a:r>
            <a:r>
              <a:rPr lang="pt-BR" sz="1200"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Identifica o código de condição de pagamento que será utilizada na geração de documentos de transporte via Importador XML.</a:t>
            </a:r>
            <a:endParaRPr sz="1200"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200"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300"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Parâmetros: </a:t>
            </a:r>
            <a:r>
              <a:rPr lang="pt-BR" sz="1300" u="sng">
                <a:solidFill>
                  <a:schemeClr val="hlink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  <a:hlinkClick r:id="rId6"/>
              </a:rPr>
              <a:t>https://tdn.totvs.com/pages/releaseview.action?pageId=485869217</a:t>
            </a:r>
            <a:endParaRPr sz="1300"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pt-BR" sz="1300"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Pontos de entrada: </a:t>
            </a:r>
            <a:r>
              <a:rPr lang="pt-BR" sz="1300" u="sng">
                <a:solidFill>
                  <a:schemeClr val="hlink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  <a:hlinkClick r:id="rId7"/>
              </a:rPr>
              <a:t>https://tdn.totvs.com/display/public/PROT/IX02+-+Pontos+de+Entrada</a:t>
            </a:r>
            <a:endParaRPr sz="1300"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300"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just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rgbClr val="EA9B3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97" name="Google Shape;297;g13705dbab21_0_111"/>
          <p:cNvPicPr preferRelativeResize="0"/>
          <p:nvPr/>
        </p:nvPicPr>
        <p:blipFill rotWithShape="1">
          <a:blip r:embed="rId8">
            <a:alphaModFix/>
          </a:blip>
          <a:srcRect b="87688" l="0" r="93992" t="0"/>
          <a:stretch/>
        </p:blipFill>
        <p:spPr>
          <a:xfrm>
            <a:off x="-2354" y="2752"/>
            <a:ext cx="548702" cy="633174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g13705dbab21_0_111"/>
          <p:cNvSpPr txBox="1"/>
          <p:nvPr/>
        </p:nvSpPr>
        <p:spPr>
          <a:xfrm>
            <a:off x="77925" y="11550"/>
            <a:ext cx="9066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Pré requisitos</a:t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13c4f95c253_1_0"/>
          <p:cNvSpPr txBox="1"/>
          <p:nvPr>
            <p:ph type="title"/>
          </p:nvPr>
        </p:nvSpPr>
        <p:spPr>
          <a:xfrm>
            <a:off x="1079074" y="2614675"/>
            <a:ext cx="66654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pt-BR" sz="4800"/>
              <a:t>Monitor</a:t>
            </a:r>
            <a:endParaRPr sz="48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sz="4800"/>
          </a:p>
        </p:txBody>
      </p:sp>
      <p:sp>
        <p:nvSpPr>
          <p:cNvPr id="304" name="Google Shape;304;g13c4f95c253_1_0"/>
          <p:cNvSpPr txBox="1"/>
          <p:nvPr>
            <p:ph idx="3" type="title"/>
          </p:nvPr>
        </p:nvSpPr>
        <p:spPr>
          <a:xfrm>
            <a:off x="969299" y="1209797"/>
            <a:ext cx="9342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pt-BR"/>
              <a:t>04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fde4206afe_2_31"/>
          <p:cNvSpPr/>
          <p:nvPr/>
        </p:nvSpPr>
        <p:spPr>
          <a:xfrm>
            <a:off x="3368275" y="595450"/>
            <a:ext cx="1042200" cy="2112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gfde4206afe_2_31"/>
          <p:cNvSpPr txBox="1"/>
          <p:nvPr/>
        </p:nvSpPr>
        <p:spPr>
          <a:xfrm>
            <a:off x="3623300" y="0"/>
            <a:ext cx="4842900" cy="16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11" name="Google Shape;311;gfde4206afe_2_31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b="0" lang="pt-BR"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12" name="Google Shape;312;gfde4206afe_2_31"/>
          <p:cNvPicPr preferRelativeResize="0"/>
          <p:nvPr/>
        </p:nvPicPr>
        <p:blipFill rotWithShape="1">
          <a:blip r:embed="rId3">
            <a:alphaModFix/>
          </a:blip>
          <a:srcRect b="87688" l="0" r="93992" t="0"/>
          <a:stretch/>
        </p:blipFill>
        <p:spPr>
          <a:xfrm>
            <a:off x="-2354" y="2752"/>
            <a:ext cx="548702" cy="633174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gfde4206afe_2_31"/>
          <p:cNvSpPr txBox="1"/>
          <p:nvPr/>
        </p:nvSpPr>
        <p:spPr>
          <a:xfrm>
            <a:off x="77925" y="11550"/>
            <a:ext cx="9066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Rotina Monitor</a:t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14" name="Google Shape;314;gfde4206afe_2_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2900" y="818275"/>
            <a:ext cx="8729601" cy="3939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fde4206afe_2_56"/>
          <p:cNvSpPr/>
          <p:nvPr/>
        </p:nvSpPr>
        <p:spPr>
          <a:xfrm>
            <a:off x="3368275" y="595450"/>
            <a:ext cx="1042200" cy="2112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gfde4206afe_2_56"/>
          <p:cNvSpPr txBox="1"/>
          <p:nvPr/>
        </p:nvSpPr>
        <p:spPr>
          <a:xfrm>
            <a:off x="3623300" y="0"/>
            <a:ext cx="4842900" cy="16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1" name="Google Shape;321;gfde4206afe_2_56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b="0" lang="pt-BR"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22" name="Google Shape;322;gfde4206afe_2_56"/>
          <p:cNvPicPr preferRelativeResize="0"/>
          <p:nvPr/>
        </p:nvPicPr>
        <p:blipFill rotWithShape="1">
          <a:blip r:embed="rId3">
            <a:alphaModFix/>
          </a:blip>
          <a:srcRect b="87688" l="0" r="93992" t="0"/>
          <a:stretch/>
        </p:blipFill>
        <p:spPr>
          <a:xfrm>
            <a:off x="-2354" y="2752"/>
            <a:ext cx="548702" cy="633174"/>
          </a:xfrm>
          <a:prstGeom prst="rect">
            <a:avLst/>
          </a:prstGeom>
          <a:noFill/>
          <a:ln>
            <a:noFill/>
          </a:ln>
        </p:spPr>
      </p:pic>
      <p:sp>
        <p:nvSpPr>
          <p:cNvPr id="323" name="Google Shape;323;gfde4206afe_2_56"/>
          <p:cNvSpPr txBox="1"/>
          <p:nvPr/>
        </p:nvSpPr>
        <p:spPr>
          <a:xfrm>
            <a:off x="77925" y="11550"/>
            <a:ext cx="9066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Rotina Monitor</a:t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24" name="Google Shape;324;gfde4206afe_2_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46013" y="1290200"/>
            <a:ext cx="5051975" cy="2691350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gfde4206afe_2_56"/>
          <p:cNvSpPr txBox="1"/>
          <p:nvPr/>
        </p:nvSpPr>
        <p:spPr>
          <a:xfrm>
            <a:off x="-74537" y="4240450"/>
            <a:ext cx="9144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Classificação automática: </a:t>
            </a:r>
            <a:r>
              <a:rPr lang="pt-BR" u="sng">
                <a:solidFill>
                  <a:schemeClr val="hlink"/>
                </a:solidFill>
                <a:hlinkClick r:id="rId5"/>
              </a:rPr>
              <a:t>https://tdn.totvs.com/pages/releaseview.action?pageId=546695574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gfde4206afe_2_56"/>
          <p:cNvSpPr txBox="1"/>
          <p:nvPr/>
        </p:nvSpPr>
        <p:spPr>
          <a:xfrm>
            <a:off x="76188" y="728350"/>
            <a:ext cx="9144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/>
              <a:t>Classificação Manual: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13c4f95c253_1_534"/>
          <p:cNvSpPr txBox="1"/>
          <p:nvPr>
            <p:ph type="title"/>
          </p:nvPr>
        </p:nvSpPr>
        <p:spPr>
          <a:xfrm>
            <a:off x="1079081" y="2614679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pt-BR" sz="3000"/>
              <a:t>Possíveis inconsistências</a:t>
            </a:r>
            <a:endParaRPr sz="3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sz="3000"/>
          </a:p>
          <a:p>
            <a:pPr indent="0" lvl="0" marL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r>
              <a:t/>
            </a:r>
            <a:endParaRPr sz="3600"/>
          </a:p>
        </p:txBody>
      </p:sp>
      <p:sp>
        <p:nvSpPr>
          <p:cNvPr id="332" name="Google Shape;332;g13c4f95c253_1_534"/>
          <p:cNvSpPr txBox="1"/>
          <p:nvPr/>
        </p:nvSpPr>
        <p:spPr>
          <a:xfrm>
            <a:off x="961750" y="1327900"/>
            <a:ext cx="2290500" cy="189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800"/>
              <a:buFont typeface="Arial"/>
              <a:buNone/>
            </a:pPr>
            <a:r>
              <a:rPr b="1" i="0" lang="pt-BR" sz="4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0</a:t>
            </a:r>
            <a:r>
              <a:rPr b="1" lang="pt-BR" sz="43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5</a:t>
            </a:r>
            <a:endParaRPr b="1" sz="43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800"/>
              <a:buFont typeface="Arial"/>
              <a:buNone/>
            </a:pPr>
            <a:r>
              <a:t/>
            </a:r>
            <a:endParaRPr b="1" sz="6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fde4206afe_2_1"/>
          <p:cNvSpPr/>
          <p:nvPr/>
        </p:nvSpPr>
        <p:spPr>
          <a:xfrm>
            <a:off x="3368275" y="595450"/>
            <a:ext cx="1042200" cy="2112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gfde4206afe_2_1"/>
          <p:cNvSpPr txBox="1"/>
          <p:nvPr/>
        </p:nvSpPr>
        <p:spPr>
          <a:xfrm>
            <a:off x="3623300" y="0"/>
            <a:ext cx="4842900" cy="16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39" name="Google Shape;339;gfde4206afe_2_1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b="0" lang="pt-BR"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40" name="Google Shape;340;gfde4206afe_2_1"/>
          <p:cNvSpPr txBox="1"/>
          <p:nvPr/>
        </p:nvSpPr>
        <p:spPr>
          <a:xfrm>
            <a:off x="263125" y="723600"/>
            <a:ext cx="8523600" cy="22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Possíveis erros (CKO_CODERR): </a:t>
            </a:r>
            <a:r>
              <a:rPr lang="pt-BR" sz="1300" u="sng">
                <a:solidFill>
                  <a:schemeClr val="hlink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  <a:hlinkClick r:id="rId3"/>
              </a:rPr>
              <a:t>https://tdn.totvs.com/pages/releaseview.action?pageId=485869227</a:t>
            </a:r>
            <a:endParaRPr sz="13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457200" rtl="0" algn="just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              CKO_FLAG:</a:t>
            </a:r>
            <a:endParaRPr sz="13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rgbClr val="EA9B3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41" name="Google Shape;341;gfde4206afe_2_1"/>
          <p:cNvPicPr preferRelativeResize="0"/>
          <p:nvPr/>
        </p:nvPicPr>
        <p:blipFill rotWithShape="1">
          <a:blip r:embed="rId4">
            <a:alphaModFix/>
          </a:blip>
          <a:srcRect b="87688" l="0" r="93992" t="0"/>
          <a:stretch/>
        </p:blipFill>
        <p:spPr>
          <a:xfrm>
            <a:off x="-2354" y="2752"/>
            <a:ext cx="548702" cy="633174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gfde4206afe_2_1"/>
          <p:cNvSpPr txBox="1"/>
          <p:nvPr/>
        </p:nvSpPr>
        <p:spPr>
          <a:xfrm>
            <a:off x="77925" y="11550"/>
            <a:ext cx="9066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Possíveis Inconsistências</a:t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43" name="Google Shape;343;gfde4206afe_2_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6600" y="2366925"/>
            <a:ext cx="7885675" cy="245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4" name="Google Shape;344;gfde4206afe_2_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13363" y="1263450"/>
            <a:ext cx="6120111" cy="69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fde4206afe_2_19"/>
          <p:cNvSpPr/>
          <p:nvPr/>
        </p:nvSpPr>
        <p:spPr>
          <a:xfrm>
            <a:off x="3368275" y="595450"/>
            <a:ext cx="1042200" cy="2112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gfde4206afe_2_19"/>
          <p:cNvSpPr txBox="1"/>
          <p:nvPr/>
        </p:nvSpPr>
        <p:spPr>
          <a:xfrm>
            <a:off x="3623300" y="0"/>
            <a:ext cx="4842900" cy="16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1" name="Google Shape;351;gfde4206afe_2_19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b="0" lang="pt-BR"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2" name="Google Shape;352;gfde4206afe_2_19"/>
          <p:cNvSpPr txBox="1"/>
          <p:nvPr/>
        </p:nvSpPr>
        <p:spPr>
          <a:xfrm>
            <a:off x="194925" y="713875"/>
            <a:ext cx="8523600" cy="22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Tecla F10 -&gt; Filtro do Reprocessar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rgbClr val="EA9B3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53" name="Google Shape;353;gfde4206afe_2_19"/>
          <p:cNvPicPr preferRelativeResize="0"/>
          <p:nvPr/>
        </p:nvPicPr>
        <p:blipFill rotWithShape="1">
          <a:blip r:embed="rId3">
            <a:alphaModFix/>
          </a:blip>
          <a:srcRect b="87688" l="0" r="93992" t="0"/>
          <a:stretch/>
        </p:blipFill>
        <p:spPr>
          <a:xfrm>
            <a:off x="-2354" y="2752"/>
            <a:ext cx="548702" cy="633174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gfde4206afe_2_19"/>
          <p:cNvSpPr txBox="1"/>
          <p:nvPr/>
        </p:nvSpPr>
        <p:spPr>
          <a:xfrm>
            <a:off x="77925" y="11550"/>
            <a:ext cx="9066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Reprocessar</a:t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55" name="Google Shape;355;gfde4206afe_2_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90925" y="1193275"/>
            <a:ext cx="4168576" cy="370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fde4206afe_2_42"/>
          <p:cNvSpPr/>
          <p:nvPr/>
        </p:nvSpPr>
        <p:spPr>
          <a:xfrm>
            <a:off x="3368275" y="595450"/>
            <a:ext cx="1042200" cy="2112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gfde4206afe_2_42"/>
          <p:cNvSpPr txBox="1"/>
          <p:nvPr/>
        </p:nvSpPr>
        <p:spPr>
          <a:xfrm>
            <a:off x="3623300" y="0"/>
            <a:ext cx="4842900" cy="16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62" name="Google Shape;362;gfde4206afe_2_42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b="0" lang="pt-BR"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63" name="Google Shape;363;gfde4206afe_2_42"/>
          <p:cNvSpPr txBox="1"/>
          <p:nvPr/>
        </p:nvSpPr>
        <p:spPr>
          <a:xfrm>
            <a:off x="194925" y="713875"/>
            <a:ext cx="8523600" cy="22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Possíveis erros: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rgbClr val="EA9B3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64" name="Google Shape;364;gfde4206afe_2_42"/>
          <p:cNvPicPr preferRelativeResize="0"/>
          <p:nvPr/>
        </p:nvPicPr>
        <p:blipFill rotWithShape="1">
          <a:blip r:embed="rId3">
            <a:alphaModFix/>
          </a:blip>
          <a:srcRect b="87688" l="0" r="93992" t="0"/>
          <a:stretch/>
        </p:blipFill>
        <p:spPr>
          <a:xfrm>
            <a:off x="-2354" y="2752"/>
            <a:ext cx="548702" cy="633174"/>
          </a:xfrm>
          <a:prstGeom prst="rect">
            <a:avLst/>
          </a:prstGeom>
          <a:noFill/>
          <a:ln>
            <a:noFill/>
          </a:ln>
        </p:spPr>
      </p:pic>
      <p:sp>
        <p:nvSpPr>
          <p:cNvPr id="365" name="Google Shape;365;gfde4206afe_2_42"/>
          <p:cNvSpPr txBox="1"/>
          <p:nvPr/>
        </p:nvSpPr>
        <p:spPr>
          <a:xfrm>
            <a:off x="77925" y="11550"/>
            <a:ext cx="9066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Reprocessar</a:t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66" name="Google Shape;366;gfde4206afe_2_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4413" y="1088575"/>
            <a:ext cx="7475176" cy="3978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fde4206afe_2_70"/>
          <p:cNvSpPr/>
          <p:nvPr/>
        </p:nvSpPr>
        <p:spPr>
          <a:xfrm>
            <a:off x="3368275" y="595450"/>
            <a:ext cx="1042200" cy="2112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gfde4206afe_2_70"/>
          <p:cNvSpPr txBox="1"/>
          <p:nvPr/>
        </p:nvSpPr>
        <p:spPr>
          <a:xfrm>
            <a:off x="3623300" y="0"/>
            <a:ext cx="4842900" cy="16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73" name="Google Shape;373;gfde4206afe_2_70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b="0" lang="pt-BR"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74" name="Google Shape;374;gfde4206afe_2_70"/>
          <p:cNvPicPr preferRelativeResize="0"/>
          <p:nvPr/>
        </p:nvPicPr>
        <p:blipFill rotWithShape="1">
          <a:blip r:embed="rId3">
            <a:alphaModFix/>
          </a:blip>
          <a:srcRect b="87688" l="0" r="93992" t="0"/>
          <a:stretch/>
        </p:blipFill>
        <p:spPr>
          <a:xfrm>
            <a:off x="-2354" y="2752"/>
            <a:ext cx="548702" cy="633174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gfde4206afe_2_70"/>
          <p:cNvSpPr txBox="1"/>
          <p:nvPr/>
        </p:nvSpPr>
        <p:spPr>
          <a:xfrm>
            <a:off x="77925" y="11550"/>
            <a:ext cx="9066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pt-BR"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Possíveis Inconsistências</a:t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76" name="Google Shape;376;gfde4206afe_2_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60888" y="559725"/>
            <a:ext cx="5500074" cy="272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gfde4206afe_2_7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8000" y="3280450"/>
            <a:ext cx="8915798" cy="1833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"/>
          <p:cNvSpPr/>
          <p:nvPr/>
        </p:nvSpPr>
        <p:spPr>
          <a:xfrm>
            <a:off x="3368275" y="595450"/>
            <a:ext cx="1042200" cy="2112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2"/>
          <p:cNvSpPr txBox="1"/>
          <p:nvPr/>
        </p:nvSpPr>
        <p:spPr>
          <a:xfrm>
            <a:off x="3623300" y="720625"/>
            <a:ext cx="4842900" cy="16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pt-BR" sz="3600" u="none" cap="none" strike="noStrike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    Objetivo </a:t>
            </a:r>
            <a:endParaRPr b="1" i="0" sz="3600" u="none" cap="none" strike="noStrike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0" name="Google Shape;210;p2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b="0" lang="pt-BR"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1" name="Google Shape;211;p2"/>
          <p:cNvSpPr txBox="1"/>
          <p:nvPr/>
        </p:nvSpPr>
        <p:spPr>
          <a:xfrm>
            <a:off x="4237625" y="1879050"/>
            <a:ext cx="4906500" cy="22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EA9B3E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Tahoma"/>
              <a:buChar char="★"/>
            </a:pPr>
            <a:r>
              <a:rPr b="1" lang="pt-BR" sz="120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  <a:t>Documentos atendidos</a:t>
            </a:r>
            <a:endParaRPr b="1" i="0" sz="1200" u="none" cap="none" strike="noStrike">
              <a:solidFill>
                <a:srgbClr val="EA9B3E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EA9B3E"/>
              </a:buClr>
              <a:buSzPts val="1200"/>
              <a:buFont typeface="Tahoma"/>
              <a:buChar char="★"/>
            </a:pPr>
            <a:r>
              <a:rPr b="1" lang="pt-BR" sz="120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  <a:t>Configuração Importador XML x TOTVS Colaboração</a:t>
            </a:r>
            <a:endParaRPr b="1" i="0" sz="1200" u="none" cap="none" strike="noStrike">
              <a:solidFill>
                <a:srgbClr val="EA9B3E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9B3E"/>
              </a:buClr>
              <a:buSzPts val="1200"/>
              <a:buFont typeface="Tahoma"/>
              <a:buChar char="★"/>
            </a:pPr>
            <a:r>
              <a:rPr b="1" lang="pt-BR" sz="1200">
                <a:solidFill>
                  <a:srgbClr val="EA9B3E"/>
                </a:solidFill>
                <a:latin typeface="Tahoma"/>
                <a:ea typeface="Tahoma"/>
                <a:cs typeface="Tahoma"/>
                <a:sym typeface="Tahoma"/>
              </a:rPr>
              <a:t>Pré-requisitos</a:t>
            </a:r>
            <a:endParaRPr b="1" sz="1200">
              <a:solidFill>
                <a:srgbClr val="EA9B3E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A9B3E"/>
              </a:buClr>
              <a:buSzPts val="1200"/>
              <a:buFont typeface="Tahoma"/>
              <a:buChar char="★"/>
            </a:pPr>
            <a:r>
              <a:rPr b="1" lang="pt-BR" sz="1200">
                <a:solidFill>
                  <a:srgbClr val="EA9B3E"/>
                </a:solidFill>
                <a:latin typeface="Tahoma"/>
                <a:ea typeface="Tahoma"/>
                <a:cs typeface="Tahoma"/>
                <a:sym typeface="Tahoma"/>
              </a:rPr>
              <a:t>Monitor</a:t>
            </a:r>
            <a:endParaRPr b="1" sz="1200">
              <a:solidFill>
                <a:srgbClr val="EA9B3E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EA9B3E"/>
              </a:buClr>
              <a:buSzPts val="1200"/>
              <a:buFont typeface="Tahoma"/>
              <a:buChar char="★"/>
            </a:pPr>
            <a:r>
              <a:rPr b="1" lang="pt-BR" sz="1200">
                <a:solidFill>
                  <a:schemeClr val="accent4"/>
                </a:solidFill>
                <a:latin typeface="Tahoma"/>
                <a:ea typeface="Tahoma"/>
                <a:cs typeface="Tahoma"/>
                <a:sym typeface="Tahoma"/>
              </a:rPr>
              <a:t>Possíveis inconsistências</a:t>
            </a:r>
            <a:endParaRPr b="1" sz="1200">
              <a:solidFill>
                <a:srgbClr val="EA9B3E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rgbClr val="EA9B3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12" name="Google Shape;212;p2"/>
          <p:cNvPicPr preferRelativeResize="0"/>
          <p:nvPr/>
        </p:nvPicPr>
        <p:blipFill rotWithShape="1">
          <a:blip r:embed="rId3">
            <a:alphaModFix/>
          </a:blip>
          <a:srcRect b="87689" l="0" r="93993" t="0"/>
          <a:stretch/>
        </p:blipFill>
        <p:spPr>
          <a:xfrm>
            <a:off x="-2354" y="2752"/>
            <a:ext cx="548702" cy="633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9225" y="876075"/>
            <a:ext cx="3448401" cy="2763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13c4f95c253_1_668"/>
          <p:cNvSpPr txBox="1"/>
          <p:nvPr>
            <p:ph type="title"/>
          </p:nvPr>
        </p:nvSpPr>
        <p:spPr>
          <a:xfrm>
            <a:off x="2431550" y="1370605"/>
            <a:ext cx="3906300" cy="2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pt-BR"/>
              <a:t>SUPORTE PLATAFORMAS</a:t>
            </a:r>
            <a:endParaRPr/>
          </a:p>
        </p:txBody>
      </p:sp>
      <p:sp>
        <p:nvSpPr>
          <p:cNvPr id="383" name="Google Shape;383;g13c4f95c253_1_668"/>
          <p:cNvSpPr txBox="1"/>
          <p:nvPr/>
        </p:nvSpPr>
        <p:spPr>
          <a:xfrm>
            <a:off x="2431550" y="1613000"/>
            <a:ext cx="4426500" cy="8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lang="pt-BR" sz="12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Andressa Hatakeyama</a:t>
            </a:r>
            <a:endParaRPr b="1" i="0" sz="12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0" i="0" sz="12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accent4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13c4f95c253_1_356"/>
          <p:cNvSpPr txBox="1"/>
          <p:nvPr>
            <p:ph type="title"/>
          </p:nvPr>
        </p:nvSpPr>
        <p:spPr>
          <a:xfrm>
            <a:off x="1079081" y="2443754"/>
            <a:ext cx="54693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r>
              <a:rPr lang="pt-BR"/>
              <a:t>Documentos Atendidos </a:t>
            </a:r>
            <a:endParaRPr/>
          </a:p>
        </p:txBody>
      </p:sp>
      <p:sp>
        <p:nvSpPr>
          <p:cNvPr id="219" name="Google Shape;219;g13c4f95c253_1_356"/>
          <p:cNvSpPr txBox="1"/>
          <p:nvPr>
            <p:ph idx="3" type="title"/>
          </p:nvPr>
        </p:nvSpPr>
        <p:spPr>
          <a:xfrm>
            <a:off x="969299" y="1209797"/>
            <a:ext cx="9342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pt-BR"/>
              <a:t>01</a:t>
            </a:r>
            <a:endParaRPr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6"/>
          <p:cNvSpPr txBox="1"/>
          <p:nvPr>
            <p:ph idx="4294967295" type="sldNum"/>
          </p:nvPr>
        </p:nvSpPr>
        <p:spPr>
          <a:xfrm>
            <a:off x="7888203" y="238550"/>
            <a:ext cx="693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pt-BR">
                <a:solidFill>
                  <a:srgbClr val="494440"/>
                </a:solidFill>
              </a:rPr>
              <a:t>‹#›</a:t>
            </a:fld>
            <a:endParaRPr>
              <a:solidFill>
                <a:srgbClr val="494440"/>
              </a:solidFill>
            </a:endParaRPr>
          </a:p>
        </p:txBody>
      </p:sp>
      <p:sp>
        <p:nvSpPr>
          <p:cNvPr id="225" name="Google Shape;225;p6"/>
          <p:cNvSpPr txBox="1"/>
          <p:nvPr/>
        </p:nvSpPr>
        <p:spPr>
          <a:xfrm>
            <a:off x="452275" y="34275"/>
            <a:ext cx="7407300" cy="46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lang="pt-BR" sz="2800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Tipos de documentos atendidos:</a:t>
            </a:r>
            <a:endParaRPr b="1" i="0" sz="2800" u="none" cap="none" strike="noStrike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6" name="Google Shape;226;p6"/>
          <p:cNvSpPr txBox="1"/>
          <p:nvPr>
            <p:ph idx="12" type="sldNum"/>
          </p:nvPr>
        </p:nvSpPr>
        <p:spPr>
          <a:xfrm>
            <a:off x="8095240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b="0" lang="pt-BR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27" name="Google Shape;227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10725" y="248150"/>
            <a:ext cx="338400" cy="3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3550" y="1493463"/>
            <a:ext cx="7877175" cy="240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3c4f95c253_0_4"/>
          <p:cNvSpPr txBox="1"/>
          <p:nvPr>
            <p:ph type="title"/>
          </p:nvPr>
        </p:nvSpPr>
        <p:spPr>
          <a:xfrm>
            <a:off x="746574" y="2437825"/>
            <a:ext cx="6335400" cy="10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br>
              <a:rPr lang="pt-BR"/>
            </a:br>
            <a:r>
              <a:rPr lang="pt-BR"/>
              <a:t>Configuração Importador XML x TOTVS Colaboração</a:t>
            </a:r>
            <a:endParaRPr/>
          </a:p>
          <a:p>
            <a:pPr indent="0" lvl="0" marL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9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r>
              <a:t/>
            </a:r>
            <a:endParaRPr/>
          </a:p>
        </p:txBody>
      </p:sp>
      <p:sp>
        <p:nvSpPr>
          <p:cNvPr id="234" name="Google Shape;234;g13c4f95c253_0_4"/>
          <p:cNvSpPr txBox="1"/>
          <p:nvPr>
            <p:ph idx="3" type="title"/>
          </p:nvPr>
        </p:nvSpPr>
        <p:spPr>
          <a:xfrm>
            <a:off x="1015725" y="1238250"/>
            <a:ext cx="887400" cy="86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00"/>
              <a:buNone/>
            </a:pPr>
            <a:r>
              <a:rPr lang="pt-BR"/>
              <a:t>02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3705dbab21_0_31"/>
          <p:cNvSpPr/>
          <p:nvPr/>
        </p:nvSpPr>
        <p:spPr>
          <a:xfrm>
            <a:off x="3368275" y="595450"/>
            <a:ext cx="1042200" cy="2112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g13705dbab21_0_31"/>
          <p:cNvSpPr txBox="1"/>
          <p:nvPr/>
        </p:nvSpPr>
        <p:spPr>
          <a:xfrm>
            <a:off x="3623300" y="0"/>
            <a:ext cx="4842900" cy="16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1" name="Google Shape;241;g13705dbab21_0_31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b="0" lang="pt-BR"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2" name="Google Shape;242;g13705dbab21_0_31"/>
          <p:cNvSpPr txBox="1"/>
          <p:nvPr/>
        </p:nvSpPr>
        <p:spPr>
          <a:xfrm>
            <a:off x="263125" y="723600"/>
            <a:ext cx="8523600" cy="22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➔"/>
            </a:pPr>
            <a:r>
              <a:rPr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MV_IMPXML  = T  (Importador XML)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-3048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➔"/>
            </a:pPr>
            <a:r>
              <a:rPr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MV_IMPXML  = F (TOTVS Colaboração)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-3048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➔"/>
            </a:pPr>
            <a:r>
              <a:rPr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MV_NGINN 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-3048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➔"/>
            </a:pPr>
            <a:r>
              <a:rPr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MV_NGLIDOS 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-3048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➔"/>
            </a:pPr>
            <a:r>
              <a:rPr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MV_NGOUT</a:t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200" u="none" cap="none" strike="noStrike">
              <a:solidFill>
                <a:srgbClr val="EA9B3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43" name="Google Shape;243;g13705dbab21_0_31"/>
          <p:cNvPicPr preferRelativeResize="0"/>
          <p:nvPr/>
        </p:nvPicPr>
        <p:blipFill rotWithShape="1">
          <a:blip r:embed="rId3">
            <a:alphaModFix/>
          </a:blip>
          <a:srcRect b="87688" l="0" r="93992" t="0"/>
          <a:stretch/>
        </p:blipFill>
        <p:spPr>
          <a:xfrm>
            <a:off x="-2354" y="2752"/>
            <a:ext cx="548702" cy="633174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g13705dbab21_0_31"/>
          <p:cNvSpPr txBox="1"/>
          <p:nvPr/>
        </p:nvSpPr>
        <p:spPr>
          <a:xfrm>
            <a:off x="77925" y="11550"/>
            <a:ext cx="9066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Parâmetros</a:t>
            </a:r>
            <a:endParaRPr/>
          </a:p>
        </p:txBody>
      </p:sp>
      <p:pic>
        <p:nvPicPr>
          <p:cNvPr id="245" name="Google Shape;245;g13705dbab21_0_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199" y="2424691"/>
            <a:ext cx="4842900" cy="2619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g13705dbab21_0_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7197" y="2035472"/>
            <a:ext cx="4842900" cy="389228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g13705dbab21_0_31"/>
          <p:cNvSpPr txBox="1"/>
          <p:nvPr/>
        </p:nvSpPr>
        <p:spPr>
          <a:xfrm>
            <a:off x="5466200" y="3604350"/>
            <a:ext cx="30000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OBS:</a:t>
            </a:r>
            <a:r>
              <a:rPr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 As pastas devem constar no caminho </a:t>
            </a:r>
            <a:r>
              <a:rPr b="1"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protheus_data</a:t>
            </a:r>
            <a:r>
              <a:rPr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 e mantenha o diretório sem espaços (Ambiente Linux não aceita diretório com letras maiúsculas).</a:t>
            </a:r>
            <a:endParaRPr/>
          </a:p>
        </p:txBody>
      </p:sp>
      <p:sp>
        <p:nvSpPr>
          <p:cNvPr id="248" name="Google Shape;248;g13705dbab21_0_31"/>
          <p:cNvSpPr txBox="1"/>
          <p:nvPr/>
        </p:nvSpPr>
        <p:spPr>
          <a:xfrm>
            <a:off x="5539425" y="2424700"/>
            <a:ext cx="30000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3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Documentação: </a:t>
            </a:r>
            <a:r>
              <a:rPr lang="pt-BR" sz="1300" u="sng">
                <a:solidFill>
                  <a:schemeClr val="hlink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  <a:hlinkClick r:id="rId6"/>
              </a:rPr>
              <a:t>https://tdn.totvs.com/pages/releaseview.action?pageId=485869217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13705dbab21_0_62"/>
          <p:cNvSpPr/>
          <p:nvPr/>
        </p:nvSpPr>
        <p:spPr>
          <a:xfrm>
            <a:off x="3368275" y="595450"/>
            <a:ext cx="1042200" cy="2112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g13705dbab21_0_62"/>
          <p:cNvSpPr txBox="1"/>
          <p:nvPr/>
        </p:nvSpPr>
        <p:spPr>
          <a:xfrm>
            <a:off x="3623300" y="0"/>
            <a:ext cx="4842900" cy="16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5" name="Google Shape;255;g13705dbab21_0_62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b="0" lang="pt-BR"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6" name="Google Shape;256;g13705dbab21_0_62"/>
          <p:cNvSpPr txBox="1"/>
          <p:nvPr/>
        </p:nvSpPr>
        <p:spPr>
          <a:xfrm>
            <a:off x="459000" y="1152250"/>
            <a:ext cx="8523600" cy="228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Na tabela </a:t>
            </a:r>
            <a:r>
              <a:rPr b="1"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SX2</a:t>
            </a:r>
            <a:r>
              <a:rPr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 a coluna </a:t>
            </a:r>
            <a:r>
              <a:rPr b="1"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X2_ARQUIVO</a:t>
            </a:r>
            <a:r>
              <a:rPr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 é alterada para </a:t>
            </a:r>
            <a:r>
              <a:rPr b="1"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CKOCOL</a:t>
            </a:r>
            <a:r>
              <a:rPr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 conforme exemplo abaixo e deve ser reiniciado o ambiente.</a:t>
            </a:r>
            <a:endParaRPr b="1">
              <a:solidFill>
                <a:schemeClr val="dk1"/>
              </a:solidFill>
              <a:highlight>
                <a:schemeClr val="lt1"/>
              </a:highlight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u="none" cap="none" strike="noStrike">
              <a:solidFill>
                <a:srgbClr val="EA9B3E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57" name="Google Shape;257;g13705dbab21_0_62"/>
          <p:cNvPicPr preferRelativeResize="0"/>
          <p:nvPr/>
        </p:nvPicPr>
        <p:blipFill rotWithShape="1">
          <a:blip r:embed="rId3">
            <a:alphaModFix/>
          </a:blip>
          <a:srcRect b="87688" l="0" r="93992" t="0"/>
          <a:stretch/>
        </p:blipFill>
        <p:spPr>
          <a:xfrm>
            <a:off x="-2354" y="2752"/>
            <a:ext cx="548702" cy="633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g13705dbab21_0_6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8750" y="1723375"/>
            <a:ext cx="5934075" cy="1019175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g13705dbab21_0_62"/>
          <p:cNvSpPr txBox="1"/>
          <p:nvPr/>
        </p:nvSpPr>
        <p:spPr>
          <a:xfrm>
            <a:off x="-25125" y="2750"/>
            <a:ext cx="91440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Criação tabela CKOCOL</a:t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60" name="Google Shape;260;g13705dbab21_0_6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3400" y="3668350"/>
            <a:ext cx="8179345" cy="1398950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g13705dbab21_0_62"/>
          <p:cNvSpPr txBox="1"/>
          <p:nvPr/>
        </p:nvSpPr>
        <p:spPr>
          <a:xfrm>
            <a:off x="520500" y="3019950"/>
            <a:ext cx="8412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NOMENCLATURA XML:</a:t>
            </a:r>
            <a:r>
              <a:rPr lang="pt-BR" sz="1200">
                <a:solidFill>
                  <a:schemeClr val="dk1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 Importador XML não necessita possuir uma nomenclatura padronizada (mas evite caracteres especiais, números e letras maiúsculas em caso de Linux), já para o TOTVS Colaboração necessita seguir a regra a seguir:</a:t>
            </a:r>
            <a:endParaRPr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fde4206afe_0_0"/>
          <p:cNvSpPr/>
          <p:nvPr/>
        </p:nvSpPr>
        <p:spPr>
          <a:xfrm>
            <a:off x="3368275" y="595450"/>
            <a:ext cx="1042200" cy="2112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gfde4206afe_0_0"/>
          <p:cNvSpPr txBox="1"/>
          <p:nvPr/>
        </p:nvSpPr>
        <p:spPr>
          <a:xfrm>
            <a:off x="3623300" y="0"/>
            <a:ext cx="4842900" cy="16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68" name="Google Shape;268;gfde4206afe_0_0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b="0" lang="pt-BR"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69" name="Google Shape;269;gfde4206afe_0_0"/>
          <p:cNvPicPr preferRelativeResize="0"/>
          <p:nvPr/>
        </p:nvPicPr>
        <p:blipFill rotWithShape="1">
          <a:blip r:embed="rId3">
            <a:alphaModFix/>
          </a:blip>
          <a:srcRect b="87688" l="0" r="93992" t="0"/>
          <a:stretch/>
        </p:blipFill>
        <p:spPr>
          <a:xfrm>
            <a:off x="-2354" y="2752"/>
            <a:ext cx="548702" cy="633174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gfde4206afe_0_0"/>
          <p:cNvSpPr txBox="1"/>
          <p:nvPr/>
        </p:nvSpPr>
        <p:spPr>
          <a:xfrm>
            <a:off x="77925" y="11550"/>
            <a:ext cx="9066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Schedule</a:t>
            </a:r>
            <a:endParaRPr/>
          </a:p>
        </p:txBody>
      </p:sp>
      <p:pic>
        <p:nvPicPr>
          <p:cNvPr id="271" name="Google Shape;271;gfde4206afe_0_0" title="20220808_085921.mp4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99475" y="595450"/>
            <a:ext cx="5945050" cy="445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4200d69855_0_3"/>
          <p:cNvSpPr/>
          <p:nvPr/>
        </p:nvSpPr>
        <p:spPr>
          <a:xfrm>
            <a:off x="3368275" y="595450"/>
            <a:ext cx="1042200" cy="2112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7" name="Google Shape;277;g14200d69855_0_3"/>
          <p:cNvSpPr txBox="1"/>
          <p:nvPr/>
        </p:nvSpPr>
        <p:spPr>
          <a:xfrm>
            <a:off x="3623300" y="0"/>
            <a:ext cx="4842900" cy="168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sz="2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8" name="Google Shape;278;g14200d69855_0_3"/>
          <p:cNvSpPr txBox="1"/>
          <p:nvPr>
            <p:ph idx="12" type="sldNum"/>
          </p:nvPr>
        </p:nvSpPr>
        <p:spPr>
          <a:xfrm>
            <a:off x="8033477" y="23855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b="0" lang="pt-BR">
                <a:latin typeface="Tahoma"/>
                <a:ea typeface="Tahoma"/>
                <a:cs typeface="Tahoma"/>
                <a:sym typeface="Tahoma"/>
              </a:rPr>
              <a:t>‹#›</a:t>
            </a:fld>
            <a:endParaRPr b="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79" name="Google Shape;279;g14200d69855_0_3"/>
          <p:cNvPicPr preferRelativeResize="0"/>
          <p:nvPr/>
        </p:nvPicPr>
        <p:blipFill rotWithShape="1">
          <a:blip r:embed="rId3">
            <a:alphaModFix/>
          </a:blip>
          <a:srcRect b="87688" l="0" r="93992" t="0"/>
          <a:stretch/>
        </p:blipFill>
        <p:spPr>
          <a:xfrm>
            <a:off x="-2354" y="2752"/>
            <a:ext cx="548702" cy="633174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g14200d69855_0_3"/>
          <p:cNvSpPr txBox="1"/>
          <p:nvPr/>
        </p:nvSpPr>
        <p:spPr>
          <a:xfrm>
            <a:off x="-2350" y="11538"/>
            <a:ext cx="9066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Tabelas e fontes Envolvidos</a:t>
            </a:r>
            <a:endParaRPr/>
          </a:p>
        </p:txBody>
      </p:sp>
      <p:pic>
        <p:nvPicPr>
          <p:cNvPr id="281" name="Google Shape;281;g14200d69855_0_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7475" y="950525"/>
            <a:ext cx="3285825" cy="230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g14200d69855_0_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23300" y="994050"/>
            <a:ext cx="5108975" cy="4013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apa">
  <a:themeElements>
    <a:clrScheme name="PALETA TOTVS 2021">
      <a:dk1>
        <a:srgbClr val="EDEDED"/>
      </a:dk1>
      <a:lt1>
        <a:srgbClr val="FFFFFF"/>
      </a:lt1>
      <a:dk2>
        <a:srgbClr val="FEAC0E"/>
      </a:dk2>
      <a:lt2>
        <a:srgbClr val="363636"/>
      </a:lt2>
      <a:accent1>
        <a:srgbClr val="0897E9"/>
      </a:accent1>
      <a:accent2>
        <a:srgbClr val="0ADBE3"/>
      </a:accent2>
      <a:accent3>
        <a:srgbClr val="6B48FF"/>
      </a:accent3>
      <a:accent4>
        <a:srgbClr val="363636"/>
      </a:accent4>
      <a:accent5>
        <a:srgbClr val="0897E9"/>
      </a:accent5>
      <a:accent6>
        <a:srgbClr val="0ADBE3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94440"/>
      </a:accent1>
      <a:accent2>
        <a:srgbClr val="807870"/>
      </a:accent2>
      <a:accent3>
        <a:srgbClr val="0C9ABE"/>
      </a:accent3>
      <a:accent4>
        <a:srgbClr val="EA9B3E"/>
      </a:accent4>
      <a:accent5>
        <a:srgbClr val="272054"/>
      </a:accent5>
      <a:accent6>
        <a:srgbClr val="29B6C5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