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1"/>
    <p:sldMasterId id="2147483662" r:id="rId2"/>
    <p:sldMasterId id="2147483664" r:id="rId3"/>
    <p:sldMasterId id="2147483666" r:id="rId4"/>
    <p:sldMasterId id="2147483682" r:id="rId5"/>
    <p:sldMasterId id="2147483696" r:id="rId6"/>
  </p:sldMasterIdLst>
  <p:notesMasterIdLst>
    <p:notesMasterId r:id="rId34"/>
  </p:notesMasterIdLst>
  <p:sldIdLst>
    <p:sldId id="256" r:id="rId7"/>
    <p:sldId id="260" r:id="rId8"/>
    <p:sldId id="261" r:id="rId9"/>
    <p:sldId id="310" r:id="rId10"/>
    <p:sldId id="262" r:id="rId11"/>
    <p:sldId id="338" r:id="rId12"/>
    <p:sldId id="339" r:id="rId13"/>
    <p:sldId id="340" r:id="rId14"/>
    <p:sldId id="341" r:id="rId15"/>
    <p:sldId id="342" r:id="rId16"/>
    <p:sldId id="263" r:id="rId17"/>
    <p:sldId id="343" r:id="rId18"/>
    <p:sldId id="350" r:id="rId19"/>
    <p:sldId id="344" r:id="rId20"/>
    <p:sldId id="345" r:id="rId21"/>
    <p:sldId id="264" r:id="rId22"/>
    <p:sldId id="347" r:id="rId23"/>
    <p:sldId id="348" r:id="rId24"/>
    <p:sldId id="349" r:id="rId25"/>
    <p:sldId id="353" r:id="rId26"/>
    <p:sldId id="355" r:id="rId27"/>
    <p:sldId id="351" r:id="rId28"/>
    <p:sldId id="354" r:id="rId29"/>
    <p:sldId id="357" r:id="rId30"/>
    <p:sldId id="356" r:id="rId31"/>
    <p:sldId id="265" r:id="rId32"/>
    <p:sldId id="289" r:id="rId33"/>
  </p:sldIdLst>
  <p:sldSz cx="24387175" cy="13716000"/>
  <p:notesSz cx="6858000" cy="9144000"/>
  <p:embeddedFontLst>
    <p:embeddedFont>
      <p:font typeface="Verdana" panose="020B0604030504040204" pitchFamily="34" charset="0"/>
      <p:regular r:id="rId35"/>
      <p:bold r:id="rId36"/>
      <p:italic r:id="rId37"/>
      <p:boldItalic r:id="rId38"/>
    </p:embeddedFont>
    <p:embeddedFont>
      <p:font typeface="Calibri" panose="020F0502020204030204" pitchFamily="34" charset="0"/>
      <p:regular r:id="rId39"/>
      <p:bold r:id="rId40"/>
      <p:italic r:id="rId41"/>
      <p:boldItalic r:id="rId42"/>
    </p:embeddedFont>
    <p:embeddedFont>
      <p:font typeface="Tahoma" panose="020B0604030504040204" pitchFamily="34" charset="0"/>
      <p:regular r:id="rId43"/>
      <p:bold r:id="rId4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36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0A15C55-8517-42AA-B614-E9B94910E393}" styleName="Estilo Médio 2 - Ênfas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Estilo com Tema 1 - Ênfase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59"/>
    <p:restoredTop sz="94676"/>
  </p:normalViewPr>
  <p:slideViewPr>
    <p:cSldViewPr snapToGrid="0" snapToObjects="1">
      <p:cViewPr varScale="1">
        <p:scale>
          <a:sx n="56" d="100"/>
          <a:sy n="56" d="100"/>
        </p:scale>
        <p:origin x="66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font" Target="fonts/font5.fntdata"/><Relationship Id="rId21" Type="http://schemas.openxmlformats.org/officeDocument/2006/relationships/slide" Target="slides/slide15.xml"/><Relationship Id="rId34" Type="http://schemas.openxmlformats.org/officeDocument/2006/relationships/notesMaster" Target="notesMasters/notesMaster1.xml"/><Relationship Id="rId42" Type="http://schemas.openxmlformats.org/officeDocument/2006/relationships/font" Target="fonts/font8.fntdata"/><Relationship Id="rId47"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font" Target="fonts/font2.fntdata"/><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font" Target="fonts/font10.fntdata"/><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tableStyles" Target="tableStyle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font" Target="fonts/font4.fntdata"/><Relationship Id="rId46"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15A3B3-6B92-A842-8476-C70ACFCE75D6}" type="datetimeFigureOut">
              <a:t>26/01/2023</a:t>
            </a:fld>
            <a:endParaRPr lang="pt-B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85AC6E-CBF5-7B46-A437-DB3F5E6BCCF8}" type="slidenum">
              <a:t>‹nº›</a:t>
            </a:fld>
            <a:endParaRPr lang="pt-BR"/>
          </a:p>
        </p:txBody>
      </p:sp>
    </p:spTree>
    <p:extLst>
      <p:ext uri="{BB962C8B-B14F-4D97-AF65-F5344CB8AC3E}">
        <p14:creationId xmlns:p14="http://schemas.microsoft.com/office/powerpoint/2010/main" val="2302230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6D85AC6E-CBF5-7B46-A437-DB3F5E6BCCF8}" type="slidenum">
              <a:rPr lang="pt-BR" smtClean="0"/>
              <a:t>20</a:t>
            </a:fld>
            <a:endParaRPr lang="pt-BR"/>
          </a:p>
        </p:txBody>
      </p:sp>
    </p:spTree>
    <p:extLst>
      <p:ext uri="{BB962C8B-B14F-4D97-AF65-F5344CB8AC3E}">
        <p14:creationId xmlns:p14="http://schemas.microsoft.com/office/powerpoint/2010/main" val="26022694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7.sv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8.png"/><Relationship Id="rId7" Type="http://schemas.openxmlformats.org/officeDocument/2006/relationships/image" Target="../media/image17.png"/><Relationship Id="rId2" Type="http://schemas.openxmlformats.org/officeDocument/2006/relationships/image" Target="../media/image27.jpg"/><Relationship Id="rId1" Type="http://schemas.openxmlformats.org/officeDocument/2006/relationships/slideMaster" Target="../slideMasters/slideMaster4.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29.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1.png"/><Relationship Id="rId7" Type="http://schemas.openxmlformats.org/officeDocument/2006/relationships/image" Target="../media/image4.png"/><Relationship Id="rId2" Type="http://schemas.openxmlformats.org/officeDocument/2006/relationships/image" Target="../media/image30.jpg"/><Relationship Id="rId1" Type="http://schemas.openxmlformats.org/officeDocument/2006/relationships/slideMaster" Target="../slideMasters/slideMaster4.xml"/><Relationship Id="rId6" Type="http://schemas.openxmlformats.org/officeDocument/2006/relationships/image" Target="../media/image32.png"/><Relationship Id="rId5" Type="http://schemas.openxmlformats.org/officeDocument/2006/relationships/image" Target="../media/image28.svg"/><Relationship Id="rId4" Type="http://schemas.openxmlformats.org/officeDocument/2006/relationships/image" Target="../media/image18.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image" Target="../media/image33.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35.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image" Target="../media/image36.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35.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image" Target="../media/image37.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3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image" Target="../media/image39.jpg"/><Relationship Id="rId1" Type="http://schemas.openxmlformats.org/officeDocument/2006/relationships/slideMaster" Target="../slideMasters/slideMaster4.xml"/><Relationship Id="rId6" Type="http://schemas.openxmlformats.org/officeDocument/2006/relationships/image" Target="../media/image38.png"/><Relationship Id="rId5" Type="http://schemas.openxmlformats.org/officeDocument/2006/relationships/image" Target="../media/image28.svg"/><Relationship Id="rId4" Type="http://schemas.openxmlformats.org/officeDocument/2006/relationships/image" Target="../media/image18.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4.png"/><Relationship Id="rId7" Type="http://schemas.openxmlformats.org/officeDocument/2006/relationships/image" Target="../media/image4.png"/><Relationship Id="rId2" Type="http://schemas.openxmlformats.org/officeDocument/2006/relationships/image" Target="../media/image40.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25.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image" Target="../media/image41.jpg"/><Relationship Id="rId1" Type="http://schemas.openxmlformats.org/officeDocument/2006/relationships/slideMaster" Target="../slideMasters/slideMaster4.xml"/><Relationship Id="rId6" Type="http://schemas.openxmlformats.org/officeDocument/2006/relationships/image" Target="../media/image38.png"/><Relationship Id="rId5" Type="http://schemas.openxmlformats.org/officeDocument/2006/relationships/image" Target="../media/image28.svg"/><Relationship Id="rId4" Type="http://schemas.openxmlformats.org/officeDocument/2006/relationships/image" Target="../media/image18.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4.png"/><Relationship Id="rId7" Type="http://schemas.openxmlformats.org/officeDocument/2006/relationships/image" Target="../media/image4.png"/><Relationship Id="rId2" Type="http://schemas.openxmlformats.org/officeDocument/2006/relationships/image" Target="../media/image42.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43.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1.png"/><Relationship Id="rId7" Type="http://schemas.openxmlformats.org/officeDocument/2006/relationships/image" Target="../media/image4.png"/><Relationship Id="rId2" Type="http://schemas.openxmlformats.org/officeDocument/2006/relationships/image" Target="../media/image44.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4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7.sv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4.png"/><Relationship Id="rId7" Type="http://schemas.openxmlformats.org/officeDocument/2006/relationships/image" Target="../media/image4.png"/><Relationship Id="rId2" Type="http://schemas.openxmlformats.org/officeDocument/2006/relationships/image" Target="../media/image46.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38.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1.png"/><Relationship Id="rId7" Type="http://schemas.openxmlformats.org/officeDocument/2006/relationships/image" Target="../media/image4.png"/><Relationship Id="rId2" Type="http://schemas.openxmlformats.org/officeDocument/2006/relationships/image" Target="../media/image47.jpg"/><Relationship Id="rId1" Type="http://schemas.openxmlformats.org/officeDocument/2006/relationships/slideMaster" Target="../slideMasters/slideMaster4.xml"/><Relationship Id="rId6" Type="http://schemas.openxmlformats.org/officeDocument/2006/relationships/image" Target="../media/image45.png"/><Relationship Id="rId5" Type="http://schemas.openxmlformats.org/officeDocument/2006/relationships/image" Target="../media/image28.svg"/><Relationship Id="rId4" Type="http://schemas.openxmlformats.org/officeDocument/2006/relationships/image" Target="../media/image18.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52.png"/><Relationship Id="rId3" Type="http://schemas.openxmlformats.org/officeDocument/2006/relationships/image" Target="../media/image60.svg"/><Relationship Id="rId7" Type="http://schemas.openxmlformats.org/officeDocument/2006/relationships/image" Target="../media/image64.svg"/><Relationship Id="rId12" Type="http://schemas.openxmlformats.org/officeDocument/2006/relationships/image" Target="../media/image51.png"/><Relationship Id="rId2" Type="http://schemas.openxmlformats.org/officeDocument/2006/relationships/image" Target="../media/image48.png"/><Relationship Id="rId1" Type="http://schemas.openxmlformats.org/officeDocument/2006/relationships/slideMaster" Target="../slideMasters/slideMaster4.xml"/><Relationship Id="rId6" Type="http://schemas.openxmlformats.org/officeDocument/2006/relationships/image" Target="../media/image50.png"/><Relationship Id="rId11" Type="http://schemas.openxmlformats.org/officeDocument/2006/relationships/image" Target="../media/image7.svg"/><Relationship Id="rId5" Type="http://schemas.openxmlformats.org/officeDocument/2006/relationships/image" Target="../media/image62.svg"/><Relationship Id="rId10" Type="http://schemas.openxmlformats.org/officeDocument/2006/relationships/image" Target="../media/image4.png"/><Relationship Id="rId4" Type="http://schemas.openxmlformats.org/officeDocument/2006/relationships/image" Target="../media/image49.png"/><Relationship Id="rId9" Type="http://schemas.openxmlformats.org/officeDocument/2006/relationships/image" Target="../media/image26.sv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8.svg"/><Relationship Id="rId2" Type="http://schemas.openxmlformats.org/officeDocument/2006/relationships/image" Target="../media/image53.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0.svg"/><Relationship Id="rId2" Type="http://schemas.openxmlformats.org/officeDocument/2006/relationships/image" Target="../media/image54.png"/><Relationship Id="rId1" Type="http://schemas.openxmlformats.org/officeDocument/2006/relationships/slideMaster" Target="../slideMasters/slideMaster5.xml"/><Relationship Id="rId5" Type="http://schemas.openxmlformats.org/officeDocument/2006/relationships/image" Target="../media/image26.svg"/><Relationship Id="rId4" Type="http://schemas.openxmlformats.org/officeDocument/2006/relationships/image" Target="../media/image1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Master" Target="../slideMasters/slideMaster5.xml"/><Relationship Id="rId5" Type="http://schemas.openxmlformats.org/officeDocument/2006/relationships/image" Target="../media/image26.svg"/><Relationship Id="rId4" Type="http://schemas.openxmlformats.org/officeDocument/2006/relationships/image" Target="../media/image17.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9.png"/><Relationship Id="rId7" Type="http://schemas.openxmlformats.org/officeDocument/2006/relationships/image" Target="../media/image15.svg"/><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5.png"/><Relationship Id="rId9" Type="http://schemas.openxmlformats.org/officeDocument/2006/relationships/image" Target="../media/image2.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17.png"/><Relationship Id="rId1" Type="http://schemas.openxmlformats.org/officeDocument/2006/relationships/slideMaster" Target="../slideMasters/slideMaster5.xml"/><Relationship Id="rId5" Type="http://schemas.openxmlformats.org/officeDocument/2006/relationships/image" Target="../media/image31.svg"/><Relationship Id="rId4" Type="http://schemas.openxmlformats.org/officeDocument/2006/relationships/image" Target="../media/image20.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5.jpg"/><Relationship Id="rId1" Type="http://schemas.openxmlformats.org/officeDocument/2006/relationships/slideMaster" Target="../slideMasters/slideMaster5.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26.svg"/></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78.svg"/><Relationship Id="rId13" Type="http://schemas.openxmlformats.org/officeDocument/2006/relationships/image" Target="../media/image20.png"/><Relationship Id="rId3" Type="http://schemas.openxmlformats.org/officeDocument/2006/relationships/image" Target="../media/image73.svg"/><Relationship Id="rId7" Type="http://schemas.openxmlformats.org/officeDocument/2006/relationships/image" Target="../media/image59.png"/><Relationship Id="rId12" Type="http://schemas.openxmlformats.org/officeDocument/2006/relationships/image" Target="../media/image82.svg"/><Relationship Id="rId2" Type="http://schemas.openxmlformats.org/officeDocument/2006/relationships/image" Target="../media/image56.png"/><Relationship Id="rId1" Type="http://schemas.openxmlformats.org/officeDocument/2006/relationships/slideMaster" Target="../slideMasters/slideMaster5.xml"/><Relationship Id="rId6" Type="http://schemas.openxmlformats.org/officeDocument/2006/relationships/image" Target="../media/image58.png"/><Relationship Id="rId11" Type="http://schemas.openxmlformats.org/officeDocument/2006/relationships/image" Target="../media/image61.png"/><Relationship Id="rId5" Type="http://schemas.openxmlformats.org/officeDocument/2006/relationships/image" Target="../media/image75.svg"/><Relationship Id="rId10" Type="http://schemas.openxmlformats.org/officeDocument/2006/relationships/image" Target="../media/image80.svg"/><Relationship Id="rId4" Type="http://schemas.openxmlformats.org/officeDocument/2006/relationships/image" Target="../media/image57.png"/><Relationship Id="rId9" Type="http://schemas.openxmlformats.org/officeDocument/2006/relationships/image" Target="../media/image60.png"/><Relationship Id="rId14" Type="http://schemas.openxmlformats.org/officeDocument/2006/relationships/image" Target="../media/image31.sv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2.png"/><Relationship Id="rId1" Type="http://schemas.openxmlformats.org/officeDocument/2006/relationships/slideMaster" Target="../slideMasters/slideMaster5.xml"/><Relationship Id="rId6" Type="http://schemas.openxmlformats.org/officeDocument/2006/relationships/image" Target="../media/image31.svg"/><Relationship Id="rId5" Type="http://schemas.openxmlformats.org/officeDocument/2006/relationships/image" Target="../media/image20.png"/><Relationship Id="rId4" Type="http://schemas.openxmlformats.org/officeDocument/2006/relationships/image" Target="../media/image82.svg"/></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17.png"/><Relationship Id="rId7" Type="http://schemas.openxmlformats.org/officeDocument/2006/relationships/image" Target="../media/image7.svg"/><Relationship Id="rId2" Type="http://schemas.openxmlformats.org/officeDocument/2006/relationships/image" Target="../media/image63.jpg"/><Relationship Id="rId1" Type="http://schemas.openxmlformats.org/officeDocument/2006/relationships/slideMaster" Target="../slideMasters/slideMaster5.xml"/><Relationship Id="rId6" Type="http://schemas.openxmlformats.org/officeDocument/2006/relationships/image" Target="../media/image4.png"/><Relationship Id="rId5" Type="http://schemas.openxmlformats.org/officeDocument/2006/relationships/image" Target="../media/image64.png"/><Relationship Id="rId4" Type="http://schemas.openxmlformats.org/officeDocument/2006/relationships/image" Target="../media/image26.svg"/><Relationship Id="rId9" Type="http://schemas.openxmlformats.org/officeDocument/2006/relationships/image" Target="../media/image87.sv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2.png"/><Relationship Id="rId7" Type="http://schemas.openxmlformats.org/officeDocument/2006/relationships/image" Target="../media/image21.sv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9.svg"/><Relationship Id="rId4" Type="http://schemas.openxmlformats.org/officeDocument/2006/relationships/image" Target="../media/image13.png"/><Relationship Id="rId9" Type="http://schemas.openxmlformats.org/officeDocument/2006/relationships/image" Target="../media/image23.svg"/></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17.png"/><Relationship Id="rId7" Type="http://schemas.openxmlformats.org/officeDocument/2006/relationships/image" Target="../media/image7.svg"/><Relationship Id="rId2" Type="http://schemas.openxmlformats.org/officeDocument/2006/relationships/image" Target="../media/image66.png"/><Relationship Id="rId1" Type="http://schemas.openxmlformats.org/officeDocument/2006/relationships/slideMaster" Target="../slideMasters/slideMaster5.xml"/><Relationship Id="rId6" Type="http://schemas.openxmlformats.org/officeDocument/2006/relationships/image" Target="../media/image4.png"/><Relationship Id="rId5" Type="http://schemas.openxmlformats.org/officeDocument/2006/relationships/image" Target="../media/image64.png"/><Relationship Id="rId4" Type="http://schemas.openxmlformats.org/officeDocument/2006/relationships/image" Target="../media/image26.svg"/><Relationship Id="rId9" Type="http://schemas.openxmlformats.org/officeDocument/2006/relationships/image" Target="../media/image90.svg"/></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17.png"/><Relationship Id="rId7" Type="http://schemas.openxmlformats.org/officeDocument/2006/relationships/image" Target="../media/image7.svg"/><Relationship Id="rId2" Type="http://schemas.openxmlformats.org/officeDocument/2006/relationships/image" Target="../media/image68.png"/><Relationship Id="rId1" Type="http://schemas.openxmlformats.org/officeDocument/2006/relationships/slideMaster" Target="../slideMasters/slideMaster5.xml"/><Relationship Id="rId6" Type="http://schemas.openxmlformats.org/officeDocument/2006/relationships/image" Target="../media/image4.png"/><Relationship Id="rId5" Type="http://schemas.openxmlformats.org/officeDocument/2006/relationships/image" Target="../media/image64.png"/><Relationship Id="rId4" Type="http://schemas.openxmlformats.org/officeDocument/2006/relationships/image" Target="../media/image26.svg"/><Relationship Id="rId9" Type="http://schemas.openxmlformats.org/officeDocument/2006/relationships/image" Target="../media/image93.sv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0.jpg"/><Relationship Id="rId1" Type="http://schemas.openxmlformats.org/officeDocument/2006/relationships/slideMaster" Target="../slideMasters/slideMaster5.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26.sv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1.jpg"/><Relationship Id="rId1" Type="http://schemas.openxmlformats.org/officeDocument/2006/relationships/slideMaster" Target="../slideMasters/slideMaster5.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26.sv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2.jpg"/><Relationship Id="rId1" Type="http://schemas.openxmlformats.org/officeDocument/2006/relationships/slideMaster" Target="../slideMasters/slideMaster5.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26.svg"/></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17.png"/><Relationship Id="rId7" Type="http://schemas.openxmlformats.org/officeDocument/2006/relationships/image" Target="../media/image4.png"/><Relationship Id="rId2" Type="http://schemas.openxmlformats.org/officeDocument/2006/relationships/image" Target="../media/image73.jpg"/><Relationship Id="rId1" Type="http://schemas.openxmlformats.org/officeDocument/2006/relationships/slideMaster" Target="../slideMasters/slideMaster5.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26.svg"/></Relationships>
</file>

<file path=ppt/slideLayouts/_rels/slideLayout46.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17.png"/><Relationship Id="rId7" Type="http://schemas.openxmlformats.org/officeDocument/2006/relationships/image" Target="../media/image5.png"/><Relationship Id="rId2" Type="http://schemas.openxmlformats.org/officeDocument/2006/relationships/image" Target="../media/image74.jpg"/><Relationship Id="rId1" Type="http://schemas.openxmlformats.org/officeDocument/2006/relationships/slideMaster" Target="../slideMasters/slideMaster5.xml"/><Relationship Id="rId6" Type="http://schemas.openxmlformats.org/officeDocument/2006/relationships/image" Target="../media/image7.svg"/><Relationship Id="rId5" Type="http://schemas.openxmlformats.org/officeDocument/2006/relationships/image" Target="../media/image4.png"/><Relationship Id="rId4" Type="http://schemas.openxmlformats.org/officeDocument/2006/relationships/image" Target="../media/image26.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5.jpg"/><Relationship Id="rId1" Type="http://schemas.openxmlformats.org/officeDocument/2006/relationships/slideMaster" Target="../slideMasters/slideMaster5.xml"/><Relationship Id="rId6" Type="http://schemas.openxmlformats.org/officeDocument/2006/relationships/image" Target="../media/image28.svg"/><Relationship Id="rId5" Type="http://schemas.openxmlformats.org/officeDocument/2006/relationships/image" Target="../media/image18.png"/><Relationship Id="rId4" Type="http://schemas.openxmlformats.org/officeDocument/2006/relationships/image" Target="../media/image7.svg"/></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7.png"/><Relationship Id="rId7" Type="http://schemas.openxmlformats.org/officeDocument/2006/relationships/image" Target="../media/image78.png"/><Relationship Id="rId12" Type="http://schemas.openxmlformats.org/officeDocument/2006/relationships/image" Target="../media/image109.svg"/><Relationship Id="rId2" Type="http://schemas.openxmlformats.org/officeDocument/2006/relationships/image" Target="../media/image3.png"/><Relationship Id="rId1" Type="http://schemas.openxmlformats.org/officeDocument/2006/relationships/slideMaster" Target="../slideMasters/slideMaster6.xml"/><Relationship Id="rId6" Type="http://schemas.openxmlformats.org/officeDocument/2006/relationships/image" Target="../media/image4.svg"/><Relationship Id="rId11" Type="http://schemas.openxmlformats.org/officeDocument/2006/relationships/image" Target="../media/image82.png"/><Relationship Id="rId5" Type="http://schemas.openxmlformats.org/officeDocument/2006/relationships/image" Target="../media/image2.png"/><Relationship Id="rId10" Type="http://schemas.openxmlformats.org/officeDocument/2006/relationships/image" Target="../media/image81.png"/><Relationship Id="rId4" Type="http://schemas.openxmlformats.org/officeDocument/2006/relationships/image" Target="../media/image103.svg"/><Relationship Id="rId9" Type="http://schemas.openxmlformats.org/officeDocument/2006/relationships/image" Target="../media/image80.png"/></Relationships>
</file>

<file path=ppt/slideLayouts/_rels/slideLayout49.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109.svg"/><Relationship Id="rId3" Type="http://schemas.openxmlformats.org/officeDocument/2006/relationships/image" Target="../media/image83.png"/><Relationship Id="rId7" Type="http://schemas.openxmlformats.org/officeDocument/2006/relationships/image" Target="../media/image7.png"/><Relationship Id="rId12" Type="http://schemas.openxmlformats.org/officeDocument/2006/relationships/image" Target="../media/image82.png"/><Relationship Id="rId2" Type="http://schemas.openxmlformats.org/officeDocument/2006/relationships/image" Target="../media/image6.png"/><Relationship Id="rId1" Type="http://schemas.openxmlformats.org/officeDocument/2006/relationships/slideMaster" Target="../slideMasters/slideMaster6.xml"/><Relationship Id="rId6" Type="http://schemas.openxmlformats.org/officeDocument/2006/relationships/image" Target="../media/image4.svg"/><Relationship Id="rId11" Type="http://schemas.openxmlformats.org/officeDocument/2006/relationships/image" Target="../media/image81.png"/><Relationship Id="rId5" Type="http://schemas.openxmlformats.org/officeDocument/2006/relationships/image" Target="../media/image2.png"/><Relationship Id="rId10" Type="http://schemas.openxmlformats.org/officeDocument/2006/relationships/image" Target="../media/image80.png"/><Relationship Id="rId4" Type="http://schemas.openxmlformats.org/officeDocument/2006/relationships/image" Target="../media/image111.svg"/><Relationship Id="rId9" Type="http://schemas.openxmlformats.org/officeDocument/2006/relationships/image" Target="../media/image7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2.png"/><Relationship Id="rId3" Type="http://schemas.openxmlformats.org/officeDocument/2006/relationships/image" Target="../media/image9.png"/><Relationship Id="rId7" Type="http://schemas.openxmlformats.org/officeDocument/2006/relationships/image" Target="../media/image4.svg"/><Relationship Id="rId12" Type="http://schemas.openxmlformats.org/officeDocument/2006/relationships/image" Target="../media/image81.png"/><Relationship Id="rId2" Type="http://schemas.openxmlformats.org/officeDocument/2006/relationships/image" Target="../media/image84.jpg"/><Relationship Id="rId1" Type="http://schemas.openxmlformats.org/officeDocument/2006/relationships/slideMaster" Target="../slideMasters/slideMaster6.xml"/><Relationship Id="rId6" Type="http://schemas.openxmlformats.org/officeDocument/2006/relationships/image" Target="../media/image2.png"/><Relationship Id="rId11" Type="http://schemas.openxmlformats.org/officeDocument/2006/relationships/image" Target="../media/image80.png"/><Relationship Id="rId5" Type="http://schemas.openxmlformats.org/officeDocument/2006/relationships/image" Target="../media/image103.svg"/><Relationship Id="rId10" Type="http://schemas.openxmlformats.org/officeDocument/2006/relationships/image" Target="../media/image79.png"/><Relationship Id="rId4" Type="http://schemas.openxmlformats.org/officeDocument/2006/relationships/image" Target="../media/image77.png"/><Relationship Id="rId9" Type="http://schemas.openxmlformats.org/officeDocument/2006/relationships/image" Target="../media/image78.png"/><Relationship Id="rId14" Type="http://schemas.openxmlformats.org/officeDocument/2006/relationships/image" Target="../media/image109.svg"/></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82.png"/><Relationship Id="rId3" Type="http://schemas.openxmlformats.org/officeDocument/2006/relationships/image" Target="../media/image12.png"/><Relationship Id="rId7" Type="http://schemas.openxmlformats.org/officeDocument/2006/relationships/image" Target="../media/image4.svg"/><Relationship Id="rId12" Type="http://schemas.openxmlformats.org/officeDocument/2006/relationships/image" Target="../media/image81.png"/><Relationship Id="rId2" Type="http://schemas.openxmlformats.org/officeDocument/2006/relationships/image" Target="../media/image85.jpg"/><Relationship Id="rId1" Type="http://schemas.openxmlformats.org/officeDocument/2006/relationships/slideMaster" Target="../slideMasters/slideMaster6.xml"/><Relationship Id="rId6" Type="http://schemas.openxmlformats.org/officeDocument/2006/relationships/image" Target="../media/image2.png"/><Relationship Id="rId11" Type="http://schemas.openxmlformats.org/officeDocument/2006/relationships/image" Target="../media/image80.png"/><Relationship Id="rId5" Type="http://schemas.openxmlformats.org/officeDocument/2006/relationships/image" Target="../media/image115.svg"/><Relationship Id="rId10" Type="http://schemas.openxmlformats.org/officeDocument/2006/relationships/image" Target="../media/image79.png"/><Relationship Id="rId4" Type="http://schemas.openxmlformats.org/officeDocument/2006/relationships/image" Target="../media/image86.png"/><Relationship Id="rId9" Type="http://schemas.openxmlformats.org/officeDocument/2006/relationships/image" Target="../media/image78.png"/><Relationship Id="rId14" Type="http://schemas.openxmlformats.org/officeDocument/2006/relationships/image" Target="../media/image109.sv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7.svg"/><Relationship Id="rId2" Type="http://schemas.openxmlformats.org/officeDocument/2006/relationships/image" Target="../media/image21.png"/><Relationship Id="rId1" Type="http://schemas.openxmlformats.org/officeDocument/2006/relationships/slideMaster" Target="../slideMasters/slideMaster3.xml"/><Relationship Id="rId6" Type="http://schemas.openxmlformats.org/officeDocument/2006/relationships/image" Target="../media/image4.png"/><Relationship Id="rId5" Type="http://schemas.openxmlformats.org/officeDocument/2006/relationships/image" Target="../media/image22.png"/><Relationship Id="rId4" Type="http://schemas.openxmlformats.org/officeDocument/2006/relationships/image" Target="../media/image26.sv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4.png"/><Relationship Id="rId7" Type="http://schemas.openxmlformats.org/officeDocument/2006/relationships/image" Target="../media/image4.png"/><Relationship Id="rId2" Type="http://schemas.openxmlformats.org/officeDocument/2006/relationships/image" Target="../media/image23.jpg"/><Relationship Id="rId1" Type="http://schemas.openxmlformats.org/officeDocument/2006/relationships/slideMaster" Target="../slideMasters/slideMaster4.xml"/><Relationship Id="rId6" Type="http://schemas.openxmlformats.org/officeDocument/2006/relationships/image" Target="../media/image25.png"/><Relationship Id="rId5" Type="http://schemas.openxmlformats.org/officeDocument/2006/relationships/image" Target="../media/image26.svg"/><Relationship Id="rId4"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4.png"/><Relationship Id="rId7" Type="http://schemas.openxmlformats.org/officeDocument/2006/relationships/image" Target="../media/image4.png"/><Relationship Id="rId2" Type="http://schemas.openxmlformats.org/officeDocument/2006/relationships/image" Target="../media/image26.jpg"/><Relationship Id="rId1" Type="http://schemas.openxmlformats.org/officeDocument/2006/relationships/slideMaster" Target="../slideMasters/slideMaster4.xml"/><Relationship Id="rId6" Type="http://schemas.openxmlformats.org/officeDocument/2006/relationships/image" Target="../media/image26.svg"/><Relationship Id="rId5" Type="http://schemas.openxmlformats.org/officeDocument/2006/relationships/image" Target="../media/image17.png"/><Relationship Id="rId4" Type="http://schemas.openxmlformats.org/officeDocument/2006/relationships/image" Target="../media/image2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apa">
    <p:bg>
      <p:bgPr>
        <a:solidFill>
          <a:schemeClr val="bg2"/>
        </a:solidFill>
        <a:effectLst/>
      </p:bgPr>
    </p:bg>
    <p:spTree>
      <p:nvGrpSpPr>
        <p:cNvPr id="1" name=""/>
        <p:cNvGrpSpPr/>
        <p:nvPr/>
      </p:nvGrpSpPr>
      <p:grpSpPr>
        <a:xfrm>
          <a:off x="0" y="0"/>
          <a:ext cx="0" cy="0"/>
          <a:chOff x="0" y="0"/>
          <a:chExt cx="0" cy="0"/>
        </a:xfrm>
      </p:grpSpPr>
      <p:pic>
        <p:nvPicPr>
          <p:cNvPr id="6" name="Picture 5" descr="A picture containing text, light&#10;&#10;Description automatically generated">
            <a:extLst>
              <a:ext uri="{FF2B5EF4-FFF2-40B4-BE49-F238E27FC236}">
                <a16:creationId xmlns="" xmlns:a16="http://schemas.microsoft.com/office/drawing/2014/main" id="{595E85E4-1223-7648-BC10-6FF630A26A4F}"/>
              </a:ext>
            </a:extLst>
          </p:cNvPr>
          <p:cNvPicPr>
            <a:picLocks noChangeAspect="1"/>
          </p:cNvPicPr>
          <p:nvPr userDrawn="1"/>
        </p:nvPicPr>
        <p:blipFill>
          <a:blip r:embed="rId2"/>
          <a:stretch>
            <a:fillRect/>
          </a:stretch>
        </p:blipFill>
        <p:spPr>
          <a:xfrm>
            <a:off x="6522" y="0"/>
            <a:ext cx="24374131" cy="13716000"/>
          </a:xfrm>
          <a:prstGeom prst="rect">
            <a:avLst/>
          </a:prstGeom>
        </p:spPr>
      </p:pic>
      <p:pic>
        <p:nvPicPr>
          <p:cNvPr id="5" name="Graphic 4">
            <a:extLst>
              <a:ext uri="{FF2B5EF4-FFF2-40B4-BE49-F238E27FC236}">
                <a16:creationId xmlns="" xmlns:a16="http://schemas.microsoft.com/office/drawing/2014/main" id="{FA4CCCC1-0D93-1247-AC13-9675BA1AB654}"/>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669927" y="440983"/>
            <a:ext cx="998853" cy="910302"/>
          </a:xfrm>
          <a:prstGeom prst="rect">
            <a:avLst/>
          </a:prstGeom>
        </p:spPr>
      </p:pic>
      <p:sp>
        <p:nvSpPr>
          <p:cNvPr id="13" name="Text Placeholder 15">
            <a:extLst>
              <a:ext uri="{FF2B5EF4-FFF2-40B4-BE49-F238E27FC236}">
                <a16:creationId xmlns="" xmlns:a16="http://schemas.microsoft.com/office/drawing/2014/main" id="{CEF451ED-D7A2-1947-97E3-876E0100DD9D}"/>
              </a:ext>
            </a:extLst>
          </p:cNvPr>
          <p:cNvSpPr>
            <a:spLocks noGrp="1"/>
          </p:cNvSpPr>
          <p:nvPr>
            <p:ph type="body" sz="quarter" idx="10" hasCustomPrompt="1"/>
          </p:nvPr>
        </p:nvSpPr>
        <p:spPr>
          <a:xfrm>
            <a:off x="10774027" y="2408715"/>
            <a:ext cx="10423428" cy="2370086"/>
          </a:xfrm>
          <a:prstGeom prst="rect">
            <a:avLst/>
          </a:prstGeom>
        </p:spPr>
        <p:txBody>
          <a:bodyPr anchor="t"/>
          <a:lstStyle>
            <a:lvl1pPr marL="0" indent="0">
              <a:lnSpc>
                <a:spcPts val="9800"/>
              </a:lnSpc>
              <a:buNone/>
              <a:defRPr sz="8000" b="1" spc="2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DA APRESENTAÇÃO</a:t>
            </a:r>
          </a:p>
        </p:txBody>
      </p:sp>
      <p:sp>
        <p:nvSpPr>
          <p:cNvPr id="8" name="Text Placeholder 15">
            <a:extLst>
              <a:ext uri="{FF2B5EF4-FFF2-40B4-BE49-F238E27FC236}">
                <a16:creationId xmlns="" xmlns:a16="http://schemas.microsoft.com/office/drawing/2014/main" id="{5CE36B03-C239-6F4E-8ACB-BD9D11F22ACE}"/>
              </a:ext>
            </a:extLst>
          </p:cNvPr>
          <p:cNvSpPr>
            <a:spLocks noGrp="1"/>
          </p:cNvSpPr>
          <p:nvPr>
            <p:ph type="body" sz="quarter" idx="13" hasCustomPrompt="1"/>
          </p:nvPr>
        </p:nvSpPr>
        <p:spPr>
          <a:xfrm>
            <a:off x="12783996" y="11726418"/>
            <a:ext cx="1699979" cy="572837"/>
          </a:xfrm>
          <a:prstGeom prst="rect">
            <a:avLst/>
          </a:prstGeom>
        </p:spPr>
        <p:txBody>
          <a:bodyPr anchor="t"/>
          <a:lstStyle>
            <a:lvl1pPr marL="0" indent="0">
              <a:lnSpc>
                <a:spcPts val="4200"/>
              </a:lnSpc>
              <a:buNone/>
              <a:defRPr sz="36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mês</a:t>
            </a:r>
          </a:p>
        </p:txBody>
      </p:sp>
      <p:sp>
        <p:nvSpPr>
          <p:cNvPr id="9" name="Text Placeholder 15">
            <a:extLst>
              <a:ext uri="{FF2B5EF4-FFF2-40B4-BE49-F238E27FC236}">
                <a16:creationId xmlns="" xmlns:a16="http://schemas.microsoft.com/office/drawing/2014/main" id="{201A67DF-16E9-1B4A-BEC0-529C21395F86}"/>
              </a:ext>
            </a:extLst>
          </p:cNvPr>
          <p:cNvSpPr>
            <a:spLocks noGrp="1"/>
          </p:cNvSpPr>
          <p:nvPr>
            <p:ph type="body" sz="quarter" idx="14" hasCustomPrompt="1"/>
          </p:nvPr>
        </p:nvSpPr>
        <p:spPr>
          <a:xfrm>
            <a:off x="11693235" y="9974616"/>
            <a:ext cx="9504219" cy="843466"/>
          </a:xfrm>
          <a:prstGeom prst="rect">
            <a:avLst/>
          </a:prstGeom>
        </p:spPr>
        <p:txBody>
          <a:bodyPr anchor="t"/>
          <a:lstStyle>
            <a:lvl1pPr marL="0" indent="0">
              <a:lnSpc>
                <a:spcPct val="100000"/>
              </a:lnSpc>
              <a:buNone/>
              <a:defRPr sz="45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Apresentador ou subtítulo</a:t>
            </a:r>
          </a:p>
        </p:txBody>
      </p:sp>
      <p:pic>
        <p:nvPicPr>
          <p:cNvPr id="10" name="Graphic 9">
            <a:extLst>
              <a:ext uri="{FF2B5EF4-FFF2-40B4-BE49-F238E27FC236}">
                <a16:creationId xmlns="" xmlns:a16="http://schemas.microsoft.com/office/drawing/2014/main" id="{78E31267-0986-4345-A9F5-08D4FA4331C5}"/>
              </a:ext>
            </a:extLst>
          </p:cNvPr>
          <p:cNvPicPr>
            <a:picLocks noChangeAspect="1"/>
          </p:cNvPicPr>
          <p:nvPr userDrawn="1"/>
        </p:nvPicPr>
        <p:blipFill>
          <a:blip r:embed="rId5">
            <a:extLst>
              <a:ext uri="{96DAC541-7B7A-43D3-8B79-37D633B846F1}">
                <asvg:svgBlip xmlns="" xmlns:asvg="http://schemas.microsoft.com/office/drawing/2016/SVG/main" r:embed="rId6"/>
              </a:ext>
            </a:extLst>
          </a:blip>
          <a:stretch>
            <a:fillRect/>
          </a:stretch>
        </p:blipFill>
        <p:spPr>
          <a:xfrm>
            <a:off x="10839341" y="9969894"/>
            <a:ext cx="631210" cy="848188"/>
          </a:xfrm>
          <a:prstGeom prst="rect">
            <a:avLst/>
          </a:prstGeom>
        </p:spPr>
      </p:pic>
    </p:spTree>
    <p:extLst>
      <p:ext uri="{BB962C8B-B14F-4D97-AF65-F5344CB8AC3E}">
        <p14:creationId xmlns:p14="http://schemas.microsoft.com/office/powerpoint/2010/main" val="1445938579"/>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parata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90301166-0C7E-D147-8627-9740F845F1ED}"/>
              </a:ext>
            </a:extLst>
          </p:cNvPr>
          <p:cNvPicPr>
            <a:picLocks noChangeAspect="1"/>
          </p:cNvPicPr>
          <p:nvPr userDrawn="1"/>
        </p:nvPicPr>
        <p:blipFill>
          <a:blip r:embed="rId3"/>
          <a:srcRect/>
          <a:stretch/>
        </p:blipFill>
        <p:spPr>
          <a:xfrm>
            <a:off x="0" y="0"/>
            <a:ext cx="4064000" cy="13716000"/>
          </a:xfrm>
          <a:prstGeom prst="rect">
            <a:avLst/>
          </a:prstGeom>
        </p:spPr>
      </p:pic>
      <p:pic>
        <p:nvPicPr>
          <p:cNvPr id="5" name="Picture 4">
            <a:extLst>
              <a:ext uri="{FF2B5EF4-FFF2-40B4-BE49-F238E27FC236}">
                <a16:creationId xmlns="" xmlns:a16="http://schemas.microsoft.com/office/drawing/2014/main" id="{B8E7AD8C-8F41-7746-9963-79648524D240}"/>
              </a:ext>
            </a:extLst>
          </p:cNvPr>
          <p:cNvPicPr>
            <a:picLocks noChangeAspect="1"/>
          </p:cNvPicPr>
          <p:nvPr userDrawn="1"/>
        </p:nvPicPr>
        <p:blipFill>
          <a:blip r:embed="rId4"/>
          <a:srcRect/>
          <a:stretch/>
        </p:blipFill>
        <p:spPr>
          <a:xfrm>
            <a:off x="2097314" y="2858407"/>
            <a:ext cx="3505200" cy="3492500"/>
          </a:xfrm>
          <a:prstGeom prst="rect">
            <a:avLst/>
          </a:prstGeom>
        </p:spPr>
      </p:pic>
      <p:sp>
        <p:nvSpPr>
          <p:cNvPr id="7" name="Text Placeholder 15">
            <a:extLst>
              <a:ext uri="{FF2B5EF4-FFF2-40B4-BE49-F238E27FC236}">
                <a16:creationId xmlns="" xmlns:a16="http://schemas.microsoft.com/office/drawing/2014/main" id="{4615BCF1-3C28-2841-A216-6D361013183C}"/>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3C5D853B-8F0A-E749-A40F-F514E238327C}"/>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BDE54361-F228-9B42-BBDB-06FD55E94A2A}"/>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03</a:t>
            </a:r>
          </a:p>
        </p:txBody>
      </p:sp>
      <p:pic>
        <p:nvPicPr>
          <p:cNvPr id="10" name="Graphic 9">
            <a:extLst>
              <a:ext uri="{FF2B5EF4-FFF2-40B4-BE49-F238E27FC236}">
                <a16:creationId xmlns="" xmlns:a16="http://schemas.microsoft.com/office/drawing/2014/main" id="{1CD967DD-F323-1D49-8C90-223C6AEB3D7F}"/>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2"/>
          </a:xfrm>
          <a:prstGeom prst="rect">
            <a:avLst/>
          </a:prstGeom>
        </p:spPr>
      </p:pic>
      <p:sp>
        <p:nvSpPr>
          <p:cNvPr id="11" name="Slide Number Placeholder 37">
            <a:extLst>
              <a:ext uri="{FF2B5EF4-FFF2-40B4-BE49-F238E27FC236}">
                <a16:creationId xmlns="" xmlns:a16="http://schemas.microsoft.com/office/drawing/2014/main" id="{16013986-457E-654C-B9A7-A2A3CB72F7EB}"/>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pic>
        <p:nvPicPr>
          <p:cNvPr id="12" name="Graphic 11">
            <a:extLst>
              <a:ext uri="{FF2B5EF4-FFF2-40B4-BE49-F238E27FC236}">
                <a16:creationId xmlns="" xmlns:a16="http://schemas.microsoft.com/office/drawing/2014/main" id="{0129EC6F-E44F-A040-A413-39FD18DB8FB9}"/>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23345040" y="542169"/>
            <a:ext cx="550031" cy="550031"/>
          </a:xfrm>
          <a:prstGeom prst="rect">
            <a:avLst/>
          </a:prstGeom>
        </p:spPr>
      </p:pic>
    </p:spTree>
    <p:extLst>
      <p:ext uri="{BB962C8B-B14F-4D97-AF65-F5344CB8AC3E}">
        <p14:creationId xmlns:p14="http://schemas.microsoft.com/office/powerpoint/2010/main" val="43240080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parata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7A4A737F-10FB-104E-A2A5-40F43B03CB99}"/>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4000" cy="13673271"/>
          </a:xfrm>
          <a:prstGeom prst="rect">
            <a:avLst/>
          </a:prstGeom>
        </p:spPr>
      </p:pic>
      <p:pic>
        <p:nvPicPr>
          <p:cNvPr id="4" name="Graphic 3">
            <a:extLst>
              <a:ext uri="{FF2B5EF4-FFF2-40B4-BE49-F238E27FC236}">
                <a16:creationId xmlns="" xmlns:a16="http://schemas.microsoft.com/office/drawing/2014/main" id="{B5B2570C-C8EF-344D-B18F-185ED2B4ABCC}"/>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5" name="Picture 4">
            <a:extLst>
              <a:ext uri="{FF2B5EF4-FFF2-40B4-BE49-F238E27FC236}">
                <a16:creationId xmlns="" xmlns:a16="http://schemas.microsoft.com/office/drawing/2014/main" id="{DFC55B04-3815-8C40-A8C5-C43324573FB1}"/>
              </a:ext>
            </a:extLst>
          </p:cNvPr>
          <p:cNvPicPr>
            <a:picLocks noChangeAspect="1"/>
          </p:cNvPicPr>
          <p:nvPr userDrawn="1"/>
        </p:nvPicPr>
        <p:blipFill>
          <a:blip r:embed="rId6"/>
          <a:srcRect/>
          <a:stretch/>
        </p:blipFill>
        <p:spPr>
          <a:xfrm>
            <a:off x="2097314" y="2852057"/>
            <a:ext cx="3505200" cy="3505200"/>
          </a:xfrm>
          <a:prstGeom prst="rect">
            <a:avLst/>
          </a:prstGeom>
        </p:spPr>
      </p:pic>
      <p:sp>
        <p:nvSpPr>
          <p:cNvPr id="6" name="Slide Number Placeholder 37">
            <a:extLst>
              <a:ext uri="{FF2B5EF4-FFF2-40B4-BE49-F238E27FC236}">
                <a16:creationId xmlns="" xmlns:a16="http://schemas.microsoft.com/office/drawing/2014/main" id="{ADF199ED-174D-2C4D-B522-BEC7EEB9F51C}"/>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06FE4E88-4CF8-2A4C-AAD2-C30C370A3086}"/>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77B29274-5939-3E40-980B-047977107C8C}"/>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122FF912-63E7-0E4B-95F6-2AEBD48EF0E0}"/>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04</a:t>
            </a:r>
          </a:p>
        </p:txBody>
      </p:sp>
      <p:pic>
        <p:nvPicPr>
          <p:cNvPr id="10" name="Graphic 9">
            <a:extLst>
              <a:ext uri="{FF2B5EF4-FFF2-40B4-BE49-F238E27FC236}">
                <a16:creationId xmlns="" xmlns:a16="http://schemas.microsoft.com/office/drawing/2014/main" id="{FE6153BD-1CAD-764B-A0E9-B08864D6905F}"/>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356242299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parata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207F7110-8F4C-464A-A1B4-56DAF048BD9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3999" cy="13673271"/>
          </a:xfrm>
          <a:prstGeom prst="rect">
            <a:avLst/>
          </a:prstGeom>
        </p:spPr>
      </p:pic>
      <p:pic>
        <p:nvPicPr>
          <p:cNvPr id="5" name="Picture 4">
            <a:extLst>
              <a:ext uri="{FF2B5EF4-FFF2-40B4-BE49-F238E27FC236}">
                <a16:creationId xmlns="" xmlns:a16="http://schemas.microsoft.com/office/drawing/2014/main" id="{09CECED5-EB85-9246-9950-B53C802C83D1}"/>
              </a:ext>
            </a:extLst>
          </p:cNvPr>
          <p:cNvPicPr>
            <a:picLocks noChangeAspect="1"/>
          </p:cNvPicPr>
          <p:nvPr userDrawn="1"/>
        </p:nvPicPr>
        <p:blipFill>
          <a:blip r:embed="rId4"/>
          <a:srcRect/>
          <a:stretch/>
        </p:blipFill>
        <p:spPr>
          <a:xfrm>
            <a:off x="2097314" y="2858407"/>
            <a:ext cx="3505200" cy="3492500"/>
          </a:xfrm>
          <a:prstGeom prst="rect">
            <a:avLst/>
          </a:prstGeom>
        </p:spPr>
      </p:pic>
      <p:sp>
        <p:nvSpPr>
          <p:cNvPr id="6" name="Slide Number Placeholder 37">
            <a:extLst>
              <a:ext uri="{FF2B5EF4-FFF2-40B4-BE49-F238E27FC236}">
                <a16:creationId xmlns="" xmlns:a16="http://schemas.microsoft.com/office/drawing/2014/main" id="{ACD2CEF7-395C-E346-8FFA-B1E0D9654723}"/>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863C6AF5-A209-7643-8956-8A62816A4839}"/>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72AD2EF0-CA32-BF4A-B773-364AA72F9BF5}"/>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0795F844-5484-7D47-862F-968B23F3489C}"/>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05</a:t>
            </a:r>
          </a:p>
        </p:txBody>
      </p:sp>
      <p:pic>
        <p:nvPicPr>
          <p:cNvPr id="10" name="Graphic 9">
            <a:extLst>
              <a:ext uri="{FF2B5EF4-FFF2-40B4-BE49-F238E27FC236}">
                <a16:creationId xmlns="" xmlns:a16="http://schemas.microsoft.com/office/drawing/2014/main" id="{E0364286-0387-9C4D-AA8A-EEA55D9D93E3}"/>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00D2D8DF-088E-A141-83C6-143DE22C8ED4}"/>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90068625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parata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DB79F2EE-8124-1C40-811F-799590690B2C}"/>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3999" cy="13673271"/>
          </a:xfrm>
          <a:prstGeom prst="rect">
            <a:avLst/>
          </a:prstGeom>
        </p:spPr>
      </p:pic>
      <p:pic>
        <p:nvPicPr>
          <p:cNvPr id="5" name="Picture 4">
            <a:extLst>
              <a:ext uri="{FF2B5EF4-FFF2-40B4-BE49-F238E27FC236}">
                <a16:creationId xmlns="" xmlns:a16="http://schemas.microsoft.com/office/drawing/2014/main" id="{C26ACDE8-E33E-1943-A00E-F25562EC6ABD}"/>
              </a:ext>
            </a:extLst>
          </p:cNvPr>
          <p:cNvPicPr>
            <a:picLocks noChangeAspect="1"/>
          </p:cNvPicPr>
          <p:nvPr userDrawn="1"/>
        </p:nvPicPr>
        <p:blipFill>
          <a:blip r:embed="rId4"/>
          <a:srcRect/>
          <a:stretch/>
        </p:blipFill>
        <p:spPr>
          <a:xfrm>
            <a:off x="2097314" y="2858407"/>
            <a:ext cx="3505200" cy="3492500"/>
          </a:xfrm>
          <a:prstGeom prst="rect">
            <a:avLst/>
          </a:prstGeom>
        </p:spPr>
      </p:pic>
      <p:sp>
        <p:nvSpPr>
          <p:cNvPr id="6" name="Slide Number Placeholder 37">
            <a:extLst>
              <a:ext uri="{FF2B5EF4-FFF2-40B4-BE49-F238E27FC236}">
                <a16:creationId xmlns="" xmlns:a16="http://schemas.microsoft.com/office/drawing/2014/main" id="{1850437B-ACE0-1847-B9B5-7222B00EEC0D}"/>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7747BE75-050F-664E-9377-99457CF3A936}"/>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9BB3CD9A-22C9-9E41-B1F2-B75C0D62E3FA}"/>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1CF3BF5D-02D2-B441-AC8C-B5ED8AB45009}"/>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06</a:t>
            </a:r>
          </a:p>
        </p:txBody>
      </p:sp>
      <p:pic>
        <p:nvPicPr>
          <p:cNvPr id="10" name="Graphic 9">
            <a:extLst>
              <a:ext uri="{FF2B5EF4-FFF2-40B4-BE49-F238E27FC236}">
                <a16:creationId xmlns="" xmlns:a16="http://schemas.microsoft.com/office/drawing/2014/main" id="{E7E3D1BF-3986-EE48-834B-87958E398A85}"/>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E0BFFCCE-0DCB-DB42-8970-2D8B288CDC45}"/>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2457619353"/>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parata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4C9F08CD-C40B-1F43-B055-32C3DB23272F}"/>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3999" cy="13673271"/>
          </a:xfrm>
          <a:prstGeom prst="rect">
            <a:avLst/>
          </a:prstGeom>
        </p:spPr>
      </p:pic>
      <p:pic>
        <p:nvPicPr>
          <p:cNvPr id="5" name="Picture 4">
            <a:extLst>
              <a:ext uri="{FF2B5EF4-FFF2-40B4-BE49-F238E27FC236}">
                <a16:creationId xmlns="" xmlns:a16="http://schemas.microsoft.com/office/drawing/2014/main" id="{94D52CD1-ED1D-714D-948F-42381DEAD91C}"/>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49A8DFF8-B1D6-0A4A-B21D-0E314A48472B}"/>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5E5C3C83-6A00-3C4A-8D9A-7AEEE6D6CF99}"/>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BAB93222-E282-074E-B2C7-CB110A9FF0E5}"/>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29C49E12-46A9-4742-AB6C-C19E1C9B553A}"/>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07</a:t>
            </a:r>
          </a:p>
        </p:txBody>
      </p:sp>
      <p:pic>
        <p:nvPicPr>
          <p:cNvPr id="10" name="Graphic 9">
            <a:extLst>
              <a:ext uri="{FF2B5EF4-FFF2-40B4-BE49-F238E27FC236}">
                <a16:creationId xmlns="" xmlns:a16="http://schemas.microsoft.com/office/drawing/2014/main" id="{EF36C89B-58CC-744D-85C3-342FD7BC22B7}"/>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7C37062E-038B-A540-8C34-A2C1E90A1199}"/>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218606584"/>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parata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6FEA5637-9BBD-704A-976D-B22A051EB5C1}"/>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3999" cy="13673271"/>
          </a:xfrm>
          <a:prstGeom prst="rect">
            <a:avLst/>
          </a:prstGeom>
        </p:spPr>
      </p:pic>
      <p:pic>
        <p:nvPicPr>
          <p:cNvPr id="4" name="Graphic 3">
            <a:extLst>
              <a:ext uri="{FF2B5EF4-FFF2-40B4-BE49-F238E27FC236}">
                <a16:creationId xmlns="" xmlns:a16="http://schemas.microsoft.com/office/drawing/2014/main" id="{92ADE87A-048C-2043-AC45-0869D02CDC2F}"/>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5" name="Picture 4">
            <a:extLst>
              <a:ext uri="{FF2B5EF4-FFF2-40B4-BE49-F238E27FC236}">
                <a16:creationId xmlns="" xmlns:a16="http://schemas.microsoft.com/office/drawing/2014/main" id="{770577CE-CDA1-7247-8D26-F9782FEFD034}"/>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BDCD03C6-59FB-5F46-ABF0-B95E0B0A9FF7}"/>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CBE4426F-C824-1E43-995E-68FE474A44B3}"/>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37D51D17-C538-934C-A5F0-3C4F7A85EA11}"/>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78F78971-0797-1B4D-B94A-F562699E6F05}"/>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08</a:t>
            </a:r>
          </a:p>
        </p:txBody>
      </p:sp>
      <p:pic>
        <p:nvPicPr>
          <p:cNvPr id="10" name="Graphic 9">
            <a:extLst>
              <a:ext uri="{FF2B5EF4-FFF2-40B4-BE49-F238E27FC236}">
                <a16:creationId xmlns="" xmlns:a16="http://schemas.microsoft.com/office/drawing/2014/main" id="{882A0A19-47A2-A74C-AB71-700913B5AC10}"/>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7980777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parata_9">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099A7F9E-8C30-904C-96DA-9AC1793E1B0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330" y="21364"/>
            <a:ext cx="4051339" cy="13673271"/>
          </a:xfrm>
          <a:prstGeom prst="rect">
            <a:avLst/>
          </a:prstGeom>
        </p:spPr>
      </p:pic>
      <p:pic>
        <p:nvPicPr>
          <p:cNvPr id="5" name="Picture 4">
            <a:extLst>
              <a:ext uri="{FF2B5EF4-FFF2-40B4-BE49-F238E27FC236}">
                <a16:creationId xmlns="" xmlns:a16="http://schemas.microsoft.com/office/drawing/2014/main" id="{4DEB198D-F469-6C4F-87AA-8A6A49350BFE}"/>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53B25C09-2DDB-674D-B726-E5FA644A3B58}"/>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05AA82CE-03D5-644F-B1A0-DA95C92FC369}"/>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DEAED73A-A335-D14E-8B89-631AB614158F}"/>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764A540A-6433-524E-9F4A-CE2E9F7E846C}"/>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09</a:t>
            </a:r>
          </a:p>
        </p:txBody>
      </p:sp>
      <p:pic>
        <p:nvPicPr>
          <p:cNvPr id="10" name="Graphic 9">
            <a:extLst>
              <a:ext uri="{FF2B5EF4-FFF2-40B4-BE49-F238E27FC236}">
                <a16:creationId xmlns="" xmlns:a16="http://schemas.microsoft.com/office/drawing/2014/main" id="{2A87200E-18F9-E947-8E12-524ADE057104}"/>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76AEF2C6-4530-E14C-89BB-958D2D4371F5}"/>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894379204"/>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parata_1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2DB0B68E-EBEB-9D4B-9ECF-FC627E24B8EF}"/>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3999" cy="13673271"/>
          </a:xfrm>
          <a:prstGeom prst="rect">
            <a:avLst/>
          </a:prstGeom>
        </p:spPr>
      </p:pic>
      <p:pic>
        <p:nvPicPr>
          <p:cNvPr id="4" name="Graphic 3">
            <a:extLst>
              <a:ext uri="{FF2B5EF4-FFF2-40B4-BE49-F238E27FC236}">
                <a16:creationId xmlns="" xmlns:a16="http://schemas.microsoft.com/office/drawing/2014/main" id="{C2936684-DA4C-2D47-95B2-4847CED5E019}"/>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5" name="Picture 4">
            <a:extLst>
              <a:ext uri="{FF2B5EF4-FFF2-40B4-BE49-F238E27FC236}">
                <a16:creationId xmlns="" xmlns:a16="http://schemas.microsoft.com/office/drawing/2014/main" id="{0801C8D8-8DCE-3047-B9CA-BFD2EE699053}"/>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3C2A0BD6-21CF-0F40-90D2-1803913E3071}"/>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F308D1C1-B5CD-9B4C-A5AC-BBE5A0F0C28F}"/>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68815DE7-9863-6F4A-9E81-5AD6CFAA3A22}"/>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699FCDA8-9FB7-7145-8B35-C4C6E8AB11DC}"/>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10</a:t>
            </a:r>
          </a:p>
        </p:txBody>
      </p:sp>
      <p:pic>
        <p:nvPicPr>
          <p:cNvPr id="10" name="Graphic 9">
            <a:extLst>
              <a:ext uri="{FF2B5EF4-FFF2-40B4-BE49-F238E27FC236}">
                <a16:creationId xmlns="" xmlns:a16="http://schemas.microsoft.com/office/drawing/2014/main" id="{12C4BB74-D7B5-1944-890B-A8B2B868FC12}"/>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210775887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parata_1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C0662F80-68CE-D24B-8252-D3914F723ACC}"/>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330" y="21364"/>
            <a:ext cx="4051339" cy="13673271"/>
          </a:xfrm>
          <a:prstGeom prst="rect">
            <a:avLst/>
          </a:prstGeom>
        </p:spPr>
      </p:pic>
      <p:pic>
        <p:nvPicPr>
          <p:cNvPr id="5" name="Picture 4">
            <a:extLst>
              <a:ext uri="{FF2B5EF4-FFF2-40B4-BE49-F238E27FC236}">
                <a16:creationId xmlns="" xmlns:a16="http://schemas.microsoft.com/office/drawing/2014/main" id="{223F3972-DE38-DF4C-9E7F-64496A6FC4A8}"/>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55B3F88A-C236-6D44-9B1A-2B4845BD3C02}"/>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427D1448-83E5-6F41-8AEA-90FF0FB4EC63}"/>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E932CAC0-06CE-284A-8597-827D956A4736}"/>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CB70115E-98A4-8541-948B-2157A4254E3A}"/>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11</a:t>
            </a:r>
          </a:p>
        </p:txBody>
      </p:sp>
      <p:pic>
        <p:nvPicPr>
          <p:cNvPr id="10" name="Graphic 9">
            <a:extLst>
              <a:ext uri="{FF2B5EF4-FFF2-40B4-BE49-F238E27FC236}">
                <a16:creationId xmlns="" xmlns:a16="http://schemas.microsoft.com/office/drawing/2014/main" id="{00E279AD-5AB2-9C45-8BA9-6F4E4F40C0B0}"/>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3E6820E8-5638-214E-988A-9EFBC4889A8F}"/>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3962674876"/>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parata_1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909D4613-4618-FE4D-AF62-FE73B79AFC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4000" cy="13673271"/>
          </a:xfrm>
          <a:prstGeom prst="rect">
            <a:avLst/>
          </a:prstGeom>
        </p:spPr>
      </p:pic>
      <p:pic>
        <p:nvPicPr>
          <p:cNvPr id="5" name="Picture 4">
            <a:extLst>
              <a:ext uri="{FF2B5EF4-FFF2-40B4-BE49-F238E27FC236}">
                <a16:creationId xmlns="" xmlns:a16="http://schemas.microsoft.com/office/drawing/2014/main" id="{1A5680DE-F40D-D04A-B9EE-258E7F6ACA51}"/>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35E40710-11B9-B24B-8A15-1C432A8DE630}"/>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68391C1F-400A-DF44-A843-0C8E03682028}"/>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4AE4F85A-5EAA-0349-8F7D-E73A3F7B9B34}"/>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7BB875B1-B95F-4642-A4AE-F1E3CFF6691F}"/>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12</a:t>
            </a:r>
          </a:p>
        </p:txBody>
      </p:sp>
      <p:pic>
        <p:nvPicPr>
          <p:cNvPr id="10" name="Graphic 9">
            <a:extLst>
              <a:ext uri="{FF2B5EF4-FFF2-40B4-BE49-F238E27FC236}">
                <a16:creationId xmlns="" xmlns:a16="http://schemas.microsoft.com/office/drawing/2014/main" id="{3EDC6500-5FF3-8A4E-9CA7-8D0228C2F9AB}"/>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3755A57B-7B8C-5247-B342-D8078BD46785}"/>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23190337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a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595E85E4-1223-7648-BC10-6FF630A26A4F}"/>
              </a:ext>
            </a:extLst>
          </p:cNvPr>
          <p:cNvPicPr>
            <a:picLocks noChangeAspect="1"/>
          </p:cNvPicPr>
          <p:nvPr userDrawn="1"/>
        </p:nvPicPr>
        <p:blipFill>
          <a:blip r:embed="rId3"/>
          <a:srcRect/>
          <a:stretch/>
        </p:blipFill>
        <p:spPr>
          <a:xfrm>
            <a:off x="6522" y="5552"/>
            <a:ext cx="24374131" cy="13710448"/>
          </a:xfrm>
          <a:prstGeom prst="rect">
            <a:avLst/>
          </a:prstGeom>
        </p:spPr>
      </p:pic>
      <p:pic>
        <p:nvPicPr>
          <p:cNvPr id="5" name="Graphic 4">
            <a:extLst>
              <a:ext uri="{FF2B5EF4-FFF2-40B4-BE49-F238E27FC236}">
                <a16:creationId xmlns="" xmlns:a16="http://schemas.microsoft.com/office/drawing/2014/main" id="{FA4CCCC1-0D93-1247-AC13-9675BA1AB654}"/>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669927" y="440983"/>
            <a:ext cx="998853" cy="910302"/>
          </a:xfrm>
          <a:prstGeom prst="rect">
            <a:avLst/>
          </a:prstGeom>
        </p:spPr>
      </p:pic>
      <p:sp>
        <p:nvSpPr>
          <p:cNvPr id="13" name="Text Placeholder 15">
            <a:extLst>
              <a:ext uri="{FF2B5EF4-FFF2-40B4-BE49-F238E27FC236}">
                <a16:creationId xmlns="" xmlns:a16="http://schemas.microsoft.com/office/drawing/2014/main" id="{CEF451ED-D7A2-1947-97E3-876E0100DD9D}"/>
              </a:ext>
            </a:extLst>
          </p:cNvPr>
          <p:cNvSpPr>
            <a:spLocks noGrp="1"/>
          </p:cNvSpPr>
          <p:nvPr>
            <p:ph type="body" sz="quarter" idx="10" hasCustomPrompt="1"/>
          </p:nvPr>
        </p:nvSpPr>
        <p:spPr>
          <a:xfrm>
            <a:off x="10725041" y="2294415"/>
            <a:ext cx="10423428" cy="3049110"/>
          </a:xfrm>
          <a:prstGeom prst="rect">
            <a:avLst/>
          </a:prstGeom>
        </p:spPr>
        <p:txBody>
          <a:bodyPr anchor="t"/>
          <a:lstStyle>
            <a:lvl1pPr marL="0" indent="0">
              <a:lnSpc>
                <a:spcPts val="11000"/>
              </a:lnSpc>
              <a:buNone/>
              <a:defRPr sz="9600" b="1" spc="2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DA APRESENTAÇÃO</a:t>
            </a:r>
          </a:p>
        </p:txBody>
      </p:sp>
      <p:sp>
        <p:nvSpPr>
          <p:cNvPr id="10" name="Text Placeholder 15">
            <a:extLst>
              <a:ext uri="{FF2B5EF4-FFF2-40B4-BE49-F238E27FC236}">
                <a16:creationId xmlns="" xmlns:a16="http://schemas.microsoft.com/office/drawing/2014/main" id="{2B5D4B1F-477D-7445-A657-A5C494679FFD}"/>
              </a:ext>
            </a:extLst>
          </p:cNvPr>
          <p:cNvSpPr>
            <a:spLocks noGrp="1"/>
          </p:cNvSpPr>
          <p:nvPr>
            <p:ph type="body" sz="quarter" idx="13" hasCustomPrompt="1"/>
          </p:nvPr>
        </p:nvSpPr>
        <p:spPr>
          <a:xfrm>
            <a:off x="12783996" y="11726418"/>
            <a:ext cx="1699979" cy="572837"/>
          </a:xfrm>
          <a:prstGeom prst="rect">
            <a:avLst/>
          </a:prstGeom>
        </p:spPr>
        <p:txBody>
          <a:bodyPr anchor="t"/>
          <a:lstStyle>
            <a:lvl1pPr marL="0" indent="0">
              <a:lnSpc>
                <a:spcPts val="4200"/>
              </a:lnSpc>
              <a:buNone/>
              <a:defRPr sz="36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mês</a:t>
            </a:r>
          </a:p>
        </p:txBody>
      </p:sp>
      <p:sp>
        <p:nvSpPr>
          <p:cNvPr id="11" name="Text Placeholder 15">
            <a:extLst>
              <a:ext uri="{FF2B5EF4-FFF2-40B4-BE49-F238E27FC236}">
                <a16:creationId xmlns="" xmlns:a16="http://schemas.microsoft.com/office/drawing/2014/main" id="{D3ED5E76-B494-E64D-B7EC-C52D57EA417A}"/>
              </a:ext>
            </a:extLst>
          </p:cNvPr>
          <p:cNvSpPr>
            <a:spLocks noGrp="1"/>
          </p:cNvSpPr>
          <p:nvPr>
            <p:ph type="body" sz="quarter" idx="11" hasCustomPrompt="1"/>
          </p:nvPr>
        </p:nvSpPr>
        <p:spPr>
          <a:xfrm>
            <a:off x="11693235" y="9974616"/>
            <a:ext cx="9504219" cy="843466"/>
          </a:xfrm>
          <a:prstGeom prst="rect">
            <a:avLst/>
          </a:prstGeom>
        </p:spPr>
        <p:txBody>
          <a:bodyPr anchor="t"/>
          <a:lstStyle>
            <a:lvl1pPr marL="0" indent="0">
              <a:lnSpc>
                <a:spcPct val="100000"/>
              </a:lnSpc>
              <a:buNone/>
              <a:defRPr sz="45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Apresentador ou subtítulo</a:t>
            </a:r>
          </a:p>
        </p:txBody>
      </p:sp>
      <p:pic>
        <p:nvPicPr>
          <p:cNvPr id="12" name="Graphic 11">
            <a:extLst>
              <a:ext uri="{FF2B5EF4-FFF2-40B4-BE49-F238E27FC236}">
                <a16:creationId xmlns="" xmlns:a16="http://schemas.microsoft.com/office/drawing/2014/main" id="{D8452DDA-2292-B140-8827-0ADB0FCC494A}"/>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10839341" y="9969894"/>
            <a:ext cx="631210" cy="848188"/>
          </a:xfrm>
          <a:prstGeom prst="rect">
            <a:avLst/>
          </a:prstGeom>
        </p:spPr>
      </p:pic>
    </p:spTree>
    <p:extLst>
      <p:ext uri="{BB962C8B-B14F-4D97-AF65-F5344CB8AC3E}">
        <p14:creationId xmlns:p14="http://schemas.microsoft.com/office/powerpoint/2010/main" val="2865034483"/>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parata_1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32313A1C-3F5F-BD41-B55A-3FAA7B8E15B8}"/>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3999" cy="13673271"/>
          </a:xfrm>
          <a:prstGeom prst="rect">
            <a:avLst/>
          </a:prstGeom>
        </p:spPr>
      </p:pic>
      <p:pic>
        <p:nvPicPr>
          <p:cNvPr id="5" name="Picture 4">
            <a:extLst>
              <a:ext uri="{FF2B5EF4-FFF2-40B4-BE49-F238E27FC236}">
                <a16:creationId xmlns="" xmlns:a16="http://schemas.microsoft.com/office/drawing/2014/main" id="{31850618-BB7E-FF40-909A-35F952E6F75C}"/>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60738FEE-B033-EA46-9AB4-10863BFEE9FE}"/>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4C02CA97-DF04-8D43-A08F-32E22278AA59}"/>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675BB53F-2AF7-5643-BB96-A096663CCB91}"/>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43748CBE-DACE-D442-AFB1-A324DE1AD42A}"/>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13</a:t>
            </a:r>
          </a:p>
        </p:txBody>
      </p:sp>
      <p:pic>
        <p:nvPicPr>
          <p:cNvPr id="10" name="Graphic 9">
            <a:extLst>
              <a:ext uri="{FF2B5EF4-FFF2-40B4-BE49-F238E27FC236}">
                <a16:creationId xmlns="" xmlns:a16="http://schemas.microsoft.com/office/drawing/2014/main" id="{35E6B6D4-875C-2E43-AC91-5051E273ED99}"/>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8F77610F-905E-0442-8CD4-EDBE2A97B089}"/>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283818941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parata_1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83D42B75-3E8E-8741-AA43-DACCF4CD35E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1364"/>
            <a:ext cx="4064000" cy="13673271"/>
          </a:xfrm>
          <a:prstGeom prst="rect">
            <a:avLst/>
          </a:prstGeom>
        </p:spPr>
      </p:pic>
      <p:pic>
        <p:nvPicPr>
          <p:cNvPr id="4" name="Graphic 3">
            <a:extLst>
              <a:ext uri="{FF2B5EF4-FFF2-40B4-BE49-F238E27FC236}">
                <a16:creationId xmlns="" xmlns:a16="http://schemas.microsoft.com/office/drawing/2014/main" id="{9F4DE11F-94AA-6344-A919-2C56938A46CA}"/>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5" name="Picture 4">
            <a:extLst>
              <a:ext uri="{FF2B5EF4-FFF2-40B4-BE49-F238E27FC236}">
                <a16:creationId xmlns="" xmlns:a16="http://schemas.microsoft.com/office/drawing/2014/main" id="{8761259D-DAA9-E749-A477-225D3A2F0C78}"/>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2103664" y="2858407"/>
            <a:ext cx="3492500" cy="3492500"/>
          </a:xfrm>
          <a:prstGeom prst="rect">
            <a:avLst/>
          </a:prstGeom>
        </p:spPr>
      </p:pic>
      <p:sp>
        <p:nvSpPr>
          <p:cNvPr id="6" name="Slide Number Placeholder 37">
            <a:extLst>
              <a:ext uri="{FF2B5EF4-FFF2-40B4-BE49-F238E27FC236}">
                <a16:creationId xmlns="" xmlns:a16="http://schemas.microsoft.com/office/drawing/2014/main" id="{86A3E680-F1E4-374A-8217-8A2BD9C4B885}"/>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EEC69441-1EF3-E040-9D99-1901ADC17794}"/>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A8416410-7DB2-2C4E-B4C8-ABD142971007}"/>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5315B268-895A-4942-890B-33A7DCB957F8}"/>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14</a:t>
            </a:r>
          </a:p>
        </p:txBody>
      </p:sp>
      <p:pic>
        <p:nvPicPr>
          <p:cNvPr id="10" name="Graphic 9">
            <a:extLst>
              <a:ext uri="{FF2B5EF4-FFF2-40B4-BE49-F238E27FC236}">
                <a16:creationId xmlns="" xmlns:a16="http://schemas.microsoft.com/office/drawing/2014/main" id="{3286E319-F36B-9B49-8604-7B832C5F39BC}"/>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126209245"/>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parata_15">
    <p:bg>
      <p:bgPr>
        <a:solidFill>
          <a:schemeClr val="accent1"/>
        </a:solidFill>
        <a:effectLst/>
      </p:bgPr>
    </p:bg>
    <p:spTree>
      <p:nvGrpSpPr>
        <p:cNvPr id="1" name=""/>
        <p:cNvGrpSpPr/>
        <p:nvPr/>
      </p:nvGrpSpPr>
      <p:grpSpPr>
        <a:xfrm>
          <a:off x="0" y="0"/>
          <a:ext cx="0" cy="0"/>
          <a:chOff x="0" y="0"/>
          <a:chExt cx="0" cy="0"/>
        </a:xfrm>
      </p:grpSpPr>
      <p:pic>
        <p:nvPicPr>
          <p:cNvPr id="26" name="Graphic 25">
            <a:extLst>
              <a:ext uri="{FF2B5EF4-FFF2-40B4-BE49-F238E27FC236}">
                <a16:creationId xmlns="" xmlns:a16="http://schemas.microsoft.com/office/drawing/2014/main" id="{FF9B2270-1947-BC48-89AF-88A7A2828B90}"/>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2081870" y="4371583"/>
            <a:ext cx="20223435" cy="2933970"/>
          </a:xfrm>
          <a:prstGeom prst="rect">
            <a:avLst/>
          </a:prstGeom>
        </p:spPr>
      </p:pic>
      <p:pic>
        <p:nvPicPr>
          <p:cNvPr id="24" name="Graphic 23">
            <a:extLst>
              <a:ext uri="{FF2B5EF4-FFF2-40B4-BE49-F238E27FC236}">
                <a16:creationId xmlns="" xmlns:a16="http://schemas.microsoft.com/office/drawing/2014/main" id="{2A91E634-E19D-3641-BB46-DCE8B3B09F46}"/>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4635688" y="1522714"/>
            <a:ext cx="15421879" cy="12198096"/>
          </a:xfrm>
          <a:prstGeom prst="rect">
            <a:avLst/>
          </a:prstGeom>
        </p:spPr>
      </p:pic>
      <p:pic>
        <p:nvPicPr>
          <p:cNvPr id="22" name="Graphic 21">
            <a:extLst>
              <a:ext uri="{FF2B5EF4-FFF2-40B4-BE49-F238E27FC236}">
                <a16:creationId xmlns="" xmlns:a16="http://schemas.microsoft.com/office/drawing/2014/main" id="{E46410D4-5678-E84D-A7AE-A43A6F1301B4}"/>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2081869" y="4349245"/>
            <a:ext cx="20223436" cy="2978646"/>
          </a:xfrm>
          <a:prstGeom prst="rect">
            <a:avLst/>
          </a:prstGeom>
        </p:spPr>
      </p:pic>
      <p:sp>
        <p:nvSpPr>
          <p:cNvPr id="11" name="Slide Number Placeholder 37">
            <a:extLst>
              <a:ext uri="{FF2B5EF4-FFF2-40B4-BE49-F238E27FC236}">
                <a16:creationId xmlns="" xmlns:a16="http://schemas.microsoft.com/office/drawing/2014/main" id="{9427905A-CA79-284E-9196-2628EF0A8B2E}"/>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2" name="Text Placeholder 15">
            <a:extLst>
              <a:ext uri="{FF2B5EF4-FFF2-40B4-BE49-F238E27FC236}">
                <a16:creationId xmlns="" xmlns:a16="http://schemas.microsoft.com/office/drawing/2014/main" id="{8CE9CAC8-0099-2F42-8A1E-21AAF3EAF69E}"/>
              </a:ext>
            </a:extLst>
          </p:cNvPr>
          <p:cNvSpPr>
            <a:spLocks noGrp="1"/>
          </p:cNvSpPr>
          <p:nvPr>
            <p:ph type="body" sz="quarter" idx="10" hasCustomPrompt="1"/>
          </p:nvPr>
        </p:nvSpPr>
        <p:spPr>
          <a:xfrm>
            <a:off x="5876660" y="4720149"/>
            <a:ext cx="12933854" cy="2236838"/>
          </a:xfrm>
          <a:prstGeom prst="rect">
            <a:avLst/>
          </a:prstGeom>
        </p:spPr>
        <p:txBody>
          <a:bodyPr anchor="ctr"/>
          <a:lstStyle>
            <a:lvl1pPr marL="0" indent="0" algn="ctr">
              <a:lnSpc>
                <a:spcPts val="7200"/>
              </a:lnSpc>
              <a:buNone/>
              <a:defRPr sz="66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TEMA</a:t>
            </a:r>
            <a:br>
              <a:rPr lang="en-US"/>
            </a:br>
            <a:r>
              <a:rPr lang="en-US"/>
              <a:t>OU TÍTULO DO VÍDEO</a:t>
            </a:r>
          </a:p>
        </p:txBody>
      </p:sp>
      <p:pic>
        <p:nvPicPr>
          <p:cNvPr id="14" name="Graphic 13">
            <a:extLst>
              <a:ext uri="{FF2B5EF4-FFF2-40B4-BE49-F238E27FC236}">
                <a16:creationId xmlns="" xmlns:a16="http://schemas.microsoft.com/office/drawing/2014/main" id="{3881FD39-7E4F-2048-9024-F88794AC51A7}"/>
              </a:ext>
            </a:extLst>
          </p:cNvPr>
          <p:cNvPicPr>
            <a:picLocks noChangeAspect="1"/>
          </p:cNvPicPr>
          <p:nvPr userDrawn="1"/>
        </p:nvPicPr>
        <p:blipFill>
          <a:blip r:embed="rId8">
            <a:extLst>
              <a:ext uri="{96DAC541-7B7A-43D3-8B79-37D633B846F1}">
                <asvg:svgBlip xmlns="" xmlns:asvg="http://schemas.microsoft.com/office/drawing/2016/SVG/main" r:embed="rId9"/>
              </a:ext>
            </a:extLst>
          </a:blip>
          <a:srcRect/>
          <a:stretch/>
        </p:blipFill>
        <p:spPr>
          <a:xfrm>
            <a:off x="23345040" y="542169"/>
            <a:ext cx="550031" cy="550031"/>
          </a:xfrm>
          <a:prstGeom prst="rect">
            <a:avLst/>
          </a:prstGeom>
        </p:spPr>
      </p:pic>
      <p:pic>
        <p:nvPicPr>
          <p:cNvPr id="15" name="Graphic 14">
            <a:extLst>
              <a:ext uri="{FF2B5EF4-FFF2-40B4-BE49-F238E27FC236}">
                <a16:creationId xmlns="" xmlns:a16="http://schemas.microsoft.com/office/drawing/2014/main" id="{469717BD-83D8-2949-B960-2533D0376B75}"/>
              </a:ext>
            </a:extLst>
          </p:cNvPr>
          <p:cNvPicPr>
            <a:picLocks noChangeAspect="1"/>
          </p:cNvPicPr>
          <p:nvPr userDrawn="1"/>
        </p:nvPicPr>
        <p:blipFill>
          <a:blip r:embed="rId10">
            <a:extLst>
              <a:ext uri="{96DAC541-7B7A-43D3-8B79-37D633B846F1}">
                <asvg:svgBlip xmlns="" xmlns:asvg="http://schemas.microsoft.com/office/drawing/2016/SVG/main" r:embed="rId11"/>
              </a:ext>
            </a:extLst>
          </a:blip>
          <a:srcRect/>
          <a:stretch/>
        </p:blipFill>
        <p:spPr>
          <a:xfrm>
            <a:off x="669927" y="440983"/>
            <a:ext cx="998853" cy="910302"/>
          </a:xfrm>
          <a:prstGeom prst="rect">
            <a:avLst/>
          </a:prstGeom>
        </p:spPr>
      </p:pic>
      <p:pic>
        <p:nvPicPr>
          <p:cNvPr id="16" name="Picture 15" descr="A picture containing light&#10;&#10;Description automatically generated">
            <a:extLst>
              <a:ext uri="{FF2B5EF4-FFF2-40B4-BE49-F238E27FC236}">
                <a16:creationId xmlns="" xmlns:a16="http://schemas.microsoft.com/office/drawing/2014/main" id="{06AF53C9-59EA-9E49-B658-0FE45953D6E2}"/>
              </a:ext>
            </a:extLst>
          </p:cNvPr>
          <p:cNvPicPr>
            <a:picLocks noChangeAspect="1"/>
          </p:cNvPicPr>
          <p:nvPr userDrawn="1"/>
        </p:nvPicPr>
        <p:blipFill rotWithShape="1">
          <a:blip r:embed="rId12">
            <a:extLst>
              <a:ext uri="{28A0092B-C50C-407E-A947-70E740481C1C}">
                <a14:useLocalDpi xmlns:a14="http://schemas.microsoft.com/office/drawing/2010/main"/>
              </a:ext>
            </a:extLst>
          </a:blip>
          <a:srcRect/>
          <a:stretch/>
        </p:blipFill>
        <p:spPr>
          <a:xfrm>
            <a:off x="20399375" y="0"/>
            <a:ext cx="3987800" cy="3863340"/>
          </a:xfrm>
          <a:prstGeom prst="rect">
            <a:avLst/>
          </a:prstGeom>
        </p:spPr>
      </p:pic>
      <p:pic>
        <p:nvPicPr>
          <p:cNvPr id="17" name="Picture 16">
            <a:extLst>
              <a:ext uri="{FF2B5EF4-FFF2-40B4-BE49-F238E27FC236}">
                <a16:creationId xmlns="" xmlns:a16="http://schemas.microsoft.com/office/drawing/2014/main" id="{0277A2EA-A04C-4445-935F-8415E5B6625E}"/>
              </a:ext>
            </a:extLst>
          </p:cNvPr>
          <p:cNvPicPr>
            <a:picLocks noChangeAspect="1"/>
          </p:cNvPicPr>
          <p:nvPr userDrawn="1"/>
        </p:nvPicPr>
        <p:blipFill rotWithShape="1">
          <a:blip r:embed="rId13" cstate="screen">
            <a:extLst>
              <a:ext uri="{28A0092B-C50C-407E-A947-70E740481C1C}">
                <a14:useLocalDpi xmlns:a14="http://schemas.microsoft.com/office/drawing/2010/main"/>
              </a:ext>
            </a:extLst>
          </a:blip>
          <a:srcRect/>
          <a:stretch/>
        </p:blipFill>
        <p:spPr>
          <a:xfrm>
            <a:off x="1" y="6802858"/>
            <a:ext cx="3592286" cy="6891777"/>
          </a:xfrm>
          <a:prstGeom prst="rect">
            <a:avLst/>
          </a:prstGeom>
        </p:spPr>
      </p:pic>
    </p:spTree>
    <p:extLst>
      <p:ext uri="{BB962C8B-B14F-4D97-AF65-F5344CB8AC3E}">
        <p14:creationId xmlns:p14="http://schemas.microsoft.com/office/powerpoint/2010/main" val="303065892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607372"/>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údo_Livre_Cinza">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pic>
        <p:nvPicPr>
          <p:cNvPr id="4" name="Graphic 3">
            <a:extLst>
              <a:ext uri="{FF2B5EF4-FFF2-40B4-BE49-F238E27FC236}">
                <a16:creationId xmlns="" xmlns:a16="http://schemas.microsoft.com/office/drawing/2014/main" id="{CD8529BD-EF00-3A41-90DD-C667D86F166E}"/>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884971213"/>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údo_Livre_Azul">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pic>
        <p:nvPicPr>
          <p:cNvPr id="4" name="Graphic 3">
            <a:extLst>
              <a:ext uri="{FF2B5EF4-FFF2-40B4-BE49-F238E27FC236}">
                <a16:creationId xmlns="" xmlns:a16="http://schemas.microsoft.com/office/drawing/2014/main" id="{CD8529BD-EF00-3A41-90DD-C667D86F166E}"/>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4043945201"/>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údo_Livre_Roxo">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pic>
        <p:nvPicPr>
          <p:cNvPr id="4" name="Graphic 3">
            <a:extLst>
              <a:ext uri="{FF2B5EF4-FFF2-40B4-BE49-F238E27FC236}">
                <a16:creationId xmlns="" xmlns:a16="http://schemas.microsoft.com/office/drawing/2014/main" id="{CD8529BD-EF00-3A41-90DD-C667D86F166E}"/>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770062252"/>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nteúdo_Livre_Amarelo">
    <p:bg>
      <p:bgPr>
        <a:solidFill>
          <a:schemeClr val="bg2"/>
        </a:solidFill>
        <a:effectLst/>
      </p:bgPr>
    </p:bg>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lvl1pPr>
              <a:defRPr>
                <a:solidFill>
                  <a:schemeClr val="tx1"/>
                </a:solidFill>
              </a:defRPr>
            </a:lvl1pPr>
          </a:lstStyle>
          <a:p>
            <a:fld id="{A325F139-6C12-C241-B593-B371F006EAF6}" type="slidenum">
              <a:rPr lang="pt-BR"/>
              <a:pPr/>
              <a:t>‹nº›</a:t>
            </a:fld>
            <a:endParaRPr lang="pt-BR"/>
          </a:p>
        </p:txBody>
      </p:sp>
      <p:pic>
        <p:nvPicPr>
          <p:cNvPr id="4" name="Graphic 3">
            <a:extLst>
              <a:ext uri="{FF2B5EF4-FFF2-40B4-BE49-F238E27FC236}">
                <a16:creationId xmlns="" xmlns:a16="http://schemas.microsoft.com/office/drawing/2014/main" id="{CD8529BD-EF00-3A41-90DD-C667D86F166E}"/>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2"/>
          </a:xfrm>
          <a:prstGeom prst="rect">
            <a:avLst/>
          </a:prstGeom>
        </p:spPr>
      </p:pic>
      <p:pic>
        <p:nvPicPr>
          <p:cNvPr id="5" name="Graphic 4">
            <a:extLst>
              <a:ext uri="{FF2B5EF4-FFF2-40B4-BE49-F238E27FC236}">
                <a16:creationId xmlns="" xmlns:a16="http://schemas.microsoft.com/office/drawing/2014/main" id="{C5970864-AEEC-D446-BB0C-8EEC19DF13F8}"/>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spTree>
    <p:extLst>
      <p:ext uri="{BB962C8B-B14F-4D97-AF65-F5344CB8AC3E}">
        <p14:creationId xmlns:p14="http://schemas.microsoft.com/office/powerpoint/2010/main" val="256633636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údo_Livre_Cyan">
    <p:bg>
      <p:bgPr>
        <a:solidFill>
          <a:schemeClr val="bg2"/>
        </a:solidFill>
        <a:effectLst/>
      </p:bgPr>
    </p:bg>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lvl1pPr>
              <a:defRPr>
                <a:solidFill>
                  <a:schemeClr val="tx1"/>
                </a:solidFill>
              </a:defRPr>
            </a:lvl1pPr>
          </a:lstStyle>
          <a:p>
            <a:fld id="{A325F139-6C12-C241-B593-B371F006EAF6}" type="slidenum">
              <a:rPr lang="pt-BR"/>
              <a:pPr/>
              <a:t>‹nº›</a:t>
            </a:fld>
            <a:endParaRPr lang="pt-BR"/>
          </a:p>
        </p:txBody>
      </p:sp>
      <p:pic>
        <p:nvPicPr>
          <p:cNvPr id="4" name="Graphic 3">
            <a:extLst>
              <a:ext uri="{FF2B5EF4-FFF2-40B4-BE49-F238E27FC236}">
                <a16:creationId xmlns="" xmlns:a16="http://schemas.microsoft.com/office/drawing/2014/main" id="{CD8529BD-EF00-3A41-90DD-C667D86F166E}"/>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2"/>
          </a:xfrm>
          <a:prstGeom prst="rect">
            <a:avLst/>
          </a:prstGeom>
        </p:spPr>
      </p:pic>
      <p:pic>
        <p:nvPicPr>
          <p:cNvPr id="5" name="Graphic 4">
            <a:extLst>
              <a:ext uri="{FF2B5EF4-FFF2-40B4-BE49-F238E27FC236}">
                <a16:creationId xmlns="" xmlns:a16="http://schemas.microsoft.com/office/drawing/2014/main" id="{D8963484-1763-134A-94C9-BF7B4A100FCF}"/>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spTree>
    <p:extLst>
      <p:ext uri="{BB962C8B-B14F-4D97-AF65-F5344CB8AC3E}">
        <p14:creationId xmlns:p14="http://schemas.microsoft.com/office/powerpoint/2010/main" val="843228440"/>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údo_Etapas numéricas">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sp>
        <p:nvSpPr>
          <p:cNvPr id="6" name="Text Placeholder 15">
            <a:extLst>
              <a:ext uri="{FF2B5EF4-FFF2-40B4-BE49-F238E27FC236}">
                <a16:creationId xmlns="" xmlns:a16="http://schemas.microsoft.com/office/drawing/2014/main" id="{C98535C5-A0D5-D14E-A608-41EC809F3C69}"/>
              </a:ext>
            </a:extLst>
          </p:cNvPr>
          <p:cNvSpPr>
            <a:spLocks noGrp="1"/>
          </p:cNvSpPr>
          <p:nvPr>
            <p:ph type="body" sz="quarter" idx="12" hasCustomPrompt="1"/>
          </p:nvPr>
        </p:nvSpPr>
        <p:spPr>
          <a:xfrm>
            <a:off x="3899208" y="3274246"/>
            <a:ext cx="2445188" cy="466482"/>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8" name="Text Placeholder 15">
            <a:extLst>
              <a:ext uri="{FF2B5EF4-FFF2-40B4-BE49-F238E27FC236}">
                <a16:creationId xmlns="" xmlns:a16="http://schemas.microsoft.com/office/drawing/2014/main" id="{AD88CAAF-C237-9146-86D1-CB28B1898699}"/>
              </a:ext>
            </a:extLst>
          </p:cNvPr>
          <p:cNvSpPr>
            <a:spLocks noGrp="1"/>
          </p:cNvSpPr>
          <p:nvPr>
            <p:ph type="body" sz="quarter" idx="19" hasCustomPrompt="1"/>
          </p:nvPr>
        </p:nvSpPr>
        <p:spPr>
          <a:xfrm>
            <a:off x="3899207" y="4090674"/>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 eros et accumsan et iusto.</a:t>
            </a:r>
          </a:p>
        </p:txBody>
      </p:sp>
      <p:sp>
        <p:nvSpPr>
          <p:cNvPr id="9" name="Text Placeholder 15">
            <a:extLst>
              <a:ext uri="{FF2B5EF4-FFF2-40B4-BE49-F238E27FC236}">
                <a16:creationId xmlns="" xmlns:a16="http://schemas.microsoft.com/office/drawing/2014/main" id="{0AC253C3-107C-0C45-9976-580EFEADD431}"/>
              </a:ext>
            </a:extLst>
          </p:cNvPr>
          <p:cNvSpPr>
            <a:spLocks noGrp="1"/>
          </p:cNvSpPr>
          <p:nvPr>
            <p:ph type="body" sz="quarter" idx="21" hasCustomPrompt="1"/>
          </p:nvPr>
        </p:nvSpPr>
        <p:spPr>
          <a:xfrm>
            <a:off x="11375573" y="3274246"/>
            <a:ext cx="2445188" cy="466482"/>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10" name="Text Placeholder 15">
            <a:extLst>
              <a:ext uri="{FF2B5EF4-FFF2-40B4-BE49-F238E27FC236}">
                <a16:creationId xmlns="" xmlns:a16="http://schemas.microsoft.com/office/drawing/2014/main" id="{C73A7B28-CAA5-4B47-9346-8E715EAABB75}"/>
              </a:ext>
            </a:extLst>
          </p:cNvPr>
          <p:cNvSpPr>
            <a:spLocks noGrp="1"/>
          </p:cNvSpPr>
          <p:nvPr>
            <p:ph type="body" sz="quarter" idx="22" hasCustomPrompt="1"/>
          </p:nvPr>
        </p:nvSpPr>
        <p:spPr>
          <a:xfrm>
            <a:off x="11375572" y="4090674"/>
            <a:ext cx="3555531" cy="114634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a:t>
            </a:r>
          </a:p>
        </p:txBody>
      </p:sp>
      <p:sp>
        <p:nvSpPr>
          <p:cNvPr id="11" name="Text Placeholder 15">
            <a:extLst>
              <a:ext uri="{FF2B5EF4-FFF2-40B4-BE49-F238E27FC236}">
                <a16:creationId xmlns="" xmlns:a16="http://schemas.microsoft.com/office/drawing/2014/main" id="{567B9A56-C63D-9B43-8404-E9E15D34A020}"/>
              </a:ext>
            </a:extLst>
          </p:cNvPr>
          <p:cNvSpPr>
            <a:spLocks noGrp="1"/>
          </p:cNvSpPr>
          <p:nvPr>
            <p:ph type="body" sz="quarter" idx="24" hasCustomPrompt="1"/>
          </p:nvPr>
        </p:nvSpPr>
        <p:spPr>
          <a:xfrm>
            <a:off x="18796521" y="3274246"/>
            <a:ext cx="2445188" cy="466482"/>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12" name="Text Placeholder 15">
            <a:extLst>
              <a:ext uri="{FF2B5EF4-FFF2-40B4-BE49-F238E27FC236}">
                <a16:creationId xmlns="" xmlns:a16="http://schemas.microsoft.com/office/drawing/2014/main" id="{41E835FC-D680-3142-9B2B-2EF0ADB707AE}"/>
              </a:ext>
            </a:extLst>
          </p:cNvPr>
          <p:cNvSpPr>
            <a:spLocks noGrp="1"/>
          </p:cNvSpPr>
          <p:nvPr>
            <p:ph type="body" sz="quarter" idx="25" hasCustomPrompt="1"/>
          </p:nvPr>
        </p:nvSpPr>
        <p:spPr>
          <a:xfrm>
            <a:off x="18796520" y="4090674"/>
            <a:ext cx="3555531" cy="114634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a:t>
            </a:r>
          </a:p>
        </p:txBody>
      </p:sp>
      <p:pic>
        <p:nvPicPr>
          <p:cNvPr id="19" name="Graphic 18">
            <a:extLst>
              <a:ext uri="{FF2B5EF4-FFF2-40B4-BE49-F238E27FC236}">
                <a16:creationId xmlns="" xmlns:a16="http://schemas.microsoft.com/office/drawing/2014/main" id="{DFC4B8AD-CB1F-0947-8738-10FEBF9AB1DD}"/>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2"/>
          </a:xfrm>
          <a:prstGeom prst="rect">
            <a:avLst/>
          </a:prstGeom>
        </p:spPr>
      </p:pic>
      <p:sp>
        <p:nvSpPr>
          <p:cNvPr id="32" name="Text Placeholder 15">
            <a:extLst>
              <a:ext uri="{FF2B5EF4-FFF2-40B4-BE49-F238E27FC236}">
                <a16:creationId xmlns="" xmlns:a16="http://schemas.microsoft.com/office/drawing/2014/main" id="{2B5E7D10-E854-3243-B548-14D2719A719F}"/>
              </a:ext>
            </a:extLst>
          </p:cNvPr>
          <p:cNvSpPr>
            <a:spLocks noGrp="1"/>
          </p:cNvSpPr>
          <p:nvPr>
            <p:ph type="body" sz="quarter" idx="26" hasCustomPrompt="1"/>
          </p:nvPr>
        </p:nvSpPr>
        <p:spPr>
          <a:xfrm>
            <a:off x="3899208" y="8455846"/>
            <a:ext cx="2445188" cy="466482"/>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3" name="Text Placeholder 15">
            <a:extLst>
              <a:ext uri="{FF2B5EF4-FFF2-40B4-BE49-F238E27FC236}">
                <a16:creationId xmlns="" xmlns:a16="http://schemas.microsoft.com/office/drawing/2014/main" id="{221FF36E-68BF-5845-BB17-A44833371AD9}"/>
              </a:ext>
            </a:extLst>
          </p:cNvPr>
          <p:cNvSpPr>
            <a:spLocks noGrp="1"/>
          </p:cNvSpPr>
          <p:nvPr>
            <p:ph type="body" sz="quarter" idx="27" hasCustomPrompt="1"/>
          </p:nvPr>
        </p:nvSpPr>
        <p:spPr>
          <a:xfrm>
            <a:off x="3899207" y="9272274"/>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 eros et accumsan et iusto.</a:t>
            </a:r>
          </a:p>
        </p:txBody>
      </p:sp>
      <p:sp>
        <p:nvSpPr>
          <p:cNvPr id="34" name="Text Placeholder 15">
            <a:extLst>
              <a:ext uri="{FF2B5EF4-FFF2-40B4-BE49-F238E27FC236}">
                <a16:creationId xmlns="" xmlns:a16="http://schemas.microsoft.com/office/drawing/2014/main" id="{67CDB57C-5247-5D45-94A6-EA0404EE71DF}"/>
              </a:ext>
            </a:extLst>
          </p:cNvPr>
          <p:cNvSpPr>
            <a:spLocks noGrp="1"/>
          </p:cNvSpPr>
          <p:nvPr>
            <p:ph type="body" sz="quarter" idx="28" hasCustomPrompt="1"/>
          </p:nvPr>
        </p:nvSpPr>
        <p:spPr>
          <a:xfrm>
            <a:off x="11375573" y="8455846"/>
            <a:ext cx="2445188" cy="466482"/>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5" name="Text Placeholder 15">
            <a:extLst>
              <a:ext uri="{FF2B5EF4-FFF2-40B4-BE49-F238E27FC236}">
                <a16:creationId xmlns="" xmlns:a16="http://schemas.microsoft.com/office/drawing/2014/main" id="{203894FD-2E7A-BD46-9E4E-2E2E00386C0F}"/>
              </a:ext>
            </a:extLst>
          </p:cNvPr>
          <p:cNvSpPr>
            <a:spLocks noGrp="1"/>
          </p:cNvSpPr>
          <p:nvPr>
            <p:ph type="body" sz="quarter" idx="29" hasCustomPrompt="1"/>
          </p:nvPr>
        </p:nvSpPr>
        <p:spPr>
          <a:xfrm>
            <a:off x="11375572" y="9272274"/>
            <a:ext cx="3555531" cy="114634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a:t>
            </a:r>
          </a:p>
        </p:txBody>
      </p:sp>
      <p:sp>
        <p:nvSpPr>
          <p:cNvPr id="36" name="Text Placeholder 15">
            <a:extLst>
              <a:ext uri="{FF2B5EF4-FFF2-40B4-BE49-F238E27FC236}">
                <a16:creationId xmlns="" xmlns:a16="http://schemas.microsoft.com/office/drawing/2014/main" id="{768F3EDC-F12B-AB45-A232-EE0C0C1EF5C9}"/>
              </a:ext>
            </a:extLst>
          </p:cNvPr>
          <p:cNvSpPr>
            <a:spLocks noGrp="1"/>
          </p:cNvSpPr>
          <p:nvPr>
            <p:ph type="body" sz="quarter" idx="30" hasCustomPrompt="1"/>
          </p:nvPr>
        </p:nvSpPr>
        <p:spPr>
          <a:xfrm>
            <a:off x="18796521" y="8455846"/>
            <a:ext cx="2445188" cy="466482"/>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7" name="Text Placeholder 15">
            <a:extLst>
              <a:ext uri="{FF2B5EF4-FFF2-40B4-BE49-F238E27FC236}">
                <a16:creationId xmlns="" xmlns:a16="http://schemas.microsoft.com/office/drawing/2014/main" id="{28C49A37-8CB2-4240-BDCE-68966A8049C8}"/>
              </a:ext>
            </a:extLst>
          </p:cNvPr>
          <p:cNvSpPr>
            <a:spLocks noGrp="1"/>
          </p:cNvSpPr>
          <p:nvPr>
            <p:ph type="body" sz="quarter" idx="31" hasCustomPrompt="1"/>
          </p:nvPr>
        </p:nvSpPr>
        <p:spPr>
          <a:xfrm>
            <a:off x="18796520" y="9272274"/>
            <a:ext cx="3555531" cy="114634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a:t>
            </a:r>
          </a:p>
        </p:txBody>
      </p:sp>
    </p:spTree>
    <p:extLst>
      <p:ext uri="{BB962C8B-B14F-4D97-AF65-F5344CB8AC3E}">
        <p14:creationId xmlns:p14="http://schemas.microsoft.com/office/powerpoint/2010/main" val="75639849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apa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595E85E4-1223-7648-BC10-6FF630A26A4F}"/>
              </a:ext>
            </a:extLst>
          </p:cNvPr>
          <p:cNvPicPr>
            <a:picLocks noChangeAspect="1"/>
          </p:cNvPicPr>
          <p:nvPr userDrawn="1"/>
        </p:nvPicPr>
        <p:blipFill>
          <a:blip r:embed="rId3"/>
          <a:srcRect/>
          <a:stretch/>
        </p:blipFill>
        <p:spPr>
          <a:xfrm>
            <a:off x="6523" y="0"/>
            <a:ext cx="24374129" cy="13710448"/>
          </a:xfrm>
          <a:prstGeom prst="rect">
            <a:avLst/>
          </a:prstGeom>
        </p:spPr>
      </p:pic>
      <p:sp>
        <p:nvSpPr>
          <p:cNvPr id="19" name="Text Placeholder 15">
            <a:extLst>
              <a:ext uri="{FF2B5EF4-FFF2-40B4-BE49-F238E27FC236}">
                <a16:creationId xmlns="" xmlns:a16="http://schemas.microsoft.com/office/drawing/2014/main" id="{5FAFF9E2-A409-2B4C-9314-1DD643F4DE4A}"/>
              </a:ext>
            </a:extLst>
          </p:cNvPr>
          <p:cNvSpPr>
            <a:spLocks noGrp="1"/>
          </p:cNvSpPr>
          <p:nvPr>
            <p:ph type="body" sz="quarter" idx="13" hasCustomPrompt="1"/>
          </p:nvPr>
        </p:nvSpPr>
        <p:spPr>
          <a:xfrm>
            <a:off x="12783996" y="11726418"/>
            <a:ext cx="1699979" cy="572837"/>
          </a:xfrm>
          <a:prstGeom prst="rect">
            <a:avLst/>
          </a:prstGeom>
        </p:spPr>
        <p:txBody>
          <a:bodyPr anchor="t"/>
          <a:lstStyle>
            <a:lvl1pPr marL="0" indent="0">
              <a:lnSpc>
                <a:spcPts val="4200"/>
              </a:lnSpc>
              <a:buNone/>
              <a:defRPr sz="36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mês</a:t>
            </a:r>
          </a:p>
        </p:txBody>
      </p:sp>
      <p:sp>
        <p:nvSpPr>
          <p:cNvPr id="13" name="Text Placeholder 15">
            <a:extLst>
              <a:ext uri="{FF2B5EF4-FFF2-40B4-BE49-F238E27FC236}">
                <a16:creationId xmlns="" xmlns:a16="http://schemas.microsoft.com/office/drawing/2014/main" id="{CEF451ED-D7A2-1947-97E3-876E0100DD9D}"/>
              </a:ext>
            </a:extLst>
          </p:cNvPr>
          <p:cNvSpPr>
            <a:spLocks noGrp="1"/>
          </p:cNvSpPr>
          <p:nvPr>
            <p:ph type="body" sz="quarter" idx="10" hasCustomPrompt="1"/>
          </p:nvPr>
        </p:nvSpPr>
        <p:spPr>
          <a:xfrm>
            <a:off x="10725041" y="2294415"/>
            <a:ext cx="10423428" cy="3049110"/>
          </a:xfrm>
          <a:prstGeom prst="rect">
            <a:avLst/>
          </a:prstGeom>
        </p:spPr>
        <p:txBody>
          <a:bodyPr anchor="t"/>
          <a:lstStyle>
            <a:lvl1pPr marL="0" indent="0">
              <a:lnSpc>
                <a:spcPts val="11000"/>
              </a:lnSpc>
              <a:buNone/>
              <a:defRPr sz="9600" b="1" spc="2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DA APRESENTAÇÃO</a:t>
            </a:r>
          </a:p>
        </p:txBody>
      </p:sp>
      <p:sp>
        <p:nvSpPr>
          <p:cNvPr id="14" name="Text Placeholder 15">
            <a:extLst>
              <a:ext uri="{FF2B5EF4-FFF2-40B4-BE49-F238E27FC236}">
                <a16:creationId xmlns="" xmlns:a16="http://schemas.microsoft.com/office/drawing/2014/main" id="{62B1B5BB-C233-E848-8FAA-D71A55A8952C}"/>
              </a:ext>
            </a:extLst>
          </p:cNvPr>
          <p:cNvSpPr>
            <a:spLocks noGrp="1"/>
          </p:cNvSpPr>
          <p:nvPr>
            <p:ph type="body" sz="quarter" idx="11" hasCustomPrompt="1"/>
          </p:nvPr>
        </p:nvSpPr>
        <p:spPr>
          <a:xfrm>
            <a:off x="11693235" y="9974616"/>
            <a:ext cx="9504219" cy="843466"/>
          </a:xfrm>
          <a:prstGeom prst="rect">
            <a:avLst/>
          </a:prstGeom>
        </p:spPr>
        <p:txBody>
          <a:bodyPr anchor="t"/>
          <a:lstStyle>
            <a:lvl1pPr marL="0" indent="0">
              <a:lnSpc>
                <a:spcPct val="100000"/>
              </a:lnSpc>
              <a:buNone/>
              <a:defRPr sz="45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Apresentador ou subtítulo</a:t>
            </a:r>
          </a:p>
        </p:txBody>
      </p:sp>
      <p:pic>
        <p:nvPicPr>
          <p:cNvPr id="15" name="Graphic 14">
            <a:extLst>
              <a:ext uri="{FF2B5EF4-FFF2-40B4-BE49-F238E27FC236}">
                <a16:creationId xmlns="" xmlns:a16="http://schemas.microsoft.com/office/drawing/2014/main" id="{21E2DE44-B161-4046-86B2-654558BE13D1}"/>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10839341" y="9969894"/>
            <a:ext cx="631210" cy="848188"/>
          </a:xfrm>
          <a:prstGeom prst="rect">
            <a:avLst/>
          </a:prstGeom>
        </p:spPr>
      </p:pic>
      <p:pic>
        <p:nvPicPr>
          <p:cNvPr id="16" name="Graphic 15">
            <a:extLst>
              <a:ext uri="{FF2B5EF4-FFF2-40B4-BE49-F238E27FC236}">
                <a16:creationId xmlns="" xmlns:a16="http://schemas.microsoft.com/office/drawing/2014/main" id="{999FBFC6-9B2B-374F-BE48-FDE7AF99C67B}"/>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2" cy="910302"/>
          </a:xfrm>
          <a:prstGeom prst="rect">
            <a:avLst/>
          </a:prstGeom>
        </p:spPr>
      </p:pic>
      <p:pic>
        <p:nvPicPr>
          <p:cNvPr id="20" name="Graphic 19">
            <a:extLst>
              <a:ext uri="{FF2B5EF4-FFF2-40B4-BE49-F238E27FC236}">
                <a16:creationId xmlns="" xmlns:a16="http://schemas.microsoft.com/office/drawing/2014/main" id="{46222534-3D3C-5A45-9054-C4E860D18B7D}"/>
              </a:ext>
            </a:extLst>
          </p:cNvPr>
          <p:cNvPicPr>
            <a:picLocks noChangeAspect="1"/>
          </p:cNvPicPr>
          <p:nvPr userDrawn="1"/>
        </p:nvPicPr>
        <p:blipFill>
          <a:blip r:embed="rId8">
            <a:extLst>
              <a:ext uri="{96DAC541-7B7A-43D3-8B79-37D633B846F1}">
                <asvg:svgBlip xmlns="" xmlns:asvg="http://schemas.microsoft.com/office/drawing/2016/SVG/main" r:embed="rId9"/>
              </a:ext>
            </a:extLst>
          </a:blip>
          <a:stretch>
            <a:fillRect/>
          </a:stretch>
        </p:blipFill>
        <p:spPr>
          <a:xfrm>
            <a:off x="10908020" y="11827601"/>
            <a:ext cx="352831" cy="370472"/>
          </a:xfrm>
          <a:prstGeom prst="rect">
            <a:avLst/>
          </a:prstGeom>
        </p:spPr>
      </p:pic>
    </p:spTree>
    <p:extLst>
      <p:ext uri="{BB962C8B-B14F-4D97-AF65-F5344CB8AC3E}">
        <p14:creationId xmlns:p14="http://schemas.microsoft.com/office/powerpoint/2010/main" val="232122835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údo_Box de Apoio">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520667"/>
            <a:ext cx="12960788" cy="1765333"/>
          </a:xfrm>
          <a:prstGeom prst="rect">
            <a:avLst/>
          </a:prstGeom>
        </p:spPr>
        <p:txBody>
          <a:bodyPr anchor="t"/>
          <a:lstStyle>
            <a:lvl1pPr marL="0" indent="0">
              <a:lnSpc>
                <a:spcPts val="6800"/>
              </a:lnSpc>
              <a:buNone/>
              <a:defRPr sz="6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DO SLIDE AQUI COM</a:t>
            </a:r>
            <a:br>
              <a:rPr lang="en-US"/>
            </a:br>
            <a:r>
              <a:rPr lang="en-US"/>
              <a:t>ATÉ DUAS LINHAS</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sp>
        <p:nvSpPr>
          <p:cNvPr id="13" name="Text Placeholder 15">
            <a:extLst>
              <a:ext uri="{FF2B5EF4-FFF2-40B4-BE49-F238E27FC236}">
                <a16:creationId xmlns="" xmlns:a16="http://schemas.microsoft.com/office/drawing/2014/main" id="{41FC6A20-D5CB-524C-8BF0-0E6271B0CA56}"/>
              </a:ext>
            </a:extLst>
          </p:cNvPr>
          <p:cNvSpPr>
            <a:spLocks noGrp="1"/>
          </p:cNvSpPr>
          <p:nvPr>
            <p:ph type="body" sz="quarter" idx="12" hasCustomPrompt="1"/>
          </p:nvPr>
        </p:nvSpPr>
        <p:spPr>
          <a:xfrm>
            <a:off x="2061497" y="3363685"/>
            <a:ext cx="12960788" cy="696183"/>
          </a:xfrm>
          <a:prstGeom prst="rect">
            <a:avLst/>
          </a:prstGeom>
        </p:spPr>
        <p:txBody>
          <a:bodyPr anchor="t"/>
          <a:lstStyle>
            <a:lvl1pPr marL="0" indent="0">
              <a:lnSpc>
                <a:spcPts val="5100"/>
              </a:lnSpc>
              <a:buNone/>
              <a:defRPr sz="45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Subtítulo</a:t>
            </a:r>
          </a:p>
        </p:txBody>
      </p:sp>
      <p:sp>
        <p:nvSpPr>
          <p:cNvPr id="14" name="Text Placeholder 15">
            <a:extLst>
              <a:ext uri="{FF2B5EF4-FFF2-40B4-BE49-F238E27FC236}">
                <a16:creationId xmlns="" xmlns:a16="http://schemas.microsoft.com/office/drawing/2014/main" id="{B9D6079F-B757-9147-B7A4-4F71093FFF2B}"/>
              </a:ext>
            </a:extLst>
          </p:cNvPr>
          <p:cNvSpPr>
            <a:spLocks noGrp="1"/>
          </p:cNvSpPr>
          <p:nvPr>
            <p:ph type="body" sz="quarter" idx="13" hasCustomPrompt="1"/>
          </p:nvPr>
        </p:nvSpPr>
        <p:spPr>
          <a:xfrm>
            <a:off x="2061496" y="4221307"/>
            <a:ext cx="12960789" cy="7600580"/>
          </a:xfrm>
          <a:prstGeom prst="rect">
            <a:avLst/>
          </a:prstGeom>
        </p:spPr>
        <p:txBody>
          <a:bodyPr anchor="t"/>
          <a:lstStyle>
            <a:lvl1pPr marL="0" indent="0">
              <a:lnSpc>
                <a:spcPts val="3200"/>
              </a:lnSpc>
              <a:buNone/>
              <a:defRPr sz="26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consectetuer adipo iscing, sed diam nonummy nibh euismod tincidunt ut laoreet dolore magna aliquam erat volutpat twisi enim admi veniam, quis nostrud exerci tation ullamcorper. Lorem ipsum dolor sit amet, consectetuer adipiscing, sed diam nonummy euismod tincidunt ut laoreet dolore magna aliquam erat volutpat wisil enim admi veniam, quis nostrud exerci tation ullamcorper. Lorem ipsum dolor sit amet, consectetuer adipiscing, sed diam nonummy nibh euismod tincidunt ut laoreet dolor magna aliquam erat volutpat nirut wisi enim ami wisi enim admi erat veniam, quis dolor lorem magna. Quis nostrud exerci tation ullamcorper. Lorem ipsum dolor sit amet, consectetuer dolor adipiscing, sed diam nonummy nibh euismod tincidunt ut laoreet dolor magna aliquam erat volutpat nirut wisi enim ami wisi enim admi erat veniam, quis dolor lorem magna.</a:t>
            </a:r>
          </a:p>
        </p:txBody>
      </p:sp>
      <p:sp>
        <p:nvSpPr>
          <p:cNvPr id="15" name="Text Placeholder 15">
            <a:extLst>
              <a:ext uri="{FF2B5EF4-FFF2-40B4-BE49-F238E27FC236}">
                <a16:creationId xmlns="" xmlns:a16="http://schemas.microsoft.com/office/drawing/2014/main" id="{A06A90BB-E9D8-8C40-86B1-022A25C5F088}"/>
              </a:ext>
            </a:extLst>
          </p:cNvPr>
          <p:cNvSpPr>
            <a:spLocks noGrp="1"/>
          </p:cNvSpPr>
          <p:nvPr>
            <p:ph type="body" sz="quarter" idx="14" hasCustomPrompt="1"/>
          </p:nvPr>
        </p:nvSpPr>
        <p:spPr>
          <a:xfrm>
            <a:off x="16888331" y="5153494"/>
            <a:ext cx="6036983" cy="4708964"/>
          </a:xfrm>
          <a:prstGeom prst="rect">
            <a:avLst/>
          </a:prstGeom>
        </p:spPr>
        <p:txBody>
          <a:bodyPr anchor="t"/>
          <a:lstStyle>
            <a:lvl1pPr marL="0" indent="0">
              <a:lnSpc>
                <a:spcPts val="5100"/>
              </a:lnSpc>
              <a:buNone/>
              <a:defRPr sz="4500" b="1"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am dolor sit amet ero, consectetuer ate adipiscing elit, sed diam non ummy magna aliquam erat volutpat dus.</a:t>
            </a:r>
          </a:p>
        </p:txBody>
      </p:sp>
      <p:pic>
        <p:nvPicPr>
          <p:cNvPr id="9" name="Graphic 8">
            <a:extLst>
              <a:ext uri="{FF2B5EF4-FFF2-40B4-BE49-F238E27FC236}">
                <a16:creationId xmlns="" xmlns:a16="http://schemas.microsoft.com/office/drawing/2014/main" id="{AE2F452C-3569-BA42-8E64-80B43F87D357}"/>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1172084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údo_Tópicos">
    <p:spTree>
      <p:nvGrpSpPr>
        <p:cNvPr id="1" name=""/>
        <p:cNvGrpSpPr/>
        <p:nvPr/>
      </p:nvGrpSpPr>
      <p:grpSpPr>
        <a:xfrm>
          <a:off x="0" y="0"/>
          <a:ext cx="0" cy="0"/>
          <a:chOff x="0" y="0"/>
          <a:chExt cx="0" cy="0"/>
        </a:xfrm>
      </p:grpSpPr>
      <p:sp>
        <p:nvSpPr>
          <p:cNvPr id="7" name="Text Placeholder 15">
            <a:extLst>
              <a:ext uri="{FF2B5EF4-FFF2-40B4-BE49-F238E27FC236}">
                <a16:creationId xmlns="" xmlns:a16="http://schemas.microsoft.com/office/drawing/2014/main" id="{F0897A0F-4459-AD4B-9105-8AA570A2E518}"/>
              </a:ext>
            </a:extLst>
          </p:cNvPr>
          <p:cNvSpPr>
            <a:spLocks noGrp="1"/>
          </p:cNvSpPr>
          <p:nvPr>
            <p:ph type="body" sz="quarter" idx="10" hasCustomPrompt="1"/>
          </p:nvPr>
        </p:nvSpPr>
        <p:spPr>
          <a:xfrm>
            <a:off x="2061497" y="2277619"/>
            <a:ext cx="11928823" cy="4083991"/>
          </a:xfrm>
          <a:prstGeom prst="rect">
            <a:avLst/>
          </a:prstGeom>
        </p:spPr>
        <p:txBody>
          <a:bodyPr anchor="t"/>
          <a:lstStyle>
            <a:lvl1pPr marL="0" indent="0">
              <a:lnSpc>
                <a:spcPts val="10000"/>
              </a:lnSpc>
              <a:buNone/>
              <a:defRPr sz="9000" b="1" spc="200" baseline="0">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2 OU NO MÁX. 3 LINHAS</a:t>
            </a: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sp>
        <p:nvSpPr>
          <p:cNvPr id="13" name="Text Placeholder 15">
            <a:extLst>
              <a:ext uri="{FF2B5EF4-FFF2-40B4-BE49-F238E27FC236}">
                <a16:creationId xmlns="" xmlns:a16="http://schemas.microsoft.com/office/drawing/2014/main" id="{41FC6A20-D5CB-524C-8BF0-0E6271B0CA56}"/>
              </a:ext>
            </a:extLst>
          </p:cNvPr>
          <p:cNvSpPr>
            <a:spLocks noGrp="1"/>
          </p:cNvSpPr>
          <p:nvPr>
            <p:ph type="body" sz="quarter" idx="12" hasCustomPrompt="1"/>
          </p:nvPr>
        </p:nvSpPr>
        <p:spPr>
          <a:xfrm>
            <a:off x="2061497" y="6679221"/>
            <a:ext cx="11928823" cy="1253199"/>
          </a:xfrm>
          <a:prstGeom prst="rect">
            <a:avLst/>
          </a:prstGeom>
        </p:spPr>
        <p:txBody>
          <a:bodyPr anchor="t"/>
          <a:lstStyle>
            <a:lvl1pPr marL="0" indent="0">
              <a:lnSpc>
                <a:spcPts val="5100"/>
              </a:lnSpc>
              <a:buNone/>
              <a:defRPr sz="4500" b="1"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Duis autem vel eu iriure dolor in hend in vulputate velit adit.</a:t>
            </a:r>
          </a:p>
        </p:txBody>
      </p:sp>
      <p:sp>
        <p:nvSpPr>
          <p:cNvPr id="14" name="Text Placeholder 15">
            <a:extLst>
              <a:ext uri="{FF2B5EF4-FFF2-40B4-BE49-F238E27FC236}">
                <a16:creationId xmlns="" xmlns:a16="http://schemas.microsoft.com/office/drawing/2014/main" id="{B9D6079F-B757-9147-B7A4-4F71093FFF2B}"/>
              </a:ext>
            </a:extLst>
          </p:cNvPr>
          <p:cNvSpPr>
            <a:spLocks noGrp="1"/>
          </p:cNvSpPr>
          <p:nvPr>
            <p:ph type="body" sz="quarter" idx="13" hasCustomPrompt="1"/>
          </p:nvPr>
        </p:nvSpPr>
        <p:spPr>
          <a:xfrm>
            <a:off x="2061497" y="8244667"/>
            <a:ext cx="11928823" cy="4083991"/>
          </a:xfrm>
          <a:prstGeom prst="rect">
            <a:avLst/>
          </a:prstGeom>
        </p:spPr>
        <p:txBody>
          <a:bodyPr anchor="t"/>
          <a:lstStyle>
            <a:lvl1pPr marL="0" indent="0">
              <a:lnSpc>
                <a:spcPts val="3200"/>
              </a:lnSpc>
              <a:buNone/>
              <a:defRPr sz="26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consectet uer erat adipo iscing, sed diam nonummy erat quis nibh euismod enim tincidunt ut laoreet dolore magna ut simus aliquam erat volutpat. Utwisi enim admi veniam, quis nostrud exerci tation ullamcorper lorem ausit fsum dolor sit amet, consectetuer.</a:t>
            </a:r>
          </a:p>
        </p:txBody>
      </p:sp>
      <p:sp>
        <p:nvSpPr>
          <p:cNvPr id="18" name="Text Placeholder 15">
            <a:extLst>
              <a:ext uri="{FF2B5EF4-FFF2-40B4-BE49-F238E27FC236}">
                <a16:creationId xmlns="" xmlns:a16="http://schemas.microsoft.com/office/drawing/2014/main" id="{596CCDF3-3A0A-734F-9C5B-D150B10DD14F}"/>
              </a:ext>
            </a:extLst>
          </p:cNvPr>
          <p:cNvSpPr>
            <a:spLocks noGrp="1"/>
          </p:cNvSpPr>
          <p:nvPr>
            <p:ph type="body" sz="quarter" idx="14" hasCustomPrompt="1"/>
          </p:nvPr>
        </p:nvSpPr>
        <p:spPr>
          <a:xfrm>
            <a:off x="15634797" y="2359806"/>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19" name="Text Placeholder 15">
            <a:extLst>
              <a:ext uri="{FF2B5EF4-FFF2-40B4-BE49-F238E27FC236}">
                <a16:creationId xmlns="" xmlns:a16="http://schemas.microsoft.com/office/drawing/2014/main" id="{A8F4B4D0-54C2-DB41-A5D6-7F348D88CDFE}"/>
              </a:ext>
            </a:extLst>
          </p:cNvPr>
          <p:cNvSpPr>
            <a:spLocks noGrp="1"/>
          </p:cNvSpPr>
          <p:nvPr>
            <p:ph type="body" sz="quarter" idx="19" hasCustomPrompt="1"/>
          </p:nvPr>
        </p:nvSpPr>
        <p:spPr>
          <a:xfrm>
            <a:off x="15634797" y="3159253"/>
            <a:ext cx="7580534"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tincidunt ut laoreet dolore magna ut simus ut laoreet dolore magna.</a:t>
            </a:r>
          </a:p>
        </p:txBody>
      </p:sp>
      <p:sp>
        <p:nvSpPr>
          <p:cNvPr id="20" name="Text Placeholder 15">
            <a:extLst>
              <a:ext uri="{FF2B5EF4-FFF2-40B4-BE49-F238E27FC236}">
                <a16:creationId xmlns="" xmlns:a16="http://schemas.microsoft.com/office/drawing/2014/main" id="{5073D80B-0688-224A-98B0-7DAD8FBE21A6}"/>
              </a:ext>
            </a:extLst>
          </p:cNvPr>
          <p:cNvSpPr>
            <a:spLocks noGrp="1"/>
          </p:cNvSpPr>
          <p:nvPr>
            <p:ph type="body" sz="quarter" idx="20" hasCustomPrompt="1"/>
          </p:nvPr>
        </p:nvSpPr>
        <p:spPr>
          <a:xfrm>
            <a:off x="15634797" y="5857386"/>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21" name="Text Placeholder 15">
            <a:extLst>
              <a:ext uri="{FF2B5EF4-FFF2-40B4-BE49-F238E27FC236}">
                <a16:creationId xmlns="" xmlns:a16="http://schemas.microsoft.com/office/drawing/2014/main" id="{6A0CF38E-8FAF-0444-9273-B5CE510C401D}"/>
              </a:ext>
            </a:extLst>
          </p:cNvPr>
          <p:cNvSpPr>
            <a:spLocks noGrp="1"/>
          </p:cNvSpPr>
          <p:nvPr>
            <p:ph type="body" sz="quarter" idx="21" hasCustomPrompt="1"/>
          </p:nvPr>
        </p:nvSpPr>
        <p:spPr>
          <a:xfrm>
            <a:off x="15634797" y="9377826"/>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22" name="Text Placeholder 15">
            <a:extLst>
              <a:ext uri="{FF2B5EF4-FFF2-40B4-BE49-F238E27FC236}">
                <a16:creationId xmlns="" xmlns:a16="http://schemas.microsoft.com/office/drawing/2014/main" id="{1B42BF4B-707F-9344-AA9D-5911A7A20DD7}"/>
              </a:ext>
            </a:extLst>
          </p:cNvPr>
          <p:cNvSpPr>
            <a:spLocks noGrp="1"/>
          </p:cNvSpPr>
          <p:nvPr>
            <p:ph type="body" sz="quarter" idx="22" hasCustomPrompt="1"/>
          </p:nvPr>
        </p:nvSpPr>
        <p:spPr>
          <a:xfrm>
            <a:off x="15634797" y="6656833"/>
            <a:ext cx="7580534"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tincidunt ut laoreet dolore magna ut simus aliquam erat volutpat.</a:t>
            </a:r>
          </a:p>
        </p:txBody>
      </p:sp>
      <p:sp>
        <p:nvSpPr>
          <p:cNvPr id="23" name="Text Placeholder 15">
            <a:extLst>
              <a:ext uri="{FF2B5EF4-FFF2-40B4-BE49-F238E27FC236}">
                <a16:creationId xmlns="" xmlns:a16="http://schemas.microsoft.com/office/drawing/2014/main" id="{538F21D4-11B9-7643-8C39-F9309A47423C}"/>
              </a:ext>
            </a:extLst>
          </p:cNvPr>
          <p:cNvSpPr>
            <a:spLocks noGrp="1"/>
          </p:cNvSpPr>
          <p:nvPr>
            <p:ph type="body" sz="quarter" idx="23" hasCustomPrompt="1"/>
          </p:nvPr>
        </p:nvSpPr>
        <p:spPr>
          <a:xfrm>
            <a:off x="15634797" y="10177273"/>
            <a:ext cx="7580534"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 nectet uer adipo iscing, sed diam nonummy erat quis nibh euismod enim tincidunt.</a:t>
            </a:r>
          </a:p>
        </p:txBody>
      </p:sp>
      <p:pic>
        <p:nvPicPr>
          <p:cNvPr id="15" name="Graphic 14">
            <a:extLst>
              <a:ext uri="{FF2B5EF4-FFF2-40B4-BE49-F238E27FC236}">
                <a16:creationId xmlns="" xmlns:a16="http://schemas.microsoft.com/office/drawing/2014/main" id="{D8DA7FA5-8812-1C42-8C26-09BAC6FD76F5}"/>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354256249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údo_Linha Tópicos">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p>
            <a:fld id="{A325F139-6C12-C241-B593-B371F006EAF6}" type="slidenum">
              <a:rPr lang="pt-BR"/>
              <a:pPr/>
              <a:t>‹nº›</a:t>
            </a:fld>
            <a:endParaRPr lang="pt-BR"/>
          </a:p>
        </p:txBody>
      </p:sp>
      <p:sp>
        <p:nvSpPr>
          <p:cNvPr id="18" name="Text Placeholder 15">
            <a:extLst>
              <a:ext uri="{FF2B5EF4-FFF2-40B4-BE49-F238E27FC236}">
                <a16:creationId xmlns="" xmlns:a16="http://schemas.microsoft.com/office/drawing/2014/main" id="{596CCDF3-3A0A-734F-9C5B-D150B10DD14F}"/>
              </a:ext>
            </a:extLst>
          </p:cNvPr>
          <p:cNvSpPr>
            <a:spLocks noGrp="1"/>
          </p:cNvSpPr>
          <p:nvPr>
            <p:ph type="body" sz="quarter" idx="14" hasCustomPrompt="1"/>
          </p:nvPr>
        </p:nvSpPr>
        <p:spPr>
          <a:xfrm>
            <a:off x="1644698" y="5450422"/>
            <a:ext cx="3294284" cy="620485"/>
          </a:xfrm>
          <a:prstGeom prst="rect">
            <a:avLst/>
          </a:prstGeom>
        </p:spPr>
        <p:txBody>
          <a:bodyPr anchor="t"/>
          <a:lstStyle>
            <a:lvl1pPr marL="0" indent="0" algn="l">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19" name="Text Placeholder 15">
            <a:extLst>
              <a:ext uri="{FF2B5EF4-FFF2-40B4-BE49-F238E27FC236}">
                <a16:creationId xmlns="" xmlns:a16="http://schemas.microsoft.com/office/drawing/2014/main" id="{A8F4B4D0-54C2-DB41-A5D6-7F348D88CDFE}"/>
              </a:ext>
            </a:extLst>
          </p:cNvPr>
          <p:cNvSpPr>
            <a:spLocks noGrp="1"/>
          </p:cNvSpPr>
          <p:nvPr>
            <p:ph type="body" sz="quarter" idx="19" hasCustomPrompt="1"/>
          </p:nvPr>
        </p:nvSpPr>
        <p:spPr>
          <a:xfrm>
            <a:off x="2095119" y="6522667"/>
            <a:ext cx="4419981" cy="4850178"/>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consectetuer adipo iscing, sed diam nonummy nibh euismod tincidunt ut laoreet dolore magna aliquam erat volutpat twisi enim admi veniam, quis nostrud exerci tation ullamcorper. Lorem ipsum dolor sit amet, consectetuer adipiscing, sed diam nonummy.</a:t>
            </a:r>
          </a:p>
        </p:txBody>
      </p:sp>
      <p:sp>
        <p:nvSpPr>
          <p:cNvPr id="15" name="Text Placeholder 15">
            <a:extLst>
              <a:ext uri="{FF2B5EF4-FFF2-40B4-BE49-F238E27FC236}">
                <a16:creationId xmlns="" xmlns:a16="http://schemas.microsoft.com/office/drawing/2014/main" id="{57F84F95-6867-7943-946E-E6E4706FF7F0}"/>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DO SLIDE AQUI</a:t>
            </a:r>
          </a:p>
        </p:txBody>
      </p:sp>
      <p:sp>
        <p:nvSpPr>
          <p:cNvPr id="34" name="Text Placeholder 15">
            <a:extLst>
              <a:ext uri="{FF2B5EF4-FFF2-40B4-BE49-F238E27FC236}">
                <a16:creationId xmlns="" xmlns:a16="http://schemas.microsoft.com/office/drawing/2014/main" id="{9F651C4A-6F64-5442-A86C-1B4B97B3EB50}"/>
              </a:ext>
            </a:extLst>
          </p:cNvPr>
          <p:cNvSpPr>
            <a:spLocks noGrp="1"/>
          </p:cNvSpPr>
          <p:nvPr>
            <p:ph type="body" sz="quarter" idx="23" hasCustomPrompt="1"/>
          </p:nvPr>
        </p:nvSpPr>
        <p:spPr>
          <a:xfrm>
            <a:off x="7131098" y="5450422"/>
            <a:ext cx="3294284" cy="620485"/>
          </a:xfrm>
          <a:prstGeom prst="rect">
            <a:avLst/>
          </a:prstGeom>
        </p:spPr>
        <p:txBody>
          <a:bodyPr anchor="t"/>
          <a:lstStyle>
            <a:lvl1pPr marL="0" indent="0" algn="l">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35" name="Text Placeholder 15">
            <a:extLst>
              <a:ext uri="{FF2B5EF4-FFF2-40B4-BE49-F238E27FC236}">
                <a16:creationId xmlns="" xmlns:a16="http://schemas.microsoft.com/office/drawing/2014/main" id="{F1825D5C-2301-9043-B19B-988DAFF3BDA4}"/>
              </a:ext>
            </a:extLst>
          </p:cNvPr>
          <p:cNvSpPr>
            <a:spLocks noGrp="1"/>
          </p:cNvSpPr>
          <p:nvPr>
            <p:ph type="body" sz="quarter" idx="24" hasCustomPrompt="1"/>
          </p:nvPr>
        </p:nvSpPr>
        <p:spPr>
          <a:xfrm>
            <a:off x="7581519" y="6522667"/>
            <a:ext cx="4419981" cy="4850182"/>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consectetuer adipo iscing, sed diam nonummy nibh euismod tincidunt ut laoreet dolore magna aliquam erat volutpat twisi enim admi veniam, quis nostrud exerci tation ullamcorper.</a:t>
            </a:r>
          </a:p>
        </p:txBody>
      </p:sp>
      <p:sp>
        <p:nvSpPr>
          <p:cNvPr id="36" name="Text Placeholder 15">
            <a:extLst>
              <a:ext uri="{FF2B5EF4-FFF2-40B4-BE49-F238E27FC236}">
                <a16:creationId xmlns="" xmlns:a16="http://schemas.microsoft.com/office/drawing/2014/main" id="{266C8DA5-59BE-1E45-9B40-A819CEAA26F7}"/>
              </a:ext>
            </a:extLst>
          </p:cNvPr>
          <p:cNvSpPr>
            <a:spLocks noGrp="1"/>
          </p:cNvSpPr>
          <p:nvPr>
            <p:ph type="body" sz="quarter" idx="25" hasCustomPrompt="1"/>
          </p:nvPr>
        </p:nvSpPr>
        <p:spPr>
          <a:xfrm>
            <a:off x="12617498" y="5450422"/>
            <a:ext cx="3294284" cy="620485"/>
          </a:xfrm>
          <a:prstGeom prst="rect">
            <a:avLst/>
          </a:prstGeom>
        </p:spPr>
        <p:txBody>
          <a:bodyPr anchor="t"/>
          <a:lstStyle>
            <a:lvl1pPr marL="0" indent="0" algn="l">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37" name="Text Placeholder 15">
            <a:extLst>
              <a:ext uri="{FF2B5EF4-FFF2-40B4-BE49-F238E27FC236}">
                <a16:creationId xmlns="" xmlns:a16="http://schemas.microsoft.com/office/drawing/2014/main" id="{8419535D-EDC4-0D4C-9080-2EC5DBBEF07F}"/>
              </a:ext>
            </a:extLst>
          </p:cNvPr>
          <p:cNvSpPr>
            <a:spLocks noGrp="1"/>
          </p:cNvSpPr>
          <p:nvPr>
            <p:ph type="body" sz="quarter" idx="26" hasCustomPrompt="1"/>
          </p:nvPr>
        </p:nvSpPr>
        <p:spPr>
          <a:xfrm>
            <a:off x="13067919" y="6522667"/>
            <a:ext cx="4419981" cy="4850170"/>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consectetuer adipo iscing, sed diam nonummy nibh euismod tincidunt ut laoreet dolore magna aliquam erat volutpat twisi enim admi veniam, quis nostrud exerci tation ullamcorper. Lorem ipsum dolor sit amet, consectetuer adipiscing, sed diam nonummy euismod tincidunt ut laoreet dolore magna aliquam erat volutpat.</a:t>
            </a:r>
          </a:p>
        </p:txBody>
      </p:sp>
      <p:sp>
        <p:nvSpPr>
          <p:cNvPr id="38" name="Text Placeholder 15">
            <a:extLst>
              <a:ext uri="{FF2B5EF4-FFF2-40B4-BE49-F238E27FC236}">
                <a16:creationId xmlns="" xmlns:a16="http://schemas.microsoft.com/office/drawing/2014/main" id="{484A6058-E014-D741-A5BA-5CF5DB592119}"/>
              </a:ext>
            </a:extLst>
          </p:cNvPr>
          <p:cNvSpPr>
            <a:spLocks noGrp="1"/>
          </p:cNvSpPr>
          <p:nvPr>
            <p:ph type="body" sz="quarter" idx="27" hasCustomPrompt="1"/>
          </p:nvPr>
        </p:nvSpPr>
        <p:spPr>
          <a:xfrm>
            <a:off x="18103898" y="5450422"/>
            <a:ext cx="3294284" cy="620485"/>
          </a:xfrm>
          <a:prstGeom prst="rect">
            <a:avLst/>
          </a:prstGeom>
        </p:spPr>
        <p:txBody>
          <a:bodyPr anchor="t"/>
          <a:lstStyle>
            <a:lvl1pPr marL="0" indent="0" algn="l">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39" name="Text Placeholder 15">
            <a:extLst>
              <a:ext uri="{FF2B5EF4-FFF2-40B4-BE49-F238E27FC236}">
                <a16:creationId xmlns="" xmlns:a16="http://schemas.microsoft.com/office/drawing/2014/main" id="{D91E5C41-0047-8B46-B2E1-8201E97E1710}"/>
              </a:ext>
            </a:extLst>
          </p:cNvPr>
          <p:cNvSpPr>
            <a:spLocks noGrp="1"/>
          </p:cNvSpPr>
          <p:nvPr>
            <p:ph type="body" sz="quarter" idx="28" hasCustomPrompt="1"/>
          </p:nvPr>
        </p:nvSpPr>
        <p:spPr>
          <a:xfrm>
            <a:off x="18554319" y="6522667"/>
            <a:ext cx="4419981" cy="4850165"/>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consectetuer adipo iscing, sed diam nonummy nibh euismod tincidunt ut laoreet dolore magna aliquam erat volutpat twisi enim admi veniam, quis nostrud exerci tation ullamcorper.</a:t>
            </a:r>
          </a:p>
        </p:txBody>
      </p:sp>
      <p:pic>
        <p:nvPicPr>
          <p:cNvPr id="20" name="Graphic 19">
            <a:extLst>
              <a:ext uri="{FF2B5EF4-FFF2-40B4-BE49-F238E27FC236}">
                <a16:creationId xmlns="" xmlns:a16="http://schemas.microsoft.com/office/drawing/2014/main" id="{1605A12E-D806-2948-BBF8-C2F865BFA4B5}"/>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1750830457"/>
      </p:ext>
    </p:extLst>
  </p:cSld>
  <p:clrMapOvr>
    <a:masterClrMapping/>
  </p:clrMapOvr>
  <p:transition spd="slow">
    <p:push/>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údo_Texto Destaque">
    <p:spTree>
      <p:nvGrpSpPr>
        <p:cNvPr id="1" name=""/>
        <p:cNvGrpSpPr/>
        <p:nvPr/>
      </p:nvGrpSpPr>
      <p:grpSpPr>
        <a:xfrm>
          <a:off x="0" y="0"/>
          <a:ext cx="0" cy="0"/>
          <a:chOff x="0" y="0"/>
          <a:chExt cx="0" cy="0"/>
        </a:xfrm>
      </p:grpSpPr>
      <p:sp>
        <p:nvSpPr>
          <p:cNvPr id="5" name="Round Same Side Corner Rectangle 4">
            <a:extLst>
              <a:ext uri="{FF2B5EF4-FFF2-40B4-BE49-F238E27FC236}">
                <a16:creationId xmlns="" xmlns:a16="http://schemas.microsoft.com/office/drawing/2014/main" id="{E86129B7-59F4-E04F-81E5-2ECF3EDF1AB7}"/>
              </a:ext>
            </a:extLst>
          </p:cNvPr>
          <p:cNvSpPr/>
          <p:nvPr userDrawn="1"/>
        </p:nvSpPr>
        <p:spPr>
          <a:xfrm rot="16200000">
            <a:off x="12207443" y="1536266"/>
            <a:ext cx="13716000" cy="10643466"/>
          </a:xfrm>
          <a:prstGeom prst="round2SameRect">
            <a:avLst>
              <a:gd name="adj1" fmla="val 0"/>
              <a:gd name="adj2"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lvl1pPr>
              <a:defRPr>
                <a:solidFill>
                  <a:schemeClr val="tx1"/>
                </a:solidFill>
              </a:defRPr>
            </a:lvl1pPr>
          </a:lstStyle>
          <a:p>
            <a:fld id="{A325F139-6C12-C241-B593-B371F006EAF6}" type="slidenum">
              <a:rPr lang="pt-BR"/>
              <a:pPr/>
              <a:t>‹nº›</a:t>
            </a:fld>
            <a:endParaRPr lang="pt-BR"/>
          </a:p>
        </p:txBody>
      </p:sp>
      <p:sp>
        <p:nvSpPr>
          <p:cNvPr id="20" name="Text Placeholder 15">
            <a:extLst>
              <a:ext uri="{FF2B5EF4-FFF2-40B4-BE49-F238E27FC236}">
                <a16:creationId xmlns="" xmlns:a16="http://schemas.microsoft.com/office/drawing/2014/main" id="{60E083D2-84F8-3845-83BA-58A1E0F4D923}"/>
              </a:ext>
            </a:extLst>
          </p:cNvPr>
          <p:cNvSpPr>
            <a:spLocks noGrp="1"/>
          </p:cNvSpPr>
          <p:nvPr>
            <p:ph type="body" sz="quarter" idx="10" hasCustomPrompt="1"/>
          </p:nvPr>
        </p:nvSpPr>
        <p:spPr>
          <a:xfrm>
            <a:off x="2061498" y="2277619"/>
            <a:ext cx="9022138" cy="4083991"/>
          </a:xfrm>
          <a:prstGeom prst="rect">
            <a:avLst/>
          </a:prstGeom>
        </p:spPr>
        <p:txBody>
          <a:bodyPr anchor="t"/>
          <a:lstStyle>
            <a:lvl1pPr marL="0" indent="0">
              <a:lnSpc>
                <a:spcPts val="10000"/>
              </a:lnSpc>
              <a:buNone/>
              <a:defRPr sz="9000" b="1" spc="2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AQUI COM DUAS OU TRÊS LINHAS</a:t>
            </a:r>
          </a:p>
        </p:txBody>
      </p:sp>
      <p:sp>
        <p:nvSpPr>
          <p:cNvPr id="21" name="Text Placeholder 15">
            <a:extLst>
              <a:ext uri="{FF2B5EF4-FFF2-40B4-BE49-F238E27FC236}">
                <a16:creationId xmlns="" xmlns:a16="http://schemas.microsoft.com/office/drawing/2014/main" id="{7875C6F0-4A17-0F48-8064-F078C12075F4}"/>
              </a:ext>
            </a:extLst>
          </p:cNvPr>
          <p:cNvSpPr>
            <a:spLocks noGrp="1"/>
          </p:cNvSpPr>
          <p:nvPr>
            <p:ph type="body" sz="quarter" idx="12" hasCustomPrompt="1"/>
          </p:nvPr>
        </p:nvSpPr>
        <p:spPr>
          <a:xfrm>
            <a:off x="2061497" y="6658207"/>
            <a:ext cx="9022139" cy="5810883"/>
          </a:xfrm>
          <a:prstGeom prst="rect">
            <a:avLst/>
          </a:prstGeom>
        </p:spPr>
        <p:txBody>
          <a:bodyPr anchor="t"/>
          <a:lstStyle>
            <a:lvl1pPr marL="0" indent="0">
              <a:lnSpc>
                <a:spcPts val="4100"/>
              </a:lnSpc>
              <a:buNone/>
              <a:defRPr sz="3500" b="1" spc="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contet ueret adipo iscing, sed diam nonet ummy erat it quis nibh euis mod enim sit tincidunt ut laoreet dolore magna ut simus alit am eratvu ipsum.</a:t>
            </a:r>
          </a:p>
        </p:txBody>
      </p:sp>
      <p:sp>
        <p:nvSpPr>
          <p:cNvPr id="26" name="Picture Placeholder 9">
            <a:extLst>
              <a:ext uri="{FF2B5EF4-FFF2-40B4-BE49-F238E27FC236}">
                <a16:creationId xmlns="" xmlns:a16="http://schemas.microsoft.com/office/drawing/2014/main" id="{BB8829B6-18DA-9A4B-9CD1-D4DADBFD6E76}"/>
              </a:ext>
            </a:extLst>
          </p:cNvPr>
          <p:cNvSpPr>
            <a:spLocks noGrp="1" noChangeAspect="1"/>
          </p:cNvSpPr>
          <p:nvPr>
            <p:ph type="pic" sz="quarter" idx="13" hasCustomPrompt="1"/>
          </p:nvPr>
        </p:nvSpPr>
        <p:spPr>
          <a:xfrm>
            <a:off x="14793883" y="3377505"/>
            <a:ext cx="2468880" cy="2468880"/>
          </a:xfrm>
          <a:prstGeom prst="ellipse">
            <a:avLst/>
          </a:prstGeom>
          <a:solidFill>
            <a:schemeClr val="accent3"/>
          </a:solidFill>
          <a:ln w="25400">
            <a:solidFill>
              <a:schemeClr val="accent3"/>
            </a:solidFill>
          </a:ln>
        </p:spPr>
        <p:txBody>
          <a:bodyPr anchor="ctr"/>
          <a:lstStyle>
            <a:lvl1pPr marL="0" indent="0" algn="ctr">
              <a:buNone/>
              <a:defRPr sz="18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sp>
        <p:nvSpPr>
          <p:cNvPr id="27" name="Text Placeholder 15">
            <a:extLst>
              <a:ext uri="{FF2B5EF4-FFF2-40B4-BE49-F238E27FC236}">
                <a16:creationId xmlns="" xmlns:a16="http://schemas.microsoft.com/office/drawing/2014/main" id="{46CE538E-B132-CC40-B222-4EA881283F20}"/>
              </a:ext>
            </a:extLst>
          </p:cNvPr>
          <p:cNvSpPr>
            <a:spLocks noGrp="1"/>
          </p:cNvSpPr>
          <p:nvPr>
            <p:ph type="body" sz="quarter" idx="14" hasCustomPrompt="1"/>
          </p:nvPr>
        </p:nvSpPr>
        <p:spPr>
          <a:xfrm>
            <a:off x="14683047" y="6685916"/>
            <a:ext cx="8287789" cy="4708964"/>
          </a:xfrm>
          <a:prstGeom prst="rect">
            <a:avLst/>
          </a:prstGeom>
        </p:spPr>
        <p:txBody>
          <a:bodyPr anchor="t"/>
          <a:lstStyle>
            <a:lvl1pPr marL="0" indent="0">
              <a:lnSpc>
                <a:spcPts val="5100"/>
              </a:lnSpc>
              <a:buNone/>
              <a:defRPr sz="4500" b="1"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am dolor sit amet ero, consectetuer ate adipiscing elit, sed diam non ummy magna aliquam erat volutpat dus.</a:t>
            </a:r>
          </a:p>
        </p:txBody>
      </p:sp>
      <p:pic>
        <p:nvPicPr>
          <p:cNvPr id="29" name="Graphic 28">
            <a:extLst>
              <a:ext uri="{FF2B5EF4-FFF2-40B4-BE49-F238E27FC236}">
                <a16:creationId xmlns="" xmlns:a16="http://schemas.microsoft.com/office/drawing/2014/main" id="{7A4396BD-16A7-444A-889A-22547C581F69}"/>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23345040" y="542169"/>
            <a:ext cx="550031" cy="550031"/>
          </a:xfrm>
          <a:prstGeom prst="rect">
            <a:avLst/>
          </a:prstGeom>
        </p:spPr>
      </p:pic>
      <p:pic>
        <p:nvPicPr>
          <p:cNvPr id="10" name="Graphic 9">
            <a:extLst>
              <a:ext uri="{FF2B5EF4-FFF2-40B4-BE49-F238E27FC236}">
                <a16:creationId xmlns="" xmlns:a16="http://schemas.microsoft.com/office/drawing/2014/main" id="{A9A0B088-7379-884E-93D3-EAE2BA45EAA7}"/>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3614786189"/>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údo_Texto e Imagem 1">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lvl1pPr>
              <a:defRPr>
                <a:solidFill>
                  <a:schemeClr val="bg2"/>
                </a:solidFill>
              </a:defRPr>
            </a:lvl1pPr>
          </a:lstStyle>
          <a:p>
            <a:fld id="{A325F139-6C12-C241-B593-B371F006EAF6}" type="slidenum">
              <a:rPr lang="pt-BR"/>
              <a:pPr/>
              <a:t>‹nº›</a:t>
            </a:fld>
            <a:endParaRPr lang="pt-BR"/>
          </a:p>
        </p:txBody>
      </p:sp>
      <p:sp>
        <p:nvSpPr>
          <p:cNvPr id="20" name="Text Placeholder 15">
            <a:extLst>
              <a:ext uri="{FF2B5EF4-FFF2-40B4-BE49-F238E27FC236}">
                <a16:creationId xmlns="" xmlns:a16="http://schemas.microsoft.com/office/drawing/2014/main" id="{60E083D2-84F8-3845-83BA-58A1E0F4D923}"/>
              </a:ext>
            </a:extLst>
          </p:cNvPr>
          <p:cNvSpPr>
            <a:spLocks noGrp="1"/>
          </p:cNvSpPr>
          <p:nvPr>
            <p:ph type="body" sz="quarter" idx="10" hasCustomPrompt="1"/>
          </p:nvPr>
        </p:nvSpPr>
        <p:spPr>
          <a:xfrm>
            <a:off x="2061498" y="2277619"/>
            <a:ext cx="9022138" cy="4083991"/>
          </a:xfrm>
          <a:prstGeom prst="rect">
            <a:avLst/>
          </a:prstGeom>
        </p:spPr>
        <p:txBody>
          <a:bodyPr anchor="t"/>
          <a:lstStyle>
            <a:lvl1pPr marL="0" indent="0">
              <a:lnSpc>
                <a:spcPts val="10000"/>
              </a:lnSpc>
              <a:buNone/>
              <a:defRPr sz="9000" b="1" spc="2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AQUI COM DUAS OU TRÊS LINHAS</a:t>
            </a:r>
          </a:p>
        </p:txBody>
      </p:sp>
      <p:sp>
        <p:nvSpPr>
          <p:cNvPr id="21" name="Text Placeholder 15">
            <a:extLst>
              <a:ext uri="{FF2B5EF4-FFF2-40B4-BE49-F238E27FC236}">
                <a16:creationId xmlns="" xmlns:a16="http://schemas.microsoft.com/office/drawing/2014/main" id="{7875C6F0-4A17-0F48-8064-F078C12075F4}"/>
              </a:ext>
            </a:extLst>
          </p:cNvPr>
          <p:cNvSpPr>
            <a:spLocks noGrp="1"/>
          </p:cNvSpPr>
          <p:nvPr>
            <p:ph type="body" sz="quarter" idx="12" hasCustomPrompt="1"/>
          </p:nvPr>
        </p:nvSpPr>
        <p:spPr>
          <a:xfrm>
            <a:off x="2061497" y="6658207"/>
            <a:ext cx="9022139" cy="5810883"/>
          </a:xfrm>
          <a:prstGeom prst="rect">
            <a:avLst/>
          </a:prstGeom>
        </p:spPr>
        <p:txBody>
          <a:bodyPr anchor="t"/>
          <a:lstStyle>
            <a:lvl1pPr marL="0" indent="0">
              <a:lnSpc>
                <a:spcPts val="4100"/>
              </a:lnSpc>
              <a:buNone/>
              <a:defRPr sz="3500" b="1" spc="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contet ueret adipo iscing, sed diam nonet ummy erat it quis nibh euis mod enim sit tincidunt ut laoreet dolore magna ut simus alit am eratvu ipsum.</a:t>
            </a:r>
          </a:p>
        </p:txBody>
      </p:sp>
      <p:sp>
        <p:nvSpPr>
          <p:cNvPr id="7" name="Picture Placeholder 6">
            <a:extLst>
              <a:ext uri="{FF2B5EF4-FFF2-40B4-BE49-F238E27FC236}">
                <a16:creationId xmlns="" xmlns:a16="http://schemas.microsoft.com/office/drawing/2014/main" id="{83ED9C0E-8776-4845-B1DA-AF65F4062F88}"/>
              </a:ext>
            </a:extLst>
          </p:cNvPr>
          <p:cNvSpPr>
            <a:spLocks noGrp="1"/>
          </p:cNvSpPr>
          <p:nvPr>
            <p:ph type="pic" sz="quarter" idx="13" hasCustomPrompt="1"/>
          </p:nvPr>
        </p:nvSpPr>
        <p:spPr>
          <a:xfrm>
            <a:off x="12188536" y="2798618"/>
            <a:ext cx="11082915" cy="9531928"/>
          </a:xfrm>
          <a:prstGeom prst="rect">
            <a:avLst/>
          </a:prstGeom>
        </p:spPr>
        <p:txBody>
          <a:bodyPr anchor="ctr"/>
          <a:lstStyle>
            <a:lvl1pPr marL="0" indent="0" algn="ctr">
              <a:buNone/>
              <a:defRPr sz="1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pic>
        <p:nvPicPr>
          <p:cNvPr id="8" name="Graphic 7">
            <a:extLst>
              <a:ext uri="{FF2B5EF4-FFF2-40B4-BE49-F238E27FC236}">
                <a16:creationId xmlns="" xmlns:a16="http://schemas.microsoft.com/office/drawing/2014/main" id="{8DE415B4-9341-1249-B861-11B08E974075}"/>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3659832578"/>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údo_Texto e Imagem 2">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lvl1pPr>
              <a:defRPr>
                <a:solidFill>
                  <a:schemeClr val="bg2"/>
                </a:solidFill>
              </a:defRPr>
            </a:lvl1pPr>
          </a:lstStyle>
          <a:p>
            <a:fld id="{A325F139-6C12-C241-B593-B371F006EAF6}" type="slidenum">
              <a:rPr lang="pt-BR"/>
              <a:pPr/>
              <a:t>‹nº›</a:t>
            </a:fld>
            <a:endParaRPr lang="pt-BR"/>
          </a:p>
        </p:txBody>
      </p:sp>
      <p:sp>
        <p:nvSpPr>
          <p:cNvPr id="21" name="Text Placeholder 15">
            <a:extLst>
              <a:ext uri="{FF2B5EF4-FFF2-40B4-BE49-F238E27FC236}">
                <a16:creationId xmlns="" xmlns:a16="http://schemas.microsoft.com/office/drawing/2014/main" id="{7875C6F0-4A17-0F48-8064-F078C12075F4}"/>
              </a:ext>
            </a:extLst>
          </p:cNvPr>
          <p:cNvSpPr>
            <a:spLocks noGrp="1"/>
          </p:cNvSpPr>
          <p:nvPr>
            <p:ph type="body" sz="quarter" idx="12" hasCustomPrompt="1"/>
          </p:nvPr>
        </p:nvSpPr>
        <p:spPr>
          <a:xfrm>
            <a:off x="14688993" y="8002097"/>
            <a:ext cx="9057698" cy="3469467"/>
          </a:xfrm>
          <a:prstGeom prst="rect">
            <a:avLst/>
          </a:prstGeom>
        </p:spPr>
        <p:txBody>
          <a:bodyPr anchor="t"/>
          <a:lstStyle>
            <a:lvl1pPr marL="0" indent="0">
              <a:lnSpc>
                <a:spcPts val="4100"/>
              </a:lnSpc>
              <a:buNone/>
              <a:defRPr sz="3500" b="1" spc="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contet ueret adipo iscing, sed diam nonet ummy erat it quis nibh euis mod enim sit tincidunt ut laoreet dolore magna ut simus alit am eratvu ipsum.</a:t>
            </a:r>
          </a:p>
        </p:txBody>
      </p:sp>
      <p:sp>
        <p:nvSpPr>
          <p:cNvPr id="7" name="Picture Placeholder 6">
            <a:extLst>
              <a:ext uri="{FF2B5EF4-FFF2-40B4-BE49-F238E27FC236}">
                <a16:creationId xmlns="" xmlns:a16="http://schemas.microsoft.com/office/drawing/2014/main" id="{83ED9C0E-8776-4845-B1DA-AF65F4062F88}"/>
              </a:ext>
            </a:extLst>
          </p:cNvPr>
          <p:cNvSpPr>
            <a:spLocks noGrp="1"/>
          </p:cNvSpPr>
          <p:nvPr>
            <p:ph type="pic" sz="quarter" idx="13" hasCustomPrompt="1"/>
          </p:nvPr>
        </p:nvSpPr>
        <p:spPr>
          <a:xfrm>
            <a:off x="0" y="-1"/>
            <a:ext cx="13743709" cy="13715999"/>
          </a:xfrm>
          <a:prstGeom prst="rect">
            <a:avLst/>
          </a:prstGeom>
          <a:solidFill>
            <a:schemeClr val="bg2"/>
          </a:solidFill>
        </p:spPr>
        <p:txBody>
          <a:bodyPr anchor="ctr"/>
          <a:lstStyle>
            <a:lvl1pPr marL="0" indent="0" algn="ctr">
              <a:buNone/>
              <a:defRPr sz="18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sp>
        <p:nvSpPr>
          <p:cNvPr id="20" name="Text Placeholder 15">
            <a:extLst>
              <a:ext uri="{FF2B5EF4-FFF2-40B4-BE49-F238E27FC236}">
                <a16:creationId xmlns="" xmlns:a16="http://schemas.microsoft.com/office/drawing/2014/main" id="{60E083D2-84F8-3845-83BA-58A1E0F4D923}"/>
              </a:ext>
            </a:extLst>
          </p:cNvPr>
          <p:cNvSpPr>
            <a:spLocks noGrp="1"/>
          </p:cNvSpPr>
          <p:nvPr>
            <p:ph type="body" sz="quarter" idx="10" hasCustomPrompt="1"/>
          </p:nvPr>
        </p:nvSpPr>
        <p:spPr>
          <a:xfrm>
            <a:off x="11858626" y="2504091"/>
            <a:ext cx="11888066" cy="4298491"/>
          </a:xfrm>
          <a:prstGeom prst="roundRect">
            <a:avLst>
              <a:gd name="adj" fmla="val 8287"/>
            </a:avLst>
          </a:prstGeom>
          <a:solidFill>
            <a:schemeClr val="bg1"/>
          </a:solidFill>
        </p:spPr>
        <p:txBody>
          <a:bodyPr lIns="640080" tIns="365760" rIns="91440" bIns="365760" anchor="ctr"/>
          <a:lstStyle>
            <a:lvl1pPr marL="0" indent="0">
              <a:lnSpc>
                <a:spcPts val="8600"/>
              </a:lnSpc>
              <a:buNone/>
              <a:defRPr sz="8000" b="1" spc="200" baseline="0">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DO SLIDE SOBREPOSTO A IMAGEM DE FUNDO</a:t>
            </a:r>
          </a:p>
        </p:txBody>
      </p:sp>
      <p:pic>
        <p:nvPicPr>
          <p:cNvPr id="9" name="Graphic 8">
            <a:extLst>
              <a:ext uri="{FF2B5EF4-FFF2-40B4-BE49-F238E27FC236}">
                <a16:creationId xmlns="" xmlns:a16="http://schemas.microsoft.com/office/drawing/2014/main" id="{1F6341DF-2E67-D946-91A6-7B52272C5E96}"/>
              </a:ext>
            </a:extLst>
          </p:cNvPr>
          <p:cNvPicPr>
            <a:picLocks noChangeAspect="1"/>
          </p:cNvPicPr>
          <p:nvPr userDrawn="1"/>
        </p:nvPicPr>
        <p:blipFill>
          <a:blip r:embed="rId2">
            <a:extLst>
              <a:ext uri="{96DAC541-7B7A-43D3-8B79-37D633B846F1}">
                <asvg:svgBlip xmlns="" xmlns:asvg="http://schemas.microsoft.com/office/drawing/2016/SVG/main" r:embed="rId3"/>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383911574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Conteúdo_Texto, Imagem e Tópic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633D3B1-115C-1D47-81CF-A6F4BD261970}"/>
              </a:ext>
            </a:extLst>
          </p:cNvPr>
          <p:cNvSpPr>
            <a:spLocks noGrp="1"/>
          </p:cNvSpPr>
          <p:nvPr>
            <p:ph type="sldNum" sz="quarter" idx="11"/>
          </p:nvPr>
        </p:nvSpPr>
        <p:spPr/>
        <p:txBody>
          <a:bodyPr/>
          <a:lstStyle>
            <a:lvl1pPr>
              <a:defRPr>
                <a:solidFill>
                  <a:schemeClr val="tx1"/>
                </a:solidFill>
              </a:defRPr>
            </a:lvl1pPr>
          </a:lstStyle>
          <a:p>
            <a:fld id="{A325F139-6C12-C241-B593-B371F006EAF6}" type="slidenum">
              <a:rPr lang="pt-BR"/>
              <a:pPr/>
              <a:t>‹nº›</a:t>
            </a:fld>
            <a:endParaRPr lang="pt-BR"/>
          </a:p>
        </p:txBody>
      </p:sp>
      <p:sp>
        <p:nvSpPr>
          <p:cNvPr id="11" name="Text Placeholder 15">
            <a:extLst>
              <a:ext uri="{FF2B5EF4-FFF2-40B4-BE49-F238E27FC236}">
                <a16:creationId xmlns="" xmlns:a16="http://schemas.microsoft.com/office/drawing/2014/main" id="{CAA1319A-11C8-EF49-9194-AB9F3815D983}"/>
              </a:ext>
            </a:extLst>
          </p:cNvPr>
          <p:cNvSpPr>
            <a:spLocks noGrp="1"/>
          </p:cNvSpPr>
          <p:nvPr>
            <p:ph type="body" sz="quarter" idx="10" hasCustomPrompt="1"/>
          </p:nvPr>
        </p:nvSpPr>
        <p:spPr>
          <a:xfrm>
            <a:off x="0" y="3035987"/>
            <a:ext cx="24384000" cy="2062486"/>
          </a:xfrm>
          <a:prstGeom prst="rect">
            <a:avLst/>
          </a:prstGeom>
        </p:spPr>
        <p:txBody>
          <a:bodyPr anchor="t"/>
          <a:lstStyle>
            <a:lvl1pPr marL="0" indent="0" algn="ctr">
              <a:lnSpc>
                <a:spcPts val="7500"/>
              </a:lnSpc>
              <a:buNone/>
              <a:defRPr sz="6500" b="1"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DO SLIDE CENTRALIZADO</a:t>
            </a:r>
            <a:br>
              <a:rPr lang="en-US"/>
            </a:br>
            <a:r>
              <a:rPr lang="en-US"/>
              <a:t>EM ATÉ 2 LINHAS</a:t>
            </a:r>
          </a:p>
        </p:txBody>
      </p:sp>
      <p:sp>
        <p:nvSpPr>
          <p:cNvPr id="5" name="Round Same Side Corner Rectangle 4">
            <a:extLst>
              <a:ext uri="{FF2B5EF4-FFF2-40B4-BE49-F238E27FC236}">
                <a16:creationId xmlns="" xmlns:a16="http://schemas.microsoft.com/office/drawing/2014/main" id="{E3962341-0D9A-BE41-AEF4-9B7F88FAE499}"/>
              </a:ext>
            </a:extLst>
          </p:cNvPr>
          <p:cNvSpPr/>
          <p:nvPr userDrawn="1"/>
        </p:nvSpPr>
        <p:spPr>
          <a:xfrm>
            <a:off x="0" y="7398327"/>
            <a:ext cx="24384000" cy="6317673"/>
          </a:xfrm>
          <a:prstGeom prst="round2SameRect">
            <a:avLst>
              <a:gd name="adj1" fmla="val 8334"/>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Text Placeholder 15">
            <a:extLst>
              <a:ext uri="{FF2B5EF4-FFF2-40B4-BE49-F238E27FC236}">
                <a16:creationId xmlns="" xmlns:a16="http://schemas.microsoft.com/office/drawing/2014/main" id="{A8DA7526-3DFC-C14F-978A-D3E34996ED2D}"/>
              </a:ext>
            </a:extLst>
          </p:cNvPr>
          <p:cNvSpPr>
            <a:spLocks noGrp="1"/>
          </p:cNvSpPr>
          <p:nvPr>
            <p:ph type="body" sz="quarter" idx="16" hasCustomPrompt="1"/>
          </p:nvPr>
        </p:nvSpPr>
        <p:spPr>
          <a:xfrm>
            <a:off x="3904211" y="9736896"/>
            <a:ext cx="3294284" cy="620485"/>
          </a:xfrm>
          <a:prstGeom prst="rect">
            <a:avLst/>
          </a:prstGeom>
        </p:spPr>
        <p:txBody>
          <a:bodyPr anchor="t"/>
          <a:lstStyle>
            <a:lvl1pPr marL="0" indent="0">
              <a:lnSpc>
                <a:spcPts val="4100"/>
              </a:lnSpc>
              <a:buNone/>
              <a:defRPr sz="3500" b="1" spc="150" baseline="0">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18" name="Text Placeholder 15">
            <a:extLst>
              <a:ext uri="{FF2B5EF4-FFF2-40B4-BE49-F238E27FC236}">
                <a16:creationId xmlns="" xmlns:a16="http://schemas.microsoft.com/office/drawing/2014/main" id="{373583FE-9A14-1D44-9A17-BD5785BC0C5A}"/>
              </a:ext>
            </a:extLst>
          </p:cNvPr>
          <p:cNvSpPr>
            <a:spLocks noGrp="1"/>
          </p:cNvSpPr>
          <p:nvPr>
            <p:ph type="body" sz="quarter" idx="19" hasCustomPrompt="1"/>
          </p:nvPr>
        </p:nvSpPr>
        <p:spPr>
          <a:xfrm>
            <a:off x="4216087" y="10476633"/>
            <a:ext cx="4419981" cy="2657476"/>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 dunt ut laoreet dolore magna ut simus ut laoreet dolore magna.</a:t>
            </a:r>
          </a:p>
        </p:txBody>
      </p:sp>
      <p:sp>
        <p:nvSpPr>
          <p:cNvPr id="19" name="Text Placeholder 15">
            <a:extLst>
              <a:ext uri="{FF2B5EF4-FFF2-40B4-BE49-F238E27FC236}">
                <a16:creationId xmlns="" xmlns:a16="http://schemas.microsoft.com/office/drawing/2014/main" id="{3ABCE32D-3580-714E-9FF2-311D7E9EB8AB}"/>
              </a:ext>
            </a:extLst>
          </p:cNvPr>
          <p:cNvSpPr>
            <a:spLocks noGrp="1"/>
          </p:cNvSpPr>
          <p:nvPr>
            <p:ph type="body" sz="quarter" idx="20" hasCustomPrompt="1"/>
          </p:nvPr>
        </p:nvSpPr>
        <p:spPr>
          <a:xfrm>
            <a:off x="10637521" y="9736896"/>
            <a:ext cx="3294284" cy="620485"/>
          </a:xfrm>
          <a:prstGeom prst="rect">
            <a:avLst/>
          </a:prstGeom>
        </p:spPr>
        <p:txBody>
          <a:bodyPr anchor="t"/>
          <a:lstStyle>
            <a:lvl1pPr marL="0" indent="0">
              <a:lnSpc>
                <a:spcPts val="4100"/>
              </a:lnSpc>
              <a:buNone/>
              <a:defRPr sz="3500" b="1" spc="150" baseline="0">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22" name="Text Placeholder 15">
            <a:extLst>
              <a:ext uri="{FF2B5EF4-FFF2-40B4-BE49-F238E27FC236}">
                <a16:creationId xmlns="" xmlns:a16="http://schemas.microsoft.com/office/drawing/2014/main" id="{12199F57-8471-2A4C-8CA9-767F16A8BC23}"/>
              </a:ext>
            </a:extLst>
          </p:cNvPr>
          <p:cNvSpPr>
            <a:spLocks noGrp="1"/>
          </p:cNvSpPr>
          <p:nvPr>
            <p:ph type="body" sz="quarter" idx="21" hasCustomPrompt="1"/>
          </p:nvPr>
        </p:nvSpPr>
        <p:spPr>
          <a:xfrm>
            <a:off x="10949397" y="10476633"/>
            <a:ext cx="4419981" cy="2657476"/>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 dunt ut laoreet dolore magna ut simus ut laoreet dolore magna.</a:t>
            </a:r>
          </a:p>
        </p:txBody>
      </p:sp>
      <p:sp>
        <p:nvSpPr>
          <p:cNvPr id="23" name="Text Placeholder 15">
            <a:extLst>
              <a:ext uri="{FF2B5EF4-FFF2-40B4-BE49-F238E27FC236}">
                <a16:creationId xmlns="" xmlns:a16="http://schemas.microsoft.com/office/drawing/2014/main" id="{2E019542-037A-7A48-955F-633F05163087}"/>
              </a:ext>
            </a:extLst>
          </p:cNvPr>
          <p:cNvSpPr>
            <a:spLocks noGrp="1"/>
          </p:cNvSpPr>
          <p:nvPr>
            <p:ph type="body" sz="quarter" idx="22" hasCustomPrompt="1"/>
          </p:nvPr>
        </p:nvSpPr>
        <p:spPr>
          <a:xfrm>
            <a:off x="17370830" y="9736896"/>
            <a:ext cx="3294284" cy="620485"/>
          </a:xfrm>
          <a:prstGeom prst="rect">
            <a:avLst/>
          </a:prstGeom>
        </p:spPr>
        <p:txBody>
          <a:bodyPr anchor="t"/>
          <a:lstStyle>
            <a:lvl1pPr marL="0" indent="0">
              <a:lnSpc>
                <a:spcPts val="4100"/>
              </a:lnSpc>
              <a:buNone/>
              <a:defRPr sz="3500" b="1" spc="150" baseline="0">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Tema</a:t>
            </a:r>
          </a:p>
        </p:txBody>
      </p:sp>
      <p:sp>
        <p:nvSpPr>
          <p:cNvPr id="24" name="Text Placeholder 15">
            <a:extLst>
              <a:ext uri="{FF2B5EF4-FFF2-40B4-BE49-F238E27FC236}">
                <a16:creationId xmlns="" xmlns:a16="http://schemas.microsoft.com/office/drawing/2014/main" id="{4DF16614-DDE8-5541-884E-FA6CF25A7765}"/>
              </a:ext>
            </a:extLst>
          </p:cNvPr>
          <p:cNvSpPr>
            <a:spLocks noGrp="1"/>
          </p:cNvSpPr>
          <p:nvPr>
            <p:ph type="body" sz="quarter" idx="23" hasCustomPrompt="1"/>
          </p:nvPr>
        </p:nvSpPr>
        <p:spPr>
          <a:xfrm>
            <a:off x="17682706" y="10476633"/>
            <a:ext cx="4419981" cy="2657476"/>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 dunt ut laoreet dolore magna ut simus ut laoreet dolore magna.</a:t>
            </a:r>
          </a:p>
        </p:txBody>
      </p:sp>
      <p:pic>
        <p:nvPicPr>
          <p:cNvPr id="25" name="Graphic 24">
            <a:extLst>
              <a:ext uri="{FF2B5EF4-FFF2-40B4-BE49-F238E27FC236}">
                <a16:creationId xmlns="" xmlns:a16="http://schemas.microsoft.com/office/drawing/2014/main" id="{2E5E53E8-A0D3-0F44-A553-B7CEFED1E28F}"/>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20" name="Graphic 19">
            <a:extLst>
              <a:ext uri="{FF2B5EF4-FFF2-40B4-BE49-F238E27FC236}">
                <a16:creationId xmlns="" xmlns:a16="http://schemas.microsoft.com/office/drawing/2014/main" id="{41F87901-56DE-454A-834E-962D9772A066}"/>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2"/>
          </a:xfrm>
          <a:prstGeom prst="rect">
            <a:avLst/>
          </a:prstGeom>
        </p:spPr>
      </p:pic>
      <p:sp>
        <p:nvSpPr>
          <p:cNvPr id="27" name="Oval 26">
            <a:extLst>
              <a:ext uri="{FF2B5EF4-FFF2-40B4-BE49-F238E27FC236}">
                <a16:creationId xmlns="" xmlns:a16="http://schemas.microsoft.com/office/drawing/2014/main" id="{8B88AA54-D6CF-E840-9117-9ECCC4A83D70}"/>
              </a:ext>
            </a:extLst>
          </p:cNvPr>
          <p:cNvSpPr>
            <a:spLocks noChangeAspect="1"/>
          </p:cNvSpPr>
          <p:nvPr userDrawn="1"/>
        </p:nvSpPr>
        <p:spPr>
          <a:xfrm>
            <a:off x="17472926" y="6571597"/>
            <a:ext cx="2843784" cy="2843784"/>
          </a:xfrm>
          <a:prstGeom prst="ellipse">
            <a:avLst/>
          </a:prstGeom>
          <a:solidFill>
            <a:schemeClr val="tx1"/>
          </a:solidFill>
          <a:ln w="152400">
            <a:solidFill>
              <a:schemeClr val="bg1"/>
            </a:solidFill>
          </a:ln>
        </p:spPr>
        <p:txBody>
          <a:bodyPr anchor="ctr"/>
          <a:lstStyle/>
          <a:p>
            <a:pPr lvl="0" indent="0" algn="ctr" defTabSz="914400">
              <a:lnSpc>
                <a:spcPct val="90000"/>
              </a:lnSpc>
              <a:spcBef>
                <a:spcPts val="1000"/>
              </a:spcBef>
              <a:buFont typeface="Arial" panose="020B0604020202020204" pitchFamily="34" charset="0"/>
              <a:buNone/>
            </a:pPr>
            <a:endParaRPr lang="pt-BR" sz="1600">
              <a:solidFill>
                <a:schemeClr val="accent4"/>
              </a:solidFill>
              <a:latin typeface="Tahoma" panose="020B0604030504040204" pitchFamily="34" charset="0"/>
              <a:ea typeface="Tahoma" panose="020B0604030504040204" pitchFamily="34" charset="0"/>
              <a:cs typeface="Tahoma" panose="020B0604030504040204" pitchFamily="34" charset="0"/>
            </a:endParaRPr>
          </a:p>
        </p:txBody>
      </p:sp>
      <p:sp>
        <p:nvSpPr>
          <p:cNvPr id="28" name="Oval 27">
            <a:extLst>
              <a:ext uri="{FF2B5EF4-FFF2-40B4-BE49-F238E27FC236}">
                <a16:creationId xmlns="" xmlns:a16="http://schemas.microsoft.com/office/drawing/2014/main" id="{4EFDD4E7-BA98-484D-BF4B-009986545500}"/>
              </a:ext>
            </a:extLst>
          </p:cNvPr>
          <p:cNvSpPr>
            <a:spLocks noChangeAspect="1"/>
          </p:cNvSpPr>
          <p:nvPr userDrawn="1"/>
        </p:nvSpPr>
        <p:spPr>
          <a:xfrm>
            <a:off x="10767326" y="6571597"/>
            <a:ext cx="2843784" cy="2843784"/>
          </a:xfrm>
          <a:prstGeom prst="ellipse">
            <a:avLst/>
          </a:prstGeom>
          <a:solidFill>
            <a:schemeClr val="tx1"/>
          </a:solidFill>
          <a:ln w="152400">
            <a:solidFill>
              <a:schemeClr val="bg1"/>
            </a:solidFill>
          </a:ln>
        </p:spPr>
        <p:txBody>
          <a:bodyPr anchor="ctr"/>
          <a:lstStyle/>
          <a:p>
            <a:pPr lvl="0" indent="0" algn="ctr" defTabSz="914400">
              <a:lnSpc>
                <a:spcPct val="90000"/>
              </a:lnSpc>
              <a:spcBef>
                <a:spcPts val="1000"/>
              </a:spcBef>
              <a:buFont typeface="Arial" panose="020B0604020202020204" pitchFamily="34" charset="0"/>
              <a:buNone/>
            </a:pPr>
            <a:endParaRPr lang="pt-BR" sz="1600">
              <a:solidFill>
                <a:schemeClr val="accent4"/>
              </a:solidFill>
              <a:latin typeface="Tahoma" panose="020B0604030504040204" pitchFamily="34" charset="0"/>
              <a:ea typeface="Tahoma" panose="020B0604030504040204" pitchFamily="34" charset="0"/>
              <a:cs typeface="Tahoma" panose="020B0604030504040204" pitchFamily="34" charset="0"/>
            </a:endParaRPr>
          </a:p>
        </p:txBody>
      </p:sp>
      <p:sp>
        <p:nvSpPr>
          <p:cNvPr id="29" name="Oval 28">
            <a:extLst>
              <a:ext uri="{FF2B5EF4-FFF2-40B4-BE49-F238E27FC236}">
                <a16:creationId xmlns="" xmlns:a16="http://schemas.microsoft.com/office/drawing/2014/main" id="{365F92C5-7962-1A46-B3CB-4C67E9993217}"/>
              </a:ext>
            </a:extLst>
          </p:cNvPr>
          <p:cNvSpPr>
            <a:spLocks noChangeAspect="1"/>
          </p:cNvSpPr>
          <p:nvPr userDrawn="1"/>
        </p:nvSpPr>
        <p:spPr>
          <a:xfrm>
            <a:off x="4079204" y="6571597"/>
            <a:ext cx="2843784" cy="2843784"/>
          </a:xfrm>
          <a:prstGeom prst="ellipse">
            <a:avLst/>
          </a:prstGeom>
          <a:solidFill>
            <a:schemeClr val="tx1"/>
          </a:solidFill>
          <a:ln w="152400">
            <a:solidFill>
              <a:schemeClr val="bg1"/>
            </a:solidFill>
          </a:ln>
        </p:spPr>
        <p:txBody>
          <a:bodyPr anchor="ctr"/>
          <a:lstStyle/>
          <a:p>
            <a:pPr lvl="0" indent="0" algn="ctr" defTabSz="914400">
              <a:lnSpc>
                <a:spcPct val="90000"/>
              </a:lnSpc>
              <a:spcBef>
                <a:spcPts val="1000"/>
              </a:spcBef>
              <a:buFont typeface="Arial" panose="020B0604020202020204" pitchFamily="34" charset="0"/>
              <a:buNone/>
            </a:pPr>
            <a:endParaRPr lang="pt-BR" sz="1600">
              <a:solidFill>
                <a:schemeClr val="accent4"/>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05806144"/>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Conteúdo_Texto, Imagem e Mobile">
    <p:bg>
      <p:bgPr>
        <a:solidFill>
          <a:schemeClr val="bg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 xmlns:a16="http://schemas.microsoft.com/office/drawing/2014/main" id="{4523D73C-D527-CE4A-A767-1CB3FCADABCF}"/>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12661292" y="11776290"/>
            <a:ext cx="2034422" cy="949397"/>
          </a:xfrm>
          <a:prstGeom prst="rect">
            <a:avLst/>
          </a:prstGeom>
        </p:spPr>
      </p:pic>
      <p:pic>
        <p:nvPicPr>
          <p:cNvPr id="10" name="Graphic 9">
            <a:extLst>
              <a:ext uri="{FF2B5EF4-FFF2-40B4-BE49-F238E27FC236}">
                <a16:creationId xmlns="" xmlns:a16="http://schemas.microsoft.com/office/drawing/2014/main" id="{56514A96-3179-F74C-913B-90C549F10623}"/>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14140543" y="10549123"/>
            <a:ext cx="1460716" cy="697160"/>
          </a:xfrm>
          <a:prstGeom prst="rect">
            <a:avLst/>
          </a:prstGeom>
        </p:spPr>
      </p:pic>
      <p:pic>
        <p:nvPicPr>
          <p:cNvPr id="14" name="Picture 13" descr="Icon&#10;&#10;Description automatically generated">
            <a:extLst>
              <a:ext uri="{FF2B5EF4-FFF2-40B4-BE49-F238E27FC236}">
                <a16:creationId xmlns="" xmlns:a16="http://schemas.microsoft.com/office/drawing/2014/main" id="{5763ED24-AB1E-9242-8DD3-428DA933B96D}"/>
              </a:ext>
            </a:extLst>
          </p:cNvPr>
          <p:cNvPicPr>
            <a:picLocks noChangeAspect="1"/>
          </p:cNvPicPr>
          <p:nvPr userDrawn="1"/>
        </p:nvPicPr>
        <p:blipFill>
          <a:blip r:embed="rId6"/>
          <a:stretch>
            <a:fillRect/>
          </a:stretch>
        </p:blipFill>
        <p:spPr>
          <a:xfrm>
            <a:off x="6522" y="0"/>
            <a:ext cx="24374131" cy="13716000"/>
          </a:xfrm>
          <a:prstGeom prst="rect">
            <a:avLst/>
          </a:prstGeom>
        </p:spPr>
      </p:pic>
      <p:pic>
        <p:nvPicPr>
          <p:cNvPr id="5" name="Graphic 4">
            <a:extLst>
              <a:ext uri="{FF2B5EF4-FFF2-40B4-BE49-F238E27FC236}">
                <a16:creationId xmlns="" xmlns:a16="http://schemas.microsoft.com/office/drawing/2014/main" id="{B3F498C2-CBD7-D24F-8833-C5DA0D06E8BE}"/>
              </a:ext>
            </a:extLst>
          </p:cNvPr>
          <p:cNvPicPr>
            <a:picLocks noChangeAspect="1"/>
          </p:cNvPicPr>
          <p:nvPr userDrawn="1"/>
        </p:nvPicPr>
        <p:blipFill>
          <a:blip r:embed="rId7">
            <a:extLst>
              <a:ext uri="{96DAC541-7B7A-43D3-8B79-37D633B846F1}">
                <asvg:svgBlip xmlns="" xmlns:asvg="http://schemas.microsoft.com/office/drawing/2016/SVG/main" r:embed="rId8"/>
              </a:ext>
            </a:extLst>
          </a:blip>
          <a:stretch>
            <a:fillRect/>
          </a:stretch>
        </p:blipFill>
        <p:spPr>
          <a:xfrm>
            <a:off x="7985380" y="10825866"/>
            <a:ext cx="1418283" cy="1229179"/>
          </a:xfrm>
          <a:prstGeom prst="rect">
            <a:avLst/>
          </a:prstGeom>
        </p:spPr>
      </p:pic>
      <p:pic>
        <p:nvPicPr>
          <p:cNvPr id="12" name="Graphic 11">
            <a:extLst>
              <a:ext uri="{FF2B5EF4-FFF2-40B4-BE49-F238E27FC236}">
                <a16:creationId xmlns="" xmlns:a16="http://schemas.microsoft.com/office/drawing/2014/main" id="{EF83DB5D-A29A-2043-BEDA-4156734480F3}"/>
              </a:ext>
            </a:extLst>
          </p:cNvPr>
          <p:cNvPicPr>
            <a:picLocks noChangeAspect="1"/>
          </p:cNvPicPr>
          <p:nvPr userDrawn="1"/>
        </p:nvPicPr>
        <p:blipFill>
          <a:blip r:embed="rId9">
            <a:extLst>
              <a:ext uri="{96DAC541-7B7A-43D3-8B79-37D633B846F1}">
                <asvg:svgBlip xmlns="" xmlns:asvg="http://schemas.microsoft.com/office/drawing/2016/SVG/main" r:embed="rId10"/>
              </a:ext>
            </a:extLst>
          </a:blip>
          <a:stretch>
            <a:fillRect/>
          </a:stretch>
        </p:blipFill>
        <p:spPr>
          <a:xfrm>
            <a:off x="8871234" y="2157772"/>
            <a:ext cx="1579052" cy="753638"/>
          </a:xfrm>
          <a:prstGeom prst="rect">
            <a:avLst/>
          </a:prstGeom>
        </p:spPr>
      </p:pic>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p>
            <a:fld id="{A325F139-6C12-C241-B593-B371F006EAF6}" type="slidenum">
              <a:rPr lang="pt-BR"/>
              <a:pPr/>
              <a:t>‹nº›</a:t>
            </a:fld>
            <a:endParaRPr lang="pt-BR"/>
          </a:p>
        </p:txBody>
      </p:sp>
      <p:sp>
        <p:nvSpPr>
          <p:cNvPr id="21" name="Text Placeholder 15">
            <a:extLst>
              <a:ext uri="{FF2B5EF4-FFF2-40B4-BE49-F238E27FC236}">
                <a16:creationId xmlns="" xmlns:a16="http://schemas.microsoft.com/office/drawing/2014/main" id="{FA22B532-9C3B-F040-B5B0-D9AC7EAB2527}"/>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gn="ctr">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r>
              <a:rPr lang="pt-BR"/>
              <a:t>TÍTULO DO SLIDE CENTRALIZADO AQUI</a:t>
            </a:r>
          </a:p>
        </p:txBody>
      </p:sp>
      <p:pic>
        <p:nvPicPr>
          <p:cNvPr id="7" name="Graphic 6">
            <a:extLst>
              <a:ext uri="{FF2B5EF4-FFF2-40B4-BE49-F238E27FC236}">
                <a16:creationId xmlns="" xmlns:a16="http://schemas.microsoft.com/office/drawing/2014/main" id="{76C25E8E-0478-AE48-91AD-262407840299}"/>
              </a:ext>
            </a:extLst>
          </p:cNvPr>
          <p:cNvPicPr>
            <a:picLocks noChangeAspect="1"/>
          </p:cNvPicPr>
          <p:nvPr userDrawn="1"/>
        </p:nvPicPr>
        <p:blipFill>
          <a:blip r:embed="rId11">
            <a:extLst>
              <a:ext uri="{96DAC541-7B7A-43D3-8B79-37D633B846F1}">
                <asvg:svgBlip xmlns="" xmlns:asvg="http://schemas.microsoft.com/office/drawing/2016/SVG/main" r:embed="rId12"/>
              </a:ext>
            </a:extLst>
          </a:blip>
          <a:stretch>
            <a:fillRect/>
          </a:stretch>
        </p:blipFill>
        <p:spPr>
          <a:xfrm>
            <a:off x="11758540" y="1619558"/>
            <a:ext cx="870095" cy="121813"/>
          </a:xfrm>
          <a:prstGeom prst="rect">
            <a:avLst/>
          </a:prstGeom>
        </p:spPr>
      </p:pic>
      <p:sp>
        <p:nvSpPr>
          <p:cNvPr id="47" name="Picture Placeholder 46">
            <a:extLst>
              <a:ext uri="{FF2B5EF4-FFF2-40B4-BE49-F238E27FC236}">
                <a16:creationId xmlns="" xmlns:a16="http://schemas.microsoft.com/office/drawing/2014/main" id="{ED6AC9EB-0D61-6247-9B85-35C64CA5F830}"/>
              </a:ext>
            </a:extLst>
          </p:cNvPr>
          <p:cNvSpPr>
            <a:spLocks noGrp="1"/>
          </p:cNvSpPr>
          <p:nvPr>
            <p:ph type="pic" sz="quarter" idx="27" hasCustomPrompt="1"/>
          </p:nvPr>
        </p:nvSpPr>
        <p:spPr>
          <a:xfrm>
            <a:off x="9947275" y="3170815"/>
            <a:ext cx="4433888" cy="8564562"/>
          </a:xfrm>
          <a:prstGeom prst="roundRect">
            <a:avLst>
              <a:gd name="adj" fmla="val 1668"/>
            </a:avLst>
          </a:prstGeom>
          <a:solidFill>
            <a:schemeClr val="bg2">
              <a:lumMod val="20000"/>
              <a:lumOff val="80000"/>
            </a:schemeClr>
          </a:solidFill>
        </p:spPr>
        <p:txBody>
          <a:bodyPr anchor="ctr"/>
          <a:lstStyle>
            <a:lvl1pPr marL="0" indent="0" algn="ctr">
              <a:buNone/>
              <a:defRPr sz="160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pic>
        <p:nvPicPr>
          <p:cNvPr id="37" name="Graphic 36">
            <a:extLst>
              <a:ext uri="{FF2B5EF4-FFF2-40B4-BE49-F238E27FC236}">
                <a16:creationId xmlns="" xmlns:a16="http://schemas.microsoft.com/office/drawing/2014/main" id="{94DEC93E-37C2-6646-AD76-2CCCE2466437}"/>
              </a:ext>
            </a:extLst>
          </p:cNvPr>
          <p:cNvPicPr>
            <a:picLocks noChangeAspect="1"/>
          </p:cNvPicPr>
          <p:nvPr userDrawn="1"/>
        </p:nvPicPr>
        <p:blipFill>
          <a:blip r:embed="rId13">
            <a:extLst>
              <a:ext uri="{96DAC541-7B7A-43D3-8B79-37D633B846F1}">
                <asvg:svgBlip xmlns="" xmlns:asvg="http://schemas.microsoft.com/office/drawing/2016/SVG/main" r:embed="rId14"/>
              </a:ext>
            </a:extLst>
          </a:blip>
          <a:srcRect/>
          <a:stretch/>
        </p:blipFill>
        <p:spPr>
          <a:xfrm>
            <a:off x="669927" y="440983"/>
            <a:ext cx="998853" cy="910303"/>
          </a:xfrm>
          <a:prstGeom prst="rect">
            <a:avLst/>
          </a:prstGeom>
        </p:spPr>
      </p:pic>
      <p:sp>
        <p:nvSpPr>
          <p:cNvPr id="38" name="Text Placeholder 15">
            <a:extLst>
              <a:ext uri="{FF2B5EF4-FFF2-40B4-BE49-F238E27FC236}">
                <a16:creationId xmlns="" xmlns:a16="http://schemas.microsoft.com/office/drawing/2014/main" id="{7FF49961-4CB2-554E-B5A7-203E0FC12A75}"/>
              </a:ext>
            </a:extLst>
          </p:cNvPr>
          <p:cNvSpPr>
            <a:spLocks noGrp="1"/>
          </p:cNvSpPr>
          <p:nvPr>
            <p:ph type="body" sz="quarter" idx="19" hasCustomPrompt="1"/>
          </p:nvPr>
        </p:nvSpPr>
        <p:spPr>
          <a:xfrm>
            <a:off x="18912584" y="3190938"/>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46" name="Text Placeholder 15">
            <a:extLst>
              <a:ext uri="{FF2B5EF4-FFF2-40B4-BE49-F238E27FC236}">
                <a16:creationId xmlns="" xmlns:a16="http://schemas.microsoft.com/office/drawing/2014/main" id="{EDC648C5-A3D4-584E-9BB0-C1330C0AA7FD}"/>
              </a:ext>
            </a:extLst>
          </p:cNvPr>
          <p:cNvSpPr>
            <a:spLocks noGrp="1"/>
          </p:cNvSpPr>
          <p:nvPr>
            <p:ph type="body" sz="quarter" idx="20" hasCustomPrompt="1"/>
          </p:nvPr>
        </p:nvSpPr>
        <p:spPr>
          <a:xfrm>
            <a:off x="18912582" y="3924240"/>
            <a:ext cx="4501599" cy="2933760"/>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48" name="Text Placeholder 15">
            <a:extLst>
              <a:ext uri="{FF2B5EF4-FFF2-40B4-BE49-F238E27FC236}">
                <a16:creationId xmlns="" xmlns:a16="http://schemas.microsoft.com/office/drawing/2014/main" id="{AF1D6FCD-106D-4749-85D9-53E2F020160A}"/>
              </a:ext>
            </a:extLst>
          </p:cNvPr>
          <p:cNvSpPr>
            <a:spLocks noGrp="1"/>
          </p:cNvSpPr>
          <p:nvPr>
            <p:ph type="body" sz="quarter" idx="21" hasCustomPrompt="1"/>
          </p:nvPr>
        </p:nvSpPr>
        <p:spPr>
          <a:xfrm>
            <a:off x="18912584" y="7984611"/>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49" name="Text Placeholder 15">
            <a:extLst>
              <a:ext uri="{FF2B5EF4-FFF2-40B4-BE49-F238E27FC236}">
                <a16:creationId xmlns="" xmlns:a16="http://schemas.microsoft.com/office/drawing/2014/main" id="{1C6842A9-7D6C-1E48-848C-8309AD6D54D0}"/>
              </a:ext>
            </a:extLst>
          </p:cNvPr>
          <p:cNvSpPr>
            <a:spLocks noGrp="1"/>
          </p:cNvSpPr>
          <p:nvPr>
            <p:ph type="body" sz="quarter" idx="22" hasCustomPrompt="1"/>
          </p:nvPr>
        </p:nvSpPr>
        <p:spPr>
          <a:xfrm>
            <a:off x="18912582" y="8717913"/>
            <a:ext cx="4501599" cy="2933760"/>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50" name="Text Placeholder 15">
            <a:extLst>
              <a:ext uri="{FF2B5EF4-FFF2-40B4-BE49-F238E27FC236}">
                <a16:creationId xmlns="" xmlns:a16="http://schemas.microsoft.com/office/drawing/2014/main" id="{074946F5-6060-CE41-A3EE-F63CBD9380DA}"/>
              </a:ext>
            </a:extLst>
          </p:cNvPr>
          <p:cNvSpPr>
            <a:spLocks noGrp="1"/>
          </p:cNvSpPr>
          <p:nvPr>
            <p:ph type="body" sz="quarter" idx="23" hasCustomPrompt="1"/>
          </p:nvPr>
        </p:nvSpPr>
        <p:spPr>
          <a:xfrm>
            <a:off x="3062558" y="3190938"/>
            <a:ext cx="2445188" cy="620485"/>
          </a:xfrm>
          <a:prstGeom prst="rect">
            <a:avLst/>
          </a:prstGeom>
        </p:spPr>
        <p:txBody>
          <a:bodyPr anchor="t"/>
          <a:lstStyle>
            <a:lvl1pPr marL="0" indent="0" algn="r">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51" name="Text Placeholder 15">
            <a:extLst>
              <a:ext uri="{FF2B5EF4-FFF2-40B4-BE49-F238E27FC236}">
                <a16:creationId xmlns="" xmlns:a16="http://schemas.microsoft.com/office/drawing/2014/main" id="{92296744-7D2F-6344-A10E-14709D9CF9FD}"/>
              </a:ext>
            </a:extLst>
          </p:cNvPr>
          <p:cNvSpPr>
            <a:spLocks noGrp="1"/>
          </p:cNvSpPr>
          <p:nvPr>
            <p:ph type="body" sz="quarter" idx="24" hasCustomPrompt="1"/>
          </p:nvPr>
        </p:nvSpPr>
        <p:spPr>
          <a:xfrm>
            <a:off x="1006147" y="3924240"/>
            <a:ext cx="4501599" cy="2933760"/>
          </a:xfrm>
          <a:prstGeom prst="rect">
            <a:avLst/>
          </a:prstGeom>
        </p:spPr>
        <p:txBody>
          <a:bodyPr anchor="t"/>
          <a:lstStyle>
            <a:lvl1pPr marL="0" indent="0" algn="r">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52" name="Text Placeholder 15">
            <a:extLst>
              <a:ext uri="{FF2B5EF4-FFF2-40B4-BE49-F238E27FC236}">
                <a16:creationId xmlns="" xmlns:a16="http://schemas.microsoft.com/office/drawing/2014/main" id="{95E478B9-307F-DD44-9F85-B53DCE16746D}"/>
              </a:ext>
            </a:extLst>
          </p:cNvPr>
          <p:cNvSpPr>
            <a:spLocks noGrp="1"/>
          </p:cNvSpPr>
          <p:nvPr>
            <p:ph type="body" sz="quarter" idx="25" hasCustomPrompt="1"/>
          </p:nvPr>
        </p:nvSpPr>
        <p:spPr>
          <a:xfrm>
            <a:off x="3062558" y="7984611"/>
            <a:ext cx="2445188" cy="620485"/>
          </a:xfrm>
          <a:prstGeom prst="rect">
            <a:avLst/>
          </a:prstGeom>
        </p:spPr>
        <p:txBody>
          <a:bodyPr anchor="t"/>
          <a:lstStyle>
            <a:lvl1pPr marL="0" indent="0" algn="r">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53" name="Text Placeholder 15">
            <a:extLst>
              <a:ext uri="{FF2B5EF4-FFF2-40B4-BE49-F238E27FC236}">
                <a16:creationId xmlns="" xmlns:a16="http://schemas.microsoft.com/office/drawing/2014/main" id="{C38EE193-79A8-6E41-B6B1-024A35E1A7C1}"/>
              </a:ext>
            </a:extLst>
          </p:cNvPr>
          <p:cNvSpPr>
            <a:spLocks noGrp="1"/>
          </p:cNvSpPr>
          <p:nvPr>
            <p:ph type="body" sz="quarter" idx="26" hasCustomPrompt="1"/>
          </p:nvPr>
        </p:nvSpPr>
        <p:spPr>
          <a:xfrm>
            <a:off x="1006147" y="8717913"/>
            <a:ext cx="4501599" cy="2933760"/>
          </a:xfrm>
          <a:prstGeom prst="rect">
            <a:avLst/>
          </a:prstGeom>
        </p:spPr>
        <p:txBody>
          <a:bodyPr anchor="t"/>
          <a:lstStyle>
            <a:lvl1pPr marL="0" indent="0" algn="r">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Tree>
    <p:extLst>
      <p:ext uri="{BB962C8B-B14F-4D97-AF65-F5344CB8AC3E}">
        <p14:creationId xmlns:p14="http://schemas.microsoft.com/office/powerpoint/2010/main" val="1081490204"/>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údo_Texto, Imagem e Lapto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p>
            <a:fld id="{A325F139-6C12-C241-B593-B371F006EAF6}" type="slidenum">
              <a:rPr lang="pt-BR"/>
              <a:pPr/>
              <a:t>‹nº›</a:t>
            </a:fld>
            <a:endParaRPr lang="pt-BR"/>
          </a:p>
        </p:txBody>
      </p:sp>
      <p:sp>
        <p:nvSpPr>
          <p:cNvPr id="21" name="Text Placeholder 15">
            <a:extLst>
              <a:ext uri="{FF2B5EF4-FFF2-40B4-BE49-F238E27FC236}">
                <a16:creationId xmlns="" xmlns:a16="http://schemas.microsoft.com/office/drawing/2014/main" id="{FA22B532-9C3B-F040-B5B0-D9AC7EAB2527}"/>
              </a:ext>
            </a:extLst>
          </p:cNvPr>
          <p:cNvSpPr>
            <a:spLocks noGrp="1"/>
          </p:cNvSpPr>
          <p:nvPr>
            <p:ph type="body" sz="quarter" idx="10" hasCustomPrompt="1"/>
          </p:nvPr>
        </p:nvSpPr>
        <p:spPr>
          <a:xfrm>
            <a:off x="2061497" y="553324"/>
            <a:ext cx="19916760" cy="745559"/>
          </a:xfrm>
          <a:prstGeom prst="rect">
            <a:avLst/>
          </a:prstGeom>
        </p:spPr>
        <p:txBody>
          <a:bodyPr anchor="t"/>
          <a:lstStyle>
            <a:lvl1pPr marL="0" indent="0" algn="ctr">
              <a:lnSpc>
                <a:spcPct val="100000"/>
              </a:lnSpc>
              <a:buNone/>
              <a:defRPr sz="4000" b="1" spc="1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r>
              <a:rPr lang="pt-BR"/>
              <a:t>TÍTULO DO SLIDE CENTRALIZADO AQUI</a:t>
            </a:r>
          </a:p>
        </p:txBody>
      </p:sp>
      <p:pic>
        <p:nvPicPr>
          <p:cNvPr id="7" name="Graphic 6">
            <a:extLst>
              <a:ext uri="{FF2B5EF4-FFF2-40B4-BE49-F238E27FC236}">
                <a16:creationId xmlns="" xmlns:a16="http://schemas.microsoft.com/office/drawing/2014/main" id="{76C25E8E-0478-AE48-91AD-262407840299}"/>
              </a:ext>
            </a:extLst>
          </p:cNvPr>
          <p:cNvPicPr>
            <a:picLocks noChangeAspect="1"/>
          </p:cNvPicPr>
          <p:nvPr userDrawn="1"/>
        </p:nvPicPr>
        <p:blipFill>
          <a:blip r:embed="rId3">
            <a:extLst>
              <a:ext uri="{96DAC541-7B7A-43D3-8B79-37D633B846F1}">
                <asvg:svgBlip xmlns="" xmlns:asvg="http://schemas.microsoft.com/office/drawing/2016/SVG/main" r:embed="rId4"/>
              </a:ext>
            </a:extLst>
          </a:blip>
          <a:stretch>
            <a:fillRect/>
          </a:stretch>
        </p:blipFill>
        <p:spPr>
          <a:xfrm>
            <a:off x="11758540" y="1619558"/>
            <a:ext cx="870095" cy="121813"/>
          </a:xfrm>
          <a:prstGeom prst="rect">
            <a:avLst/>
          </a:prstGeom>
        </p:spPr>
      </p:pic>
      <p:sp>
        <p:nvSpPr>
          <p:cNvPr id="29" name="Text Placeholder 15">
            <a:extLst>
              <a:ext uri="{FF2B5EF4-FFF2-40B4-BE49-F238E27FC236}">
                <a16:creationId xmlns="" xmlns:a16="http://schemas.microsoft.com/office/drawing/2014/main" id="{0D825F38-A3D9-274C-8347-2535C8CF3137}"/>
              </a:ext>
            </a:extLst>
          </p:cNvPr>
          <p:cNvSpPr>
            <a:spLocks noGrp="1"/>
          </p:cNvSpPr>
          <p:nvPr>
            <p:ph type="body" sz="quarter" idx="19" hasCustomPrompt="1"/>
          </p:nvPr>
        </p:nvSpPr>
        <p:spPr>
          <a:xfrm>
            <a:off x="18912584" y="3190938"/>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0" name="Text Placeholder 15">
            <a:extLst>
              <a:ext uri="{FF2B5EF4-FFF2-40B4-BE49-F238E27FC236}">
                <a16:creationId xmlns="" xmlns:a16="http://schemas.microsoft.com/office/drawing/2014/main" id="{D531A67B-EB67-6544-9A9B-41939E8A9F1B}"/>
              </a:ext>
            </a:extLst>
          </p:cNvPr>
          <p:cNvSpPr>
            <a:spLocks noGrp="1"/>
          </p:cNvSpPr>
          <p:nvPr>
            <p:ph type="body" sz="quarter" idx="20" hasCustomPrompt="1"/>
          </p:nvPr>
        </p:nvSpPr>
        <p:spPr>
          <a:xfrm>
            <a:off x="18912582" y="3924240"/>
            <a:ext cx="4501599" cy="2933760"/>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31" name="Text Placeholder 15">
            <a:extLst>
              <a:ext uri="{FF2B5EF4-FFF2-40B4-BE49-F238E27FC236}">
                <a16:creationId xmlns="" xmlns:a16="http://schemas.microsoft.com/office/drawing/2014/main" id="{D5BD3437-2630-F846-BF24-FEB9A9EBB957}"/>
              </a:ext>
            </a:extLst>
          </p:cNvPr>
          <p:cNvSpPr>
            <a:spLocks noGrp="1"/>
          </p:cNvSpPr>
          <p:nvPr>
            <p:ph type="body" sz="quarter" idx="21" hasCustomPrompt="1"/>
          </p:nvPr>
        </p:nvSpPr>
        <p:spPr>
          <a:xfrm>
            <a:off x="18912584" y="7984611"/>
            <a:ext cx="2445188" cy="620485"/>
          </a:xfrm>
          <a:prstGeom prst="rect">
            <a:avLst/>
          </a:prstGeom>
        </p:spPr>
        <p:txBody>
          <a:bodyPr anchor="t"/>
          <a:lstStyle>
            <a:lvl1pPr marL="0" indent="0">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2" name="Text Placeholder 15">
            <a:extLst>
              <a:ext uri="{FF2B5EF4-FFF2-40B4-BE49-F238E27FC236}">
                <a16:creationId xmlns="" xmlns:a16="http://schemas.microsoft.com/office/drawing/2014/main" id="{4D760DD6-1853-5E43-820B-7ADEAE5681A0}"/>
              </a:ext>
            </a:extLst>
          </p:cNvPr>
          <p:cNvSpPr>
            <a:spLocks noGrp="1"/>
          </p:cNvSpPr>
          <p:nvPr>
            <p:ph type="body" sz="quarter" idx="22" hasCustomPrompt="1"/>
          </p:nvPr>
        </p:nvSpPr>
        <p:spPr>
          <a:xfrm>
            <a:off x="18912582" y="8717913"/>
            <a:ext cx="4501599" cy="2933760"/>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33" name="Text Placeholder 15">
            <a:extLst>
              <a:ext uri="{FF2B5EF4-FFF2-40B4-BE49-F238E27FC236}">
                <a16:creationId xmlns="" xmlns:a16="http://schemas.microsoft.com/office/drawing/2014/main" id="{4BE4088D-8C6E-DF42-9917-E772199ABFC9}"/>
              </a:ext>
            </a:extLst>
          </p:cNvPr>
          <p:cNvSpPr>
            <a:spLocks noGrp="1"/>
          </p:cNvSpPr>
          <p:nvPr>
            <p:ph type="body" sz="quarter" idx="23" hasCustomPrompt="1"/>
          </p:nvPr>
        </p:nvSpPr>
        <p:spPr>
          <a:xfrm>
            <a:off x="3062558" y="3190938"/>
            <a:ext cx="2445188" cy="620485"/>
          </a:xfrm>
          <a:prstGeom prst="rect">
            <a:avLst/>
          </a:prstGeom>
        </p:spPr>
        <p:txBody>
          <a:bodyPr anchor="t"/>
          <a:lstStyle>
            <a:lvl1pPr marL="0" indent="0" algn="r">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4" name="Text Placeholder 15">
            <a:extLst>
              <a:ext uri="{FF2B5EF4-FFF2-40B4-BE49-F238E27FC236}">
                <a16:creationId xmlns="" xmlns:a16="http://schemas.microsoft.com/office/drawing/2014/main" id="{D5C13ACF-DA76-644C-BE77-C733D3B091CB}"/>
              </a:ext>
            </a:extLst>
          </p:cNvPr>
          <p:cNvSpPr>
            <a:spLocks noGrp="1"/>
          </p:cNvSpPr>
          <p:nvPr>
            <p:ph type="body" sz="quarter" idx="24" hasCustomPrompt="1"/>
          </p:nvPr>
        </p:nvSpPr>
        <p:spPr>
          <a:xfrm>
            <a:off x="1006147" y="3924240"/>
            <a:ext cx="4501599" cy="2933760"/>
          </a:xfrm>
          <a:prstGeom prst="rect">
            <a:avLst/>
          </a:prstGeom>
        </p:spPr>
        <p:txBody>
          <a:bodyPr anchor="t"/>
          <a:lstStyle>
            <a:lvl1pPr marL="0" indent="0" algn="r">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35" name="Text Placeholder 15">
            <a:extLst>
              <a:ext uri="{FF2B5EF4-FFF2-40B4-BE49-F238E27FC236}">
                <a16:creationId xmlns="" xmlns:a16="http://schemas.microsoft.com/office/drawing/2014/main" id="{63336B44-96F7-C745-839C-DCCDC98DFD00}"/>
              </a:ext>
            </a:extLst>
          </p:cNvPr>
          <p:cNvSpPr>
            <a:spLocks noGrp="1"/>
          </p:cNvSpPr>
          <p:nvPr>
            <p:ph type="body" sz="quarter" idx="25" hasCustomPrompt="1"/>
          </p:nvPr>
        </p:nvSpPr>
        <p:spPr>
          <a:xfrm>
            <a:off x="3062558" y="7984611"/>
            <a:ext cx="2445188" cy="620485"/>
          </a:xfrm>
          <a:prstGeom prst="rect">
            <a:avLst/>
          </a:prstGeom>
        </p:spPr>
        <p:txBody>
          <a:bodyPr anchor="t"/>
          <a:lstStyle>
            <a:lvl1pPr marL="0" indent="0" algn="r">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Texto</a:t>
            </a:r>
          </a:p>
        </p:txBody>
      </p:sp>
      <p:sp>
        <p:nvSpPr>
          <p:cNvPr id="36" name="Text Placeholder 15">
            <a:extLst>
              <a:ext uri="{FF2B5EF4-FFF2-40B4-BE49-F238E27FC236}">
                <a16:creationId xmlns="" xmlns:a16="http://schemas.microsoft.com/office/drawing/2014/main" id="{4E2E5C19-A071-BA48-A5CF-FBAE97C3D7BF}"/>
              </a:ext>
            </a:extLst>
          </p:cNvPr>
          <p:cNvSpPr>
            <a:spLocks noGrp="1"/>
          </p:cNvSpPr>
          <p:nvPr>
            <p:ph type="body" sz="quarter" idx="26" hasCustomPrompt="1"/>
          </p:nvPr>
        </p:nvSpPr>
        <p:spPr>
          <a:xfrm>
            <a:off x="1006147" y="8717913"/>
            <a:ext cx="4501599" cy="2933760"/>
          </a:xfrm>
          <a:prstGeom prst="rect">
            <a:avLst/>
          </a:prstGeom>
        </p:spPr>
        <p:txBody>
          <a:bodyPr anchor="t"/>
          <a:lstStyle>
            <a:lvl1pPr marL="0" indent="0" algn="r">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consectet uer adipo iscing, sed diam nonummy erat quis nibh euismod enim tincid unt ut laoreet dolore magna ut simus ut laoreet dolore magna.</a:t>
            </a:r>
          </a:p>
        </p:txBody>
      </p:sp>
      <p:sp>
        <p:nvSpPr>
          <p:cNvPr id="47" name="Picture Placeholder 46">
            <a:extLst>
              <a:ext uri="{FF2B5EF4-FFF2-40B4-BE49-F238E27FC236}">
                <a16:creationId xmlns="" xmlns:a16="http://schemas.microsoft.com/office/drawing/2014/main" id="{713C5B20-BF43-0740-89D1-803E819A1AFF}"/>
              </a:ext>
            </a:extLst>
          </p:cNvPr>
          <p:cNvSpPr>
            <a:spLocks noGrp="1"/>
          </p:cNvSpPr>
          <p:nvPr>
            <p:ph type="pic" sz="quarter" idx="27" hasCustomPrompt="1"/>
          </p:nvPr>
        </p:nvSpPr>
        <p:spPr>
          <a:xfrm>
            <a:off x="6871855" y="4405746"/>
            <a:ext cx="10640290" cy="6677890"/>
          </a:xfrm>
          <a:prstGeom prst="roundRect">
            <a:avLst>
              <a:gd name="adj" fmla="val 0"/>
            </a:avLst>
          </a:prstGeom>
          <a:solidFill>
            <a:schemeClr val="bg2">
              <a:lumMod val="20000"/>
              <a:lumOff val="80000"/>
            </a:schemeClr>
          </a:solidFill>
        </p:spPr>
        <p:txBody>
          <a:bodyPr anchor="ctr"/>
          <a:lstStyle>
            <a:lvl1pPr marL="0" indent="0" algn="ctr">
              <a:buNone/>
              <a:defRPr sz="160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pic>
        <p:nvPicPr>
          <p:cNvPr id="18" name="Graphic 17">
            <a:extLst>
              <a:ext uri="{FF2B5EF4-FFF2-40B4-BE49-F238E27FC236}">
                <a16:creationId xmlns="" xmlns:a16="http://schemas.microsoft.com/office/drawing/2014/main" id="{6E9B1217-3CEE-AE43-8497-8E2DC81AB731}"/>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921436900"/>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Conteúdo_Texto e Imagem (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sp>
        <p:nvSpPr>
          <p:cNvPr id="24" name="Text Placeholder 15">
            <a:extLst>
              <a:ext uri="{FF2B5EF4-FFF2-40B4-BE49-F238E27FC236}">
                <a16:creationId xmlns="" xmlns:a16="http://schemas.microsoft.com/office/drawing/2014/main" id="{52F0A4AE-5B79-4A4A-A7F3-D4265453A576}"/>
              </a:ext>
            </a:extLst>
          </p:cNvPr>
          <p:cNvSpPr>
            <a:spLocks noGrp="1"/>
          </p:cNvSpPr>
          <p:nvPr>
            <p:ph type="body" sz="quarter" idx="10" hasCustomPrompt="1"/>
          </p:nvPr>
        </p:nvSpPr>
        <p:spPr>
          <a:xfrm>
            <a:off x="2061498" y="2277619"/>
            <a:ext cx="9049847" cy="4083991"/>
          </a:xfrm>
          <a:prstGeom prst="rect">
            <a:avLst/>
          </a:prstGeom>
        </p:spPr>
        <p:txBody>
          <a:bodyPr anchor="t"/>
          <a:lstStyle>
            <a:lvl1pPr marL="0" indent="0">
              <a:lnSpc>
                <a:spcPts val="100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ATÉ 3 LINHAS</a:t>
            </a:r>
          </a:p>
        </p:txBody>
      </p:sp>
      <p:sp>
        <p:nvSpPr>
          <p:cNvPr id="25" name="Text Placeholder 15">
            <a:extLst>
              <a:ext uri="{FF2B5EF4-FFF2-40B4-BE49-F238E27FC236}">
                <a16:creationId xmlns="" xmlns:a16="http://schemas.microsoft.com/office/drawing/2014/main" id="{DFB461BC-1261-4345-B069-79911814D962}"/>
              </a:ext>
            </a:extLst>
          </p:cNvPr>
          <p:cNvSpPr>
            <a:spLocks noGrp="1"/>
          </p:cNvSpPr>
          <p:nvPr>
            <p:ph type="body" sz="quarter" idx="12" hasCustomPrompt="1"/>
          </p:nvPr>
        </p:nvSpPr>
        <p:spPr>
          <a:xfrm>
            <a:off x="2061498" y="6679221"/>
            <a:ext cx="9049847" cy="1253199"/>
          </a:xfrm>
          <a:prstGeom prst="rect">
            <a:avLst/>
          </a:prstGeom>
        </p:spPr>
        <p:txBody>
          <a:bodyPr anchor="t"/>
          <a:lstStyle>
            <a:lvl1pPr marL="0" indent="0">
              <a:lnSpc>
                <a:spcPts val="5100"/>
              </a:lnSpc>
              <a:buNone/>
              <a:defRPr sz="4500" b="1"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Duis autem vel eu iriure dolor in hend in vulputate velit adit.</a:t>
            </a:r>
          </a:p>
        </p:txBody>
      </p:sp>
      <p:sp>
        <p:nvSpPr>
          <p:cNvPr id="26" name="Text Placeholder 15">
            <a:extLst>
              <a:ext uri="{FF2B5EF4-FFF2-40B4-BE49-F238E27FC236}">
                <a16:creationId xmlns="" xmlns:a16="http://schemas.microsoft.com/office/drawing/2014/main" id="{A3B7875C-79DE-0C4E-B086-3156ED938555}"/>
              </a:ext>
            </a:extLst>
          </p:cNvPr>
          <p:cNvSpPr>
            <a:spLocks noGrp="1"/>
          </p:cNvSpPr>
          <p:nvPr>
            <p:ph type="body" sz="quarter" idx="13" hasCustomPrompt="1"/>
          </p:nvPr>
        </p:nvSpPr>
        <p:spPr>
          <a:xfrm>
            <a:off x="2061498" y="8244667"/>
            <a:ext cx="9049847" cy="4083991"/>
          </a:xfrm>
          <a:prstGeom prst="rect">
            <a:avLst/>
          </a:prstGeom>
        </p:spPr>
        <p:txBody>
          <a:bodyPr anchor="t"/>
          <a:lstStyle>
            <a:lvl1pPr marL="0" indent="0">
              <a:lnSpc>
                <a:spcPts val="3200"/>
              </a:lnSpc>
              <a:buNone/>
              <a:defRPr sz="2600" b="0" spc="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consectet uer erat adipo iscing, sed diam nonummy erat quis nibh euismod enim tincidunt ut laoreet dolore magna ut simus aliquam erat volutpat. Utwisi enim admi veniam, quis nostrud exerci tation ullamcorper lorem ausit fsum dolor sit amet, consectetuer.</a:t>
            </a:r>
          </a:p>
        </p:txBody>
      </p:sp>
      <p:pic>
        <p:nvPicPr>
          <p:cNvPr id="4" name="Picture 3" descr="Icon&#10;&#10;Description automatically generated">
            <a:extLst>
              <a:ext uri="{FF2B5EF4-FFF2-40B4-BE49-F238E27FC236}">
                <a16:creationId xmlns="" xmlns:a16="http://schemas.microsoft.com/office/drawing/2014/main" id="{9580D93A-11CA-5B46-9E31-D80722080E86}"/>
              </a:ext>
            </a:extLst>
          </p:cNvPr>
          <p:cNvPicPr>
            <a:picLocks noChangeAspect="1"/>
          </p:cNvPicPr>
          <p:nvPr userDrawn="1"/>
        </p:nvPicPr>
        <p:blipFill>
          <a:blip r:embed="rId5"/>
          <a:stretch>
            <a:fillRect/>
          </a:stretch>
        </p:blipFill>
        <p:spPr>
          <a:xfrm>
            <a:off x="1096885" y="2535382"/>
            <a:ext cx="590550" cy="704850"/>
          </a:xfrm>
          <a:prstGeom prst="rect">
            <a:avLst/>
          </a:prstGeom>
        </p:spPr>
      </p:pic>
      <p:pic>
        <p:nvPicPr>
          <p:cNvPr id="12" name="Graphic 11">
            <a:extLst>
              <a:ext uri="{FF2B5EF4-FFF2-40B4-BE49-F238E27FC236}">
                <a16:creationId xmlns="" xmlns:a16="http://schemas.microsoft.com/office/drawing/2014/main" id="{DBF4C94A-DE6F-0844-A535-6CAD036FBE88}"/>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3" cy="910302"/>
          </a:xfrm>
          <a:prstGeom prst="rect">
            <a:avLst/>
          </a:prstGeom>
        </p:spPr>
      </p:pic>
      <p:pic>
        <p:nvPicPr>
          <p:cNvPr id="7" name="Graphic 6">
            <a:extLst>
              <a:ext uri="{FF2B5EF4-FFF2-40B4-BE49-F238E27FC236}">
                <a16:creationId xmlns="" xmlns:a16="http://schemas.microsoft.com/office/drawing/2014/main" id="{296729F2-59F2-FE49-8D36-D53D5DC73BDA}"/>
              </a:ext>
            </a:extLst>
          </p:cNvPr>
          <p:cNvPicPr>
            <a:picLocks noChangeAspect="1"/>
          </p:cNvPicPr>
          <p:nvPr userDrawn="1"/>
        </p:nvPicPr>
        <p:blipFill>
          <a:blip r:embed="rId8">
            <a:extLst>
              <a:ext uri="{96DAC541-7B7A-43D3-8B79-37D633B846F1}">
                <asvg:svgBlip xmlns="" xmlns:asvg="http://schemas.microsoft.com/office/drawing/2016/SVG/main" r:embed="rId9"/>
              </a:ext>
            </a:extLst>
          </a:blip>
          <a:stretch>
            <a:fillRect/>
          </a:stretch>
        </p:blipFill>
        <p:spPr>
          <a:xfrm>
            <a:off x="12193587" y="2470068"/>
            <a:ext cx="11272384" cy="9863336"/>
          </a:xfrm>
          <a:prstGeom prst="rect">
            <a:avLst/>
          </a:prstGeom>
        </p:spPr>
      </p:pic>
      <p:sp>
        <p:nvSpPr>
          <p:cNvPr id="10" name="Picture Placeholder 9">
            <a:extLst>
              <a:ext uri="{FF2B5EF4-FFF2-40B4-BE49-F238E27FC236}">
                <a16:creationId xmlns="" xmlns:a16="http://schemas.microsoft.com/office/drawing/2014/main" id="{51203B47-519A-9A47-9935-8EFBB87F5A67}"/>
              </a:ext>
            </a:extLst>
          </p:cNvPr>
          <p:cNvSpPr>
            <a:spLocks noGrp="1"/>
          </p:cNvSpPr>
          <p:nvPr>
            <p:ph type="pic" sz="quarter" idx="14" hasCustomPrompt="1"/>
          </p:nvPr>
        </p:nvSpPr>
        <p:spPr>
          <a:xfrm>
            <a:off x="12246964" y="2518349"/>
            <a:ext cx="11167672" cy="6895474"/>
          </a:xfrm>
          <a:prstGeom prst="round2SameRect">
            <a:avLst>
              <a:gd name="adj1" fmla="val 11637"/>
              <a:gd name="adj2" fmla="val 0"/>
            </a:avLst>
          </a:prstGeom>
          <a:solidFill>
            <a:schemeClr val="accent1">
              <a:lumMod val="60000"/>
              <a:lumOff val="40000"/>
            </a:schemeClr>
          </a:solidFill>
        </p:spPr>
        <p:txBody>
          <a:bodyPr anchor="ctr"/>
          <a:lstStyle>
            <a:lvl1pPr marL="0" indent="0" algn="ctr">
              <a:buNone/>
              <a:defRPr sz="2000">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spTree>
    <p:extLst>
      <p:ext uri="{BB962C8B-B14F-4D97-AF65-F5344CB8AC3E}">
        <p14:creationId xmlns:p14="http://schemas.microsoft.com/office/powerpoint/2010/main" val="4281927993"/>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apa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595E85E4-1223-7648-BC10-6FF630A26A4F}"/>
              </a:ext>
            </a:extLst>
          </p:cNvPr>
          <p:cNvPicPr>
            <a:picLocks noChangeAspect="1"/>
          </p:cNvPicPr>
          <p:nvPr userDrawn="1"/>
        </p:nvPicPr>
        <p:blipFill>
          <a:blip r:embed="rId3"/>
          <a:srcRect/>
          <a:stretch/>
        </p:blipFill>
        <p:spPr>
          <a:xfrm>
            <a:off x="6523" y="0"/>
            <a:ext cx="24374128" cy="13710447"/>
          </a:xfrm>
          <a:prstGeom prst="rect">
            <a:avLst/>
          </a:prstGeom>
        </p:spPr>
      </p:pic>
      <p:sp>
        <p:nvSpPr>
          <p:cNvPr id="19" name="Text Placeholder 15">
            <a:extLst>
              <a:ext uri="{FF2B5EF4-FFF2-40B4-BE49-F238E27FC236}">
                <a16:creationId xmlns="" xmlns:a16="http://schemas.microsoft.com/office/drawing/2014/main" id="{5FAFF9E2-A409-2B4C-9314-1DD643F4DE4A}"/>
              </a:ext>
            </a:extLst>
          </p:cNvPr>
          <p:cNvSpPr>
            <a:spLocks noGrp="1"/>
          </p:cNvSpPr>
          <p:nvPr>
            <p:ph type="body" sz="quarter" idx="13" hasCustomPrompt="1"/>
          </p:nvPr>
        </p:nvSpPr>
        <p:spPr>
          <a:xfrm>
            <a:off x="12783996" y="11726418"/>
            <a:ext cx="1699979" cy="572837"/>
          </a:xfrm>
          <a:prstGeom prst="rect">
            <a:avLst/>
          </a:prstGeom>
        </p:spPr>
        <p:txBody>
          <a:bodyPr anchor="t"/>
          <a:lstStyle>
            <a:lvl1pPr marL="0" indent="0">
              <a:lnSpc>
                <a:spcPts val="4200"/>
              </a:lnSpc>
              <a:buNone/>
              <a:defRPr sz="36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mês</a:t>
            </a:r>
          </a:p>
        </p:txBody>
      </p:sp>
      <p:sp>
        <p:nvSpPr>
          <p:cNvPr id="13" name="Text Placeholder 15">
            <a:extLst>
              <a:ext uri="{FF2B5EF4-FFF2-40B4-BE49-F238E27FC236}">
                <a16:creationId xmlns="" xmlns:a16="http://schemas.microsoft.com/office/drawing/2014/main" id="{CEF451ED-D7A2-1947-97E3-876E0100DD9D}"/>
              </a:ext>
            </a:extLst>
          </p:cNvPr>
          <p:cNvSpPr>
            <a:spLocks noGrp="1"/>
          </p:cNvSpPr>
          <p:nvPr>
            <p:ph type="body" sz="quarter" idx="10" hasCustomPrompt="1"/>
          </p:nvPr>
        </p:nvSpPr>
        <p:spPr>
          <a:xfrm>
            <a:off x="10725041" y="2294415"/>
            <a:ext cx="10423428" cy="3049110"/>
          </a:xfrm>
          <a:prstGeom prst="rect">
            <a:avLst/>
          </a:prstGeom>
        </p:spPr>
        <p:txBody>
          <a:bodyPr anchor="t"/>
          <a:lstStyle>
            <a:lvl1pPr marL="0" indent="0">
              <a:lnSpc>
                <a:spcPts val="11000"/>
              </a:lnSpc>
              <a:buNone/>
              <a:defRPr sz="9600" b="1" spc="2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DA APRESENTAÇÃO</a:t>
            </a:r>
          </a:p>
        </p:txBody>
      </p:sp>
      <p:sp>
        <p:nvSpPr>
          <p:cNvPr id="14" name="Text Placeholder 15">
            <a:extLst>
              <a:ext uri="{FF2B5EF4-FFF2-40B4-BE49-F238E27FC236}">
                <a16:creationId xmlns="" xmlns:a16="http://schemas.microsoft.com/office/drawing/2014/main" id="{62B1B5BB-C233-E848-8FAA-D71A55A8952C}"/>
              </a:ext>
            </a:extLst>
          </p:cNvPr>
          <p:cNvSpPr>
            <a:spLocks noGrp="1"/>
          </p:cNvSpPr>
          <p:nvPr>
            <p:ph type="body" sz="quarter" idx="11" hasCustomPrompt="1"/>
          </p:nvPr>
        </p:nvSpPr>
        <p:spPr>
          <a:xfrm>
            <a:off x="11693235" y="9974616"/>
            <a:ext cx="9504219" cy="843466"/>
          </a:xfrm>
          <a:prstGeom prst="rect">
            <a:avLst/>
          </a:prstGeom>
        </p:spPr>
        <p:txBody>
          <a:bodyPr anchor="t"/>
          <a:lstStyle>
            <a:lvl1pPr marL="0" indent="0">
              <a:lnSpc>
                <a:spcPct val="100000"/>
              </a:lnSpc>
              <a:buNone/>
              <a:defRPr sz="4500" b="0" spc="1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Apresentador ou subtítulo</a:t>
            </a:r>
          </a:p>
        </p:txBody>
      </p:sp>
      <p:pic>
        <p:nvPicPr>
          <p:cNvPr id="15" name="Graphic 14">
            <a:extLst>
              <a:ext uri="{FF2B5EF4-FFF2-40B4-BE49-F238E27FC236}">
                <a16:creationId xmlns="" xmlns:a16="http://schemas.microsoft.com/office/drawing/2014/main" id="{21E2DE44-B161-4046-86B2-654558BE13D1}"/>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10839341" y="9969894"/>
            <a:ext cx="631210" cy="848188"/>
          </a:xfrm>
          <a:prstGeom prst="rect">
            <a:avLst/>
          </a:prstGeom>
        </p:spPr>
      </p:pic>
      <p:pic>
        <p:nvPicPr>
          <p:cNvPr id="16" name="Graphic 15">
            <a:extLst>
              <a:ext uri="{FF2B5EF4-FFF2-40B4-BE49-F238E27FC236}">
                <a16:creationId xmlns="" xmlns:a16="http://schemas.microsoft.com/office/drawing/2014/main" id="{999FBFC6-9B2B-374F-BE48-FDE7AF99C67B}"/>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2" cy="910301"/>
          </a:xfrm>
          <a:prstGeom prst="rect">
            <a:avLst/>
          </a:prstGeom>
        </p:spPr>
      </p:pic>
      <p:pic>
        <p:nvPicPr>
          <p:cNvPr id="20" name="Graphic 19">
            <a:extLst>
              <a:ext uri="{FF2B5EF4-FFF2-40B4-BE49-F238E27FC236}">
                <a16:creationId xmlns="" xmlns:a16="http://schemas.microsoft.com/office/drawing/2014/main" id="{46222534-3D3C-5A45-9054-C4E860D18B7D}"/>
              </a:ext>
            </a:extLst>
          </p:cNvPr>
          <p:cNvPicPr>
            <a:picLocks noChangeAspect="1"/>
          </p:cNvPicPr>
          <p:nvPr userDrawn="1"/>
        </p:nvPicPr>
        <p:blipFill>
          <a:blip r:embed="rId8">
            <a:extLst>
              <a:ext uri="{96DAC541-7B7A-43D3-8B79-37D633B846F1}">
                <asvg:svgBlip xmlns="" xmlns:asvg="http://schemas.microsoft.com/office/drawing/2016/SVG/main" r:embed="rId9"/>
              </a:ext>
            </a:extLst>
          </a:blip>
          <a:stretch>
            <a:fillRect/>
          </a:stretch>
        </p:blipFill>
        <p:spPr>
          <a:xfrm>
            <a:off x="10908020" y="11827601"/>
            <a:ext cx="352831" cy="370472"/>
          </a:xfrm>
          <a:prstGeom prst="rect">
            <a:avLst/>
          </a:prstGeom>
        </p:spPr>
      </p:pic>
    </p:spTree>
    <p:extLst>
      <p:ext uri="{BB962C8B-B14F-4D97-AF65-F5344CB8AC3E}">
        <p14:creationId xmlns:p14="http://schemas.microsoft.com/office/powerpoint/2010/main" val="3789216982"/>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Conteúdo_Texto e Imagem (Rox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sp>
        <p:nvSpPr>
          <p:cNvPr id="24" name="Text Placeholder 15">
            <a:extLst>
              <a:ext uri="{FF2B5EF4-FFF2-40B4-BE49-F238E27FC236}">
                <a16:creationId xmlns="" xmlns:a16="http://schemas.microsoft.com/office/drawing/2014/main" id="{52F0A4AE-5B79-4A4A-A7F3-D4265453A576}"/>
              </a:ext>
            </a:extLst>
          </p:cNvPr>
          <p:cNvSpPr>
            <a:spLocks noGrp="1"/>
          </p:cNvSpPr>
          <p:nvPr>
            <p:ph type="body" sz="quarter" idx="10" hasCustomPrompt="1"/>
          </p:nvPr>
        </p:nvSpPr>
        <p:spPr>
          <a:xfrm>
            <a:off x="2061498" y="2277619"/>
            <a:ext cx="9049847" cy="4083991"/>
          </a:xfrm>
          <a:prstGeom prst="rect">
            <a:avLst/>
          </a:prstGeom>
        </p:spPr>
        <p:txBody>
          <a:bodyPr anchor="t"/>
          <a:lstStyle>
            <a:lvl1pPr marL="0" indent="0">
              <a:lnSpc>
                <a:spcPts val="100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ATÉ 3 LINHAS</a:t>
            </a:r>
          </a:p>
        </p:txBody>
      </p:sp>
      <p:sp>
        <p:nvSpPr>
          <p:cNvPr id="25" name="Text Placeholder 15">
            <a:extLst>
              <a:ext uri="{FF2B5EF4-FFF2-40B4-BE49-F238E27FC236}">
                <a16:creationId xmlns="" xmlns:a16="http://schemas.microsoft.com/office/drawing/2014/main" id="{DFB461BC-1261-4345-B069-79911814D962}"/>
              </a:ext>
            </a:extLst>
          </p:cNvPr>
          <p:cNvSpPr>
            <a:spLocks noGrp="1"/>
          </p:cNvSpPr>
          <p:nvPr>
            <p:ph type="body" sz="quarter" idx="12" hasCustomPrompt="1"/>
          </p:nvPr>
        </p:nvSpPr>
        <p:spPr>
          <a:xfrm>
            <a:off x="2061498" y="6679221"/>
            <a:ext cx="9049847" cy="1253199"/>
          </a:xfrm>
          <a:prstGeom prst="rect">
            <a:avLst/>
          </a:prstGeom>
        </p:spPr>
        <p:txBody>
          <a:bodyPr anchor="t"/>
          <a:lstStyle>
            <a:lvl1pPr marL="0" indent="0">
              <a:lnSpc>
                <a:spcPts val="5100"/>
              </a:lnSpc>
              <a:buNone/>
              <a:defRPr sz="4500" b="1" spc="0" baseline="0">
                <a:solidFill>
                  <a:schemeClr val="accent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Duis autem vel eu iriure dolor in hend in vulputate velit adit.</a:t>
            </a:r>
          </a:p>
        </p:txBody>
      </p:sp>
      <p:sp>
        <p:nvSpPr>
          <p:cNvPr id="26" name="Text Placeholder 15">
            <a:extLst>
              <a:ext uri="{FF2B5EF4-FFF2-40B4-BE49-F238E27FC236}">
                <a16:creationId xmlns="" xmlns:a16="http://schemas.microsoft.com/office/drawing/2014/main" id="{A3B7875C-79DE-0C4E-B086-3156ED938555}"/>
              </a:ext>
            </a:extLst>
          </p:cNvPr>
          <p:cNvSpPr>
            <a:spLocks noGrp="1"/>
          </p:cNvSpPr>
          <p:nvPr>
            <p:ph type="body" sz="quarter" idx="13" hasCustomPrompt="1"/>
          </p:nvPr>
        </p:nvSpPr>
        <p:spPr>
          <a:xfrm>
            <a:off x="2061498" y="8244667"/>
            <a:ext cx="9049847" cy="4083991"/>
          </a:xfrm>
          <a:prstGeom prst="rect">
            <a:avLst/>
          </a:prstGeom>
        </p:spPr>
        <p:txBody>
          <a:bodyPr anchor="t"/>
          <a:lstStyle>
            <a:lvl1pPr marL="0" indent="0">
              <a:lnSpc>
                <a:spcPts val="3200"/>
              </a:lnSpc>
              <a:buNone/>
              <a:defRPr sz="2600" b="0" spc="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consectet uer erat adipo iscing, sed diam nonummy erat quis nibh euismod enim tincidunt ut laoreet dolore magna ut simus aliquam erat volutpat. Utwisi enim admi veniam, quis nostrud exerci tation ullamcorper lorem ausit fsum dolor sit amet, consectetuer.</a:t>
            </a:r>
          </a:p>
        </p:txBody>
      </p:sp>
      <p:pic>
        <p:nvPicPr>
          <p:cNvPr id="4" name="Picture 3" descr="Icon&#10;&#10;Description automatically generated">
            <a:extLst>
              <a:ext uri="{FF2B5EF4-FFF2-40B4-BE49-F238E27FC236}">
                <a16:creationId xmlns="" xmlns:a16="http://schemas.microsoft.com/office/drawing/2014/main" id="{9580D93A-11CA-5B46-9E31-D80722080E86}"/>
              </a:ext>
            </a:extLst>
          </p:cNvPr>
          <p:cNvPicPr>
            <a:picLocks noChangeAspect="1"/>
          </p:cNvPicPr>
          <p:nvPr userDrawn="1"/>
        </p:nvPicPr>
        <p:blipFill>
          <a:blip r:embed="rId5"/>
          <a:stretch>
            <a:fillRect/>
          </a:stretch>
        </p:blipFill>
        <p:spPr>
          <a:xfrm>
            <a:off x="1096885" y="2535382"/>
            <a:ext cx="590550" cy="704850"/>
          </a:xfrm>
          <a:prstGeom prst="rect">
            <a:avLst/>
          </a:prstGeom>
        </p:spPr>
      </p:pic>
      <p:pic>
        <p:nvPicPr>
          <p:cNvPr id="12" name="Graphic 11">
            <a:extLst>
              <a:ext uri="{FF2B5EF4-FFF2-40B4-BE49-F238E27FC236}">
                <a16:creationId xmlns="" xmlns:a16="http://schemas.microsoft.com/office/drawing/2014/main" id="{DBF4C94A-DE6F-0844-A535-6CAD036FBE88}"/>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3" cy="910302"/>
          </a:xfrm>
          <a:prstGeom prst="rect">
            <a:avLst/>
          </a:prstGeom>
        </p:spPr>
      </p:pic>
      <p:pic>
        <p:nvPicPr>
          <p:cNvPr id="9" name="Graphic 8">
            <a:extLst>
              <a:ext uri="{FF2B5EF4-FFF2-40B4-BE49-F238E27FC236}">
                <a16:creationId xmlns="" xmlns:a16="http://schemas.microsoft.com/office/drawing/2014/main" id="{6226545E-2682-764D-BDEE-6F6AEB9CF538}"/>
              </a:ext>
            </a:extLst>
          </p:cNvPr>
          <p:cNvPicPr>
            <a:picLocks noChangeAspect="1"/>
          </p:cNvPicPr>
          <p:nvPr userDrawn="1"/>
        </p:nvPicPr>
        <p:blipFill>
          <a:blip r:embed="rId8">
            <a:extLst>
              <a:ext uri="{96DAC541-7B7A-43D3-8B79-37D633B846F1}">
                <asvg:svgBlip xmlns="" xmlns:asvg="http://schemas.microsoft.com/office/drawing/2016/SVG/main" r:embed="rId9"/>
              </a:ext>
            </a:extLst>
          </a:blip>
          <a:srcRect/>
          <a:stretch/>
        </p:blipFill>
        <p:spPr>
          <a:xfrm>
            <a:off x="12193587" y="2470068"/>
            <a:ext cx="11272384" cy="9863336"/>
          </a:xfrm>
          <a:prstGeom prst="rect">
            <a:avLst/>
          </a:prstGeom>
        </p:spPr>
      </p:pic>
      <p:sp>
        <p:nvSpPr>
          <p:cNvPr id="10" name="Picture Placeholder 9">
            <a:extLst>
              <a:ext uri="{FF2B5EF4-FFF2-40B4-BE49-F238E27FC236}">
                <a16:creationId xmlns="" xmlns:a16="http://schemas.microsoft.com/office/drawing/2014/main" id="{67044CD9-C044-DF44-AEA0-30C9FE6B73D4}"/>
              </a:ext>
            </a:extLst>
          </p:cNvPr>
          <p:cNvSpPr>
            <a:spLocks noGrp="1"/>
          </p:cNvSpPr>
          <p:nvPr>
            <p:ph type="pic" sz="quarter" idx="14" hasCustomPrompt="1"/>
          </p:nvPr>
        </p:nvSpPr>
        <p:spPr>
          <a:xfrm>
            <a:off x="12246964" y="2518349"/>
            <a:ext cx="11167672" cy="6895474"/>
          </a:xfrm>
          <a:prstGeom prst="round2SameRect">
            <a:avLst>
              <a:gd name="adj1" fmla="val 11637"/>
              <a:gd name="adj2" fmla="val 0"/>
            </a:avLst>
          </a:prstGeom>
          <a:solidFill>
            <a:schemeClr val="accent3">
              <a:lumMod val="60000"/>
              <a:lumOff val="40000"/>
            </a:schemeClr>
          </a:solidFill>
        </p:spPr>
        <p:txBody>
          <a:bodyPr anchor="ctr"/>
          <a:lstStyle>
            <a:lvl1pPr marL="0" indent="0" algn="ctr">
              <a:buNone/>
              <a:defRPr sz="2000">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spTree>
    <p:extLst>
      <p:ext uri="{BB962C8B-B14F-4D97-AF65-F5344CB8AC3E}">
        <p14:creationId xmlns:p14="http://schemas.microsoft.com/office/powerpoint/2010/main" val="232317238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Conteúdo_Texto e Imagem (Cinz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sp>
        <p:nvSpPr>
          <p:cNvPr id="24" name="Text Placeholder 15">
            <a:extLst>
              <a:ext uri="{FF2B5EF4-FFF2-40B4-BE49-F238E27FC236}">
                <a16:creationId xmlns="" xmlns:a16="http://schemas.microsoft.com/office/drawing/2014/main" id="{52F0A4AE-5B79-4A4A-A7F3-D4265453A576}"/>
              </a:ext>
            </a:extLst>
          </p:cNvPr>
          <p:cNvSpPr>
            <a:spLocks noGrp="1"/>
          </p:cNvSpPr>
          <p:nvPr>
            <p:ph type="body" sz="quarter" idx="10" hasCustomPrompt="1"/>
          </p:nvPr>
        </p:nvSpPr>
        <p:spPr>
          <a:xfrm>
            <a:off x="2061498" y="2277619"/>
            <a:ext cx="9049847" cy="4083991"/>
          </a:xfrm>
          <a:prstGeom prst="rect">
            <a:avLst/>
          </a:prstGeom>
        </p:spPr>
        <p:txBody>
          <a:bodyPr anchor="t"/>
          <a:lstStyle>
            <a:lvl1pPr marL="0" indent="0">
              <a:lnSpc>
                <a:spcPts val="100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ATÉ 3 LINHAS</a:t>
            </a:r>
          </a:p>
        </p:txBody>
      </p:sp>
      <p:sp>
        <p:nvSpPr>
          <p:cNvPr id="25" name="Text Placeholder 15">
            <a:extLst>
              <a:ext uri="{FF2B5EF4-FFF2-40B4-BE49-F238E27FC236}">
                <a16:creationId xmlns="" xmlns:a16="http://schemas.microsoft.com/office/drawing/2014/main" id="{DFB461BC-1261-4345-B069-79911814D962}"/>
              </a:ext>
            </a:extLst>
          </p:cNvPr>
          <p:cNvSpPr>
            <a:spLocks noGrp="1"/>
          </p:cNvSpPr>
          <p:nvPr>
            <p:ph type="body" sz="quarter" idx="12" hasCustomPrompt="1"/>
          </p:nvPr>
        </p:nvSpPr>
        <p:spPr>
          <a:xfrm>
            <a:off x="2061498" y="6679221"/>
            <a:ext cx="9049847" cy="1253199"/>
          </a:xfrm>
          <a:prstGeom prst="rect">
            <a:avLst/>
          </a:prstGeom>
        </p:spPr>
        <p:txBody>
          <a:bodyPr anchor="t"/>
          <a:lstStyle>
            <a:lvl1pPr marL="0" indent="0">
              <a:lnSpc>
                <a:spcPts val="5100"/>
              </a:lnSpc>
              <a:buNone/>
              <a:defRPr sz="4500" b="1" spc="0" baseline="0">
                <a:solidFill>
                  <a:schemeClr val="accent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Duis autem vel eu iriure dolor in hend in vulputate velit adit.</a:t>
            </a:r>
          </a:p>
        </p:txBody>
      </p:sp>
      <p:sp>
        <p:nvSpPr>
          <p:cNvPr id="26" name="Text Placeholder 15">
            <a:extLst>
              <a:ext uri="{FF2B5EF4-FFF2-40B4-BE49-F238E27FC236}">
                <a16:creationId xmlns="" xmlns:a16="http://schemas.microsoft.com/office/drawing/2014/main" id="{A3B7875C-79DE-0C4E-B086-3156ED938555}"/>
              </a:ext>
            </a:extLst>
          </p:cNvPr>
          <p:cNvSpPr>
            <a:spLocks noGrp="1"/>
          </p:cNvSpPr>
          <p:nvPr>
            <p:ph type="body" sz="quarter" idx="13" hasCustomPrompt="1"/>
          </p:nvPr>
        </p:nvSpPr>
        <p:spPr>
          <a:xfrm>
            <a:off x="2061498" y="8244667"/>
            <a:ext cx="9049847" cy="4083991"/>
          </a:xfrm>
          <a:prstGeom prst="rect">
            <a:avLst/>
          </a:prstGeom>
        </p:spPr>
        <p:txBody>
          <a:bodyPr anchor="t"/>
          <a:lstStyle>
            <a:lvl1pPr marL="0" indent="0">
              <a:lnSpc>
                <a:spcPts val="3200"/>
              </a:lnSpc>
              <a:buNone/>
              <a:defRPr sz="2600" b="0" spc="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consectet uer erat adipo iscing, sed diam nonummy erat quis nibh euismod enim tincidunt ut laoreet dolore magna ut simus aliquam erat volutpat. Utwisi enim admi veniam, quis nostrud exerci tation ullamcorper lorem ausit fsum dolor sit amet, consectetuer.</a:t>
            </a:r>
          </a:p>
        </p:txBody>
      </p:sp>
      <p:pic>
        <p:nvPicPr>
          <p:cNvPr id="4" name="Picture 3" descr="Icon&#10;&#10;Description automatically generated">
            <a:extLst>
              <a:ext uri="{FF2B5EF4-FFF2-40B4-BE49-F238E27FC236}">
                <a16:creationId xmlns="" xmlns:a16="http://schemas.microsoft.com/office/drawing/2014/main" id="{9580D93A-11CA-5B46-9E31-D80722080E86}"/>
              </a:ext>
            </a:extLst>
          </p:cNvPr>
          <p:cNvPicPr>
            <a:picLocks noChangeAspect="1"/>
          </p:cNvPicPr>
          <p:nvPr userDrawn="1"/>
        </p:nvPicPr>
        <p:blipFill>
          <a:blip r:embed="rId5"/>
          <a:stretch>
            <a:fillRect/>
          </a:stretch>
        </p:blipFill>
        <p:spPr>
          <a:xfrm>
            <a:off x="1096885" y="2535382"/>
            <a:ext cx="590550" cy="704850"/>
          </a:xfrm>
          <a:prstGeom prst="rect">
            <a:avLst/>
          </a:prstGeom>
        </p:spPr>
      </p:pic>
      <p:pic>
        <p:nvPicPr>
          <p:cNvPr id="12" name="Graphic 11">
            <a:extLst>
              <a:ext uri="{FF2B5EF4-FFF2-40B4-BE49-F238E27FC236}">
                <a16:creationId xmlns="" xmlns:a16="http://schemas.microsoft.com/office/drawing/2014/main" id="{DBF4C94A-DE6F-0844-A535-6CAD036FBE88}"/>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3" cy="910302"/>
          </a:xfrm>
          <a:prstGeom prst="rect">
            <a:avLst/>
          </a:prstGeom>
        </p:spPr>
      </p:pic>
      <p:pic>
        <p:nvPicPr>
          <p:cNvPr id="10" name="Graphic 9">
            <a:extLst>
              <a:ext uri="{FF2B5EF4-FFF2-40B4-BE49-F238E27FC236}">
                <a16:creationId xmlns="" xmlns:a16="http://schemas.microsoft.com/office/drawing/2014/main" id="{F2077A41-8AD4-2846-9669-5C75D3C2A956}"/>
              </a:ext>
            </a:extLst>
          </p:cNvPr>
          <p:cNvPicPr>
            <a:picLocks noChangeAspect="1"/>
          </p:cNvPicPr>
          <p:nvPr userDrawn="1"/>
        </p:nvPicPr>
        <p:blipFill>
          <a:blip r:embed="rId8">
            <a:extLst>
              <a:ext uri="{96DAC541-7B7A-43D3-8B79-37D633B846F1}">
                <asvg:svgBlip xmlns="" xmlns:asvg="http://schemas.microsoft.com/office/drawing/2016/SVG/main" r:embed="rId9"/>
              </a:ext>
            </a:extLst>
          </a:blip>
          <a:srcRect/>
          <a:stretch/>
        </p:blipFill>
        <p:spPr>
          <a:xfrm>
            <a:off x="12193587" y="2470068"/>
            <a:ext cx="11272384" cy="9863336"/>
          </a:xfrm>
          <a:prstGeom prst="rect">
            <a:avLst/>
          </a:prstGeom>
        </p:spPr>
      </p:pic>
      <p:sp>
        <p:nvSpPr>
          <p:cNvPr id="11" name="Picture Placeholder 9">
            <a:extLst>
              <a:ext uri="{FF2B5EF4-FFF2-40B4-BE49-F238E27FC236}">
                <a16:creationId xmlns="" xmlns:a16="http://schemas.microsoft.com/office/drawing/2014/main" id="{0940EC1A-75AF-C64D-BA53-75B6771C33B4}"/>
              </a:ext>
            </a:extLst>
          </p:cNvPr>
          <p:cNvSpPr>
            <a:spLocks noGrp="1"/>
          </p:cNvSpPr>
          <p:nvPr>
            <p:ph type="pic" sz="quarter" idx="14" hasCustomPrompt="1"/>
          </p:nvPr>
        </p:nvSpPr>
        <p:spPr>
          <a:xfrm>
            <a:off x="12246964" y="2518349"/>
            <a:ext cx="11167672" cy="6895474"/>
          </a:xfrm>
          <a:prstGeom prst="round2SameRect">
            <a:avLst>
              <a:gd name="adj1" fmla="val 11637"/>
              <a:gd name="adj2" fmla="val 0"/>
            </a:avLst>
          </a:prstGeom>
          <a:solidFill>
            <a:schemeClr val="bg2">
              <a:lumMod val="60000"/>
              <a:lumOff val="40000"/>
            </a:schemeClr>
          </a:solidFill>
        </p:spPr>
        <p:txBody>
          <a:bodyPr anchor="ctr"/>
          <a:lstStyle>
            <a:lvl1pPr marL="0" indent="0" algn="ctr">
              <a:buNone/>
              <a:defRPr sz="2000">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spTree>
    <p:extLst>
      <p:ext uri="{BB962C8B-B14F-4D97-AF65-F5344CB8AC3E}">
        <p14:creationId xmlns:p14="http://schemas.microsoft.com/office/powerpoint/2010/main" val="129189595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Conteúdo_Texto e Imagem2 (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7" name="Graphic 6">
            <a:extLst>
              <a:ext uri="{FF2B5EF4-FFF2-40B4-BE49-F238E27FC236}">
                <a16:creationId xmlns="" xmlns:a16="http://schemas.microsoft.com/office/drawing/2014/main" id="{A3EE771C-C538-DF49-B886-2B23DADA4A11}"/>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2"/>
          </a:xfrm>
          <a:prstGeom prst="rect">
            <a:avLst/>
          </a:prstGeom>
        </p:spPr>
      </p:pic>
      <p:sp>
        <p:nvSpPr>
          <p:cNvPr id="8" name="Text Placeholder 15">
            <a:extLst>
              <a:ext uri="{FF2B5EF4-FFF2-40B4-BE49-F238E27FC236}">
                <a16:creationId xmlns="" xmlns:a16="http://schemas.microsoft.com/office/drawing/2014/main" id="{C1D5EB1C-084A-B247-BDB8-3D04743E72B4}"/>
              </a:ext>
            </a:extLst>
          </p:cNvPr>
          <p:cNvSpPr>
            <a:spLocks noGrp="1"/>
          </p:cNvSpPr>
          <p:nvPr>
            <p:ph type="body" sz="quarter" idx="10" hasCustomPrompt="1"/>
          </p:nvPr>
        </p:nvSpPr>
        <p:spPr>
          <a:xfrm>
            <a:off x="4553712" y="4764024"/>
            <a:ext cx="15160626" cy="4083991"/>
          </a:xfrm>
          <a:prstGeom prst="rect">
            <a:avLst/>
          </a:prstGeom>
        </p:spPr>
        <p:txBody>
          <a:bodyPr anchor="ctr"/>
          <a:lstStyle>
            <a:lvl1pPr marL="0" indent="0" algn="ctr">
              <a:lnSpc>
                <a:spcPts val="100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ATÉ 2 LINHAS</a:t>
            </a:r>
          </a:p>
        </p:txBody>
      </p:sp>
    </p:spTree>
    <p:extLst>
      <p:ext uri="{BB962C8B-B14F-4D97-AF65-F5344CB8AC3E}">
        <p14:creationId xmlns:p14="http://schemas.microsoft.com/office/powerpoint/2010/main" val="3706772628"/>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Conteúdo_Texto e Imagem2 (Rox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7" name="Graphic 6">
            <a:extLst>
              <a:ext uri="{FF2B5EF4-FFF2-40B4-BE49-F238E27FC236}">
                <a16:creationId xmlns="" xmlns:a16="http://schemas.microsoft.com/office/drawing/2014/main" id="{A3EE771C-C538-DF49-B886-2B23DADA4A11}"/>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2"/>
          </a:xfrm>
          <a:prstGeom prst="rect">
            <a:avLst/>
          </a:prstGeom>
        </p:spPr>
      </p:pic>
      <p:sp>
        <p:nvSpPr>
          <p:cNvPr id="6" name="Text Placeholder 15">
            <a:extLst>
              <a:ext uri="{FF2B5EF4-FFF2-40B4-BE49-F238E27FC236}">
                <a16:creationId xmlns="" xmlns:a16="http://schemas.microsoft.com/office/drawing/2014/main" id="{93244044-9C7F-7049-963E-FFC9A795BADF}"/>
              </a:ext>
            </a:extLst>
          </p:cNvPr>
          <p:cNvSpPr>
            <a:spLocks noGrp="1"/>
          </p:cNvSpPr>
          <p:nvPr>
            <p:ph type="body" sz="quarter" idx="10" hasCustomPrompt="1"/>
          </p:nvPr>
        </p:nvSpPr>
        <p:spPr>
          <a:xfrm>
            <a:off x="4553712" y="4764024"/>
            <a:ext cx="15160626" cy="4083991"/>
          </a:xfrm>
          <a:prstGeom prst="rect">
            <a:avLst/>
          </a:prstGeom>
        </p:spPr>
        <p:txBody>
          <a:bodyPr anchor="ctr"/>
          <a:lstStyle>
            <a:lvl1pPr marL="0" indent="0" algn="ctr">
              <a:lnSpc>
                <a:spcPts val="100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ATÉ 2 LINHAS</a:t>
            </a:r>
          </a:p>
        </p:txBody>
      </p:sp>
    </p:spTree>
    <p:extLst>
      <p:ext uri="{BB962C8B-B14F-4D97-AF65-F5344CB8AC3E}">
        <p14:creationId xmlns:p14="http://schemas.microsoft.com/office/powerpoint/2010/main" val="2303039725"/>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onteúdo_Texto e Imagem2 (Cinz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7" name="Graphic 6">
            <a:extLst>
              <a:ext uri="{FF2B5EF4-FFF2-40B4-BE49-F238E27FC236}">
                <a16:creationId xmlns="" xmlns:a16="http://schemas.microsoft.com/office/drawing/2014/main" id="{A3EE771C-C538-DF49-B886-2B23DADA4A11}"/>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2"/>
          </a:xfrm>
          <a:prstGeom prst="rect">
            <a:avLst/>
          </a:prstGeom>
        </p:spPr>
      </p:pic>
      <p:sp>
        <p:nvSpPr>
          <p:cNvPr id="6" name="Text Placeholder 15">
            <a:extLst>
              <a:ext uri="{FF2B5EF4-FFF2-40B4-BE49-F238E27FC236}">
                <a16:creationId xmlns="" xmlns:a16="http://schemas.microsoft.com/office/drawing/2014/main" id="{98F92F3E-DCD4-6647-B9B2-84733839FD12}"/>
              </a:ext>
            </a:extLst>
          </p:cNvPr>
          <p:cNvSpPr>
            <a:spLocks noGrp="1"/>
          </p:cNvSpPr>
          <p:nvPr>
            <p:ph type="body" sz="quarter" idx="10" hasCustomPrompt="1"/>
          </p:nvPr>
        </p:nvSpPr>
        <p:spPr>
          <a:xfrm>
            <a:off x="4553712" y="4764024"/>
            <a:ext cx="15160626" cy="4083991"/>
          </a:xfrm>
          <a:prstGeom prst="rect">
            <a:avLst/>
          </a:prstGeom>
        </p:spPr>
        <p:txBody>
          <a:bodyPr anchor="ctr"/>
          <a:lstStyle>
            <a:lvl1pPr marL="0" indent="0" algn="ctr">
              <a:lnSpc>
                <a:spcPts val="100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TÍTULO COM ATÉ 2 LINHAS</a:t>
            </a:r>
          </a:p>
        </p:txBody>
      </p:sp>
    </p:spTree>
    <p:extLst>
      <p:ext uri="{BB962C8B-B14F-4D97-AF65-F5344CB8AC3E}">
        <p14:creationId xmlns:p14="http://schemas.microsoft.com/office/powerpoint/2010/main" val="2929678420"/>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Conteúdo_Espe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6" name="Graphic 5">
            <a:extLst>
              <a:ext uri="{FF2B5EF4-FFF2-40B4-BE49-F238E27FC236}">
                <a16:creationId xmlns="" xmlns:a16="http://schemas.microsoft.com/office/drawing/2014/main" id="{E591015C-8B4E-FD49-878A-73C4FEF9DC3E}"/>
              </a:ext>
            </a:extLst>
          </p:cNvPr>
          <p:cNvPicPr>
            <a:picLocks noChangeAspect="1"/>
          </p:cNvPicPr>
          <p:nvPr userDrawn="1"/>
        </p:nvPicPr>
        <p:blipFill>
          <a:blip r:embed="rId5">
            <a:extLst>
              <a:ext uri="{96DAC541-7B7A-43D3-8B79-37D633B846F1}">
                <asvg:svgBlip xmlns="" xmlns:asvg="http://schemas.microsoft.com/office/drawing/2016/SVG/main" r:embed="rId6"/>
              </a:ext>
            </a:extLst>
          </a:blip>
          <a:stretch>
            <a:fillRect/>
          </a:stretch>
        </p:blipFill>
        <p:spPr>
          <a:xfrm>
            <a:off x="11029805" y="3252757"/>
            <a:ext cx="631210" cy="848188"/>
          </a:xfrm>
          <a:prstGeom prst="rect">
            <a:avLst/>
          </a:prstGeom>
        </p:spPr>
      </p:pic>
      <p:sp>
        <p:nvSpPr>
          <p:cNvPr id="12" name="Text Placeholder 15">
            <a:extLst>
              <a:ext uri="{FF2B5EF4-FFF2-40B4-BE49-F238E27FC236}">
                <a16:creationId xmlns="" xmlns:a16="http://schemas.microsoft.com/office/drawing/2014/main" id="{CE34219B-D1DA-7C48-A116-3D8FEF016D49}"/>
              </a:ext>
            </a:extLst>
          </p:cNvPr>
          <p:cNvSpPr>
            <a:spLocks noGrp="1"/>
          </p:cNvSpPr>
          <p:nvPr>
            <p:ph type="body" sz="quarter" idx="10" hasCustomPrompt="1"/>
          </p:nvPr>
        </p:nvSpPr>
        <p:spPr>
          <a:xfrm>
            <a:off x="10848397" y="4128654"/>
            <a:ext cx="10986367" cy="3566015"/>
          </a:xfrm>
          <a:prstGeom prst="roundRect">
            <a:avLst>
              <a:gd name="adj" fmla="val 0"/>
            </a:avLst>
          </a:prstGeom>
          <a:noFill/>
        </p:spPr>
        <p:txBody>
          <a:bodyPr lIns="91440" tIns="91440" rIns="91440" bIns="91440" anchor="ctr"/>
          <a:lstStyle>
            <a:lvl1pPr marL="0" indent="0">
              <a:lnSpc>
                <a:spcPts val="8600"/>
              </a:lnSpc>
              <a:buNone/>
              <a:defRPr sz="8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DO SLIDE SOBREPOSTO A IMAGEM DE FUNDO</a:t>
            </a:r>
          </a:p>
        </p:txBody>
      </p:sp>
      <p:sp>
        <p:nvSpPr>
          <p:cNvPr id="13" name="Text Placeholder 15">
            <a:extLst>
              <a:ext uri="{FF2B5EF4-FFF2-40B4-BE49-F238E27FC236}">
                <a16:creationId xmlns="" xmlns:a16="http://schemas.microsoft.com/office/drawing/2014/main" id="{5FC978B7-1DAA-4E4A-A042-B915FFB3C013}"/>
              </a:ext>
            </a:extLst>
          </p:cNvPr>
          <p:cNvSpPr>
            <a:spLocks noGrp="1"/>
          </p:cNvSpPr>
          <p:nvPr>
            <p:ph type="body" sz="quarter" idx="12" hasCustomPrompt="1"/>
          </p:nvPr>
        </p:nvSpPr>
        <p:spPr>
          <a:xfrm>
            <a:off x="11910710" y="8003051"/>
            <a:ext cx="9924054" cy="3566015"/>
          </a:xfrm>
          <a:prstGeom prst="rect">
            <a:avLst/>
          </a:prstGeom>
        </p:spPr>
        <p:txBody>
          <a:bodyPr anchor="t"/>
          <a:lstStyle>
            <a:lvl1pPr marL="0" indent="0">
              <a:lnSpc>
                <a:spcPts val="4100"/>
              </a:lnSpc>
              <a:buNone/>
              <a:defRPr sz="3500" b="1" spc="50" baseline="0">
                <a:solidFill>
                  <a:schemeClr val="accent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contet ueret adipo iscing, sed diam nonet ummy erat it quis nibh euis mod enim sit tincidunt ut laoreet dolore magna ut simus alit am eratvu ipsum.</a:t>
            </a:r>
          </a:p>
        </p:txBody>
      </p:sp>
      <p:pic>
        <p:nvPicPr>
          <p:cNvPr id="9" name="Graphic 8">
            <a:extLst>
              <a:ext uri="{FF2B5EF4-FFF2-40B4-BE49-F238E27FC236}">
                <a16:creationId xmlns="" xmlns:a16="http://schemas.microsoft.com/office/drawing/2014/main" id="{F29C7D30-5D60-FF47-AD85-3B933D747398}"/>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253995724"/>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Conteúdo_Especial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tx1"/>
                </a:solidFill>
              </a:defRPr>
            </a:lvl1pPr>
          </a:lstStyle>
          <a:p>
            <a:fld id="{A325F139-6C12-C241-B593-B371F006EAF6}" type="slidenum">
              <a:rPr lang="pt-BR"/>
              <a:pPr/>
              <a:t>‹nº›</a:t>
            </a:fld>
            <a:endParaRPr lang="pt-BR"/>
          </a:p>
        </p:txBody>
      </p:sp>
      <p:pic>
        <p:nvPicPr>
          <p:cNvPr id="22" name="Graphic 21">
            <a:extLst>
              <a:ext uri="{FF2B5EF4-FFF2-40B4-BE49-F238E27FC236}">
                <a16:creationId xmlns="" xmlns:a16="http://schemas.microsoft.com/office/drawing/2014/main" id="{2698B8AB-A444-184A-AACE-AC87D6E59611}"/>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9" name="Graphic 8">
            <a:extLst>
              <a:ext uri="{FF2B5EF4-FFF2-40B4-BE49-F238E27FC236}">
                <a16:creationId xmlns="" xmlns:a16="http://schemas.microsoft.com/office/drawing/2014/main" id="{F29C7D30-5D60-FF47-AD85-3B933D747398}"/>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669927" y="440983"/>
            <a:ext cx="998853" cy="910302"/>
          </a:xfrm>
          <a:prstGeom prst="rect">
            <a:avLst/>
          </a:prstGeom>
        </p:spPr>
      </p:pic>
      <p:pic>
        <p:nvPicPr>
          <p:cNvPr id="6" name="Graphic 5">
            <a:extLst>
              <a:ext uri="{FF2B5EF4-FFF2-40B4-BE49-F238E27FC236}">
                <a16:creationId xmlns="" xmlns:a16="http://schemas.microsoft.com/office/drawing/2014/main" id="{0CBDBD8E-DE16-AA4F-A9FC-915B0CFDED41}"/>
              </a:ext>
            </a:extLst>
          </p:cNvPr>
          <p:cNvPicPr>
            <a:picLocks noChangeAspect="1"/>
          </p:cNvPicPr>
          <p:nvPr userDrawn="1"/>
        </p:nvPicPr>
        <p:blipFill>
          <a:blip r:embed="rId7">
            <a:extLst>
              <a:ext uri="{96DAC541-7B7A-43D3-8B79-37D633B846F1}">
                <asvg:svgBlip xmlns="" xmlns:asvg="http://schemas.microsoft.com/office/drawing/2016/SVG/main" r:embed="rId8"/>
              </a:ext>
            </a:extLst>
          </a:blip>
          <a:stretch>
            <a:fillRect/>
          </a:stretch>
        </p:blipFill>
        <p:spPr>
          <a:xfrm>
            <a:off x="2550823" y="4420767"/>
            <a:ext cx="631210" cy="848188"/>
          </a:xfrm>
          <a:prstGeom prst="rect">
            <a:avLst/>
          </a:prstGeom>
        </p:spPr>
      </p:pic>
      <p:sp>
        <p:nvSpPr>
          <p:cNvPr id="7" name="Text Placeholder 15">
            <a:extLst>
              <a:ext uri="{FF2B5EF4-FFF2-40B4-BE49-F238E27FC236}">
                <a16:creationId xmlns="" xmlns:a16="http://schemas.microsoft.com/office/drawing/2014/main" id="{D75387BD-2BA2-434C-942D-C0371C26D8B4}"/>
              </a:ext>
            </a:extLst>
          </p:cNvPr>
          <p:cNvSpPr>
            <a:spLocks noGrp="1"/>
          </p:cNvSpPr>
          <p:nvPr>
            <p:ph type="body" sz="quarter" idx="10" hasCustomPrompt="1"/>
          </p:nvPr>
        </p:nvSpPr>
        <p:spPr>
          <a:xfrm>
            <a:off x="2369415" y="5296664"/>
            <a:ext cx="13424767" cy="3566015"/>
          </a:xfrm>
          <a:prstGeom prst="roundRect">
            <a:avLst>
              <a:gd name="adj" fmla="val 0"/>
            </a:avLst>
          </a:prstGeom>
          <a:noFill/>
        </p:spPr>
        <p:txBody>
          <a:bodyPr lIns="91440" tIns="91440" rIns="91440" bIns="91440" anchor="ctr"/>
          <a:lstStyle>
            <a:lvl1pPr marL="0" indent="0">
              <a:lnSpc>
                <a:spcPts val="8600"/>
              </a:lnSpc>
              <a:buNone/>
              <a:defRPr sz="8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 DO SLIDE SOBREPOSTO A IMAGEM DE FUNDO</a:t>
            </a:r>
          </a:p>
        </p:txBody>
      </p:sp>
      <p:sp>
        <p:nvSpPr>
          <p:cNvPr id="8" name="Text Placeholder 15">
            <a:extLst>
              <a:ext uri="{FF2B5EF4-FFF2-40B4-BE49-F238E27FC236}">
                <a16:creationId xmlns="" xmlns:a16="http://schemas.microsoft.com/office/drawing/2014/main" id="{959505A3-EFCE-0740-BB9F-21260D660212}"/>
              </a:ext>
            </a:extLst>
          </p:cNvPr>
          <p:cNvSpPr>
            <a:spLocks noGrp="1"/>
          </p:cNvSpPr>
          <p:nvPr>
            <p:ph type="body" sz="quarter" idx="12" hasCustomPrompt="1"/>
          </p:nvPr>
        </p:nvSpPr>
        <p:spPr>
          <a:xfrm>
            <a:off x="3431728" y="9171061"/>
            <a:ext cx="12362454" cy="3566015"/>
          </a:xfrm>
          <a:prstGeom prst="rect">
            <a:avLst/>
          </a:prstGeom>
        </p:spPr>
        <p:txBody>
          <a:bodyPr anchor="t"/>
          <a:lstStyle>
            <a:lvl1pPr marL="0" indent="0">
              <a:lnSpc>
                <a:spcPts val="4100"/>
              </a:lnSpc>
              <a:buNone/>
              <a:defRPr sz="3500" b="1" spc="50" baseline="0">
                <a:solidFill>
                  <a:schemeClr val="accent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exerci erat ut quis sit amet situt au contet ueret adipo iscing, sed diam nonet ummy erat it quis nibh euis mod enim sit tincidunt ut erat laoreet dolore magna ut simus alit eratvu ipsum.</a:t>
            </a:r>
          </a:p>
        </p:txBody>
      </p:sp>
    </p:spTree>
    <p:extLst>
      <p:ext uri="{BB962C8B-B14F-4D97-AF65-F5344CB8AC3E}">
        <p14:creationId xmlns:p14="http://schemas.microsoft.com/office/powerpoint/2010/main" val="4053422891"/>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onteúdo_Especial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Slide Number Placeholder 1">
            <a:extLst>
              <a:ext uri="{FF2B5EF4-FFF2-40B4-BE49-F238E27FC236}">
                <a16:creationId xmlns="" xmlns:a16="http://schemas.microsoft.com/office/drawing/2014/main" id="{E1AA8F87-6183-BF43-A806-2600D2D16D1F}"/>
              </a:ext>
            </a:extLst>
          </p:cNvPr>
          <p:cNvSpPr>
            <a:spLocks noGrp="1"/>
          </p:cNvSpPr>
          <p:nvPr>
            <p:ph type="sldNum" sz="quarter" idx="11"/>
          </p:nvPr>
        </p:nvSpPr>
        <p:spPr>
          <a:xfrm>
            <a:off x="22213506" y="455353"/>
            <a:ext cx="1001825" cy="745559"/>
          </a:xfrm>
        </p:spPr>
        <p:txBody>
          <a:bodyPr/>
          <a:lstStyle>
            <a:lvl1pPr>
              <a:defRPr>
                <a:solidFill>
                  <a:schemeClr val="bg2"/>
                </a:solidFill>
              </a:defRPr>
            </a:lvl1pPr>
          </a:lstStyle>
          <a:p>
            <a:fld id="{A325F139-6C12-C241-B593-B371F006EAF6}" type="slidenum">
              <a:rPr lang="pt-BR"/>
              <a:pPr/>
              <a:t>‹nº›</a:t>
            </a:fld>
            <a:endParaRPr lang="pt-BR"/>
          </a:p>
        </p:txBody>
      </p:sp>
      <p:sp>
        <p:nvSpPr>
          <p:cNvPr id="12" name="Text Placeholder 15">
            <a:extLst>
              <a:ext uri="{FF2B5EF4-FFF2-40B4-BE49-F238E27FC236}">
                <a16:creationId xmlns="" xmlns:a16="http://schemas.microsoft.com/office/drawing/2014/main" id="{CE34219B-D1DA-7C48-A116-3D8FEF016D49}"/>
              </a:ext>
            </a:extLst>
          </p:cNvPr>
          <p:cNvSpPr>
            <a:spLocks noGrp="1"/>
          </p:cNvSpPr>
          <p:nvPr>
            <p:ph type="body" sz="quarter" idx="10" hasCustomPrompt="1"/>
          </p:nvPr>
        </p:nvSpPr>
        <p:spPr>
          <a:xfrm>
            <a:off x="2816114" y="5074992"/>
            <a:ext cx="20011291" cy="3566015"/>
          </a:xfrm>
          <a:prstGeom prst="roundRect">
            <a:avLst>
              <a:gd name="adj" fmla="val 0"/>
            </a:avLst>
          </a:prstGeom>
          <a:noFill/>
        </p:spPr>
        <p:txBody>
          <a:bodyPr lIns="91440" tIns="91440" rIns="91440" bIns="91440" anchor="ctr"/>
          <a:lstStyle>
            <a:lvl1pPr marL="0" indent="0">
              <a:lnSpc>
                <a:spcPts val="8600"/>
              </a:lnSpc>
              <a:buNone/>
              <a:defRPr sz="8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INSIRA UM BREVE TEXTO DESTAQUE ALINHADO À ESQUERDA</a:t>
            </a:r>
          </a:p>
        </p:txBody>
      </p:sp>
      <p:pic>
        <p:nvPicPr>
          <p:cNvPr id="9" name="Graphic 8">
            <a:extLst>
              <a:ext uri="{FF2B5EF4-FFF2-40B4-BE49-F238E27FC236}">
                <a16:creationId xmlns="" xmlns:a16="http://schemas.microsoft.com/office/drawing/2014/main" id="{F29C7D30-5D60-FF47-AD85-3B933D747398}"/>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669927" y="440983"/>
            <a:ext cx="998853" cy="910302"/>
          </a:xfrm>
          <a:prstGeom prst="rect">
            <a:avLst/>
          </a:prstGeom>
        </p:spPr>
      </p:pic>
      <p:pic>
        <p:nvPicPr>
          <p:cNvPr id="8" name="Graphic 7">
            <a:extLst>
              <a:ext uri="{FF2B5EF4-FFF2-40B4-BE49-F238E27FC236}">
                <a16:creationId xmlns="" xmlns:a16="http://schemas.microsoft.com/office/drawing/2014/main" id="{D011D760-0929-8143-9C41-8BB8C899A04E}"/>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spTree>
    <p:extLst>
      <p:ext uri="{BB962C8B-B14F-4D97-AF65-F5344CB8AC3E}">
        <p14:creationId xmlns:p14="http://schemas.microsoft.com/office/powerpoint/2010/main" val="3163043633"/>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Encerramento">
    <p:bg>
      <p:bgPr>
        <a:solidFill>
          <a:schemeClr val="bg2"/>
        </a:solidFill>
        <a:effectLst/>
      </p:bgPr>
    </p:bg>
    <p:spTree>
      <p:nvGrpSpPr>
        <p:cNvPr id="1" name=""/>
        <p:cNvGrpSpPr/>
        <p:nvPr/>
      </p:nvGrpSpPr>
      <p:grpSpPr>
        <a:xfrm>
          <a:off x="0" y="0"/>
          <a:ext cx="0" cy="0"/>
          <a:chOff x="0" y="0"/>
          <a:chExt cx="0" cy="0"/>
        </a:xfrm>
      </p:grpSpPr>
      <p:pic>
        <p:nvPicPr>
          <p:cNvPr id="41" name="Picture 40" descr="A picture containing text, light&#10;&#10;Description automatically generated">
            <a:extLst>
              <a:ext uri="{FF2B5EF4-FFF2-40B4-BE49-F238E27FC236}">
                <a16:creationId xmlns="" xmlns:a16="http://schemas.microsoft.com/office/drawing/2014/main" id="{BCBA095B-B9E2-4348-8877-2ED42235AEB8}"/>
              </a:ext>
            </a:extLst>
          </p:cNvPr>
          <p:cNvPicPr>
            <a:picLocks noChangeAspect="1"/>
          </p:cNvPicPr>
          <p:nvPr userDrawn="1"/>
        </p:nvPicPr>
        <p:blipFill rotWithShape="1">
          <a:blip r:embed="rId2"/>
          <a:srcRect l="81597" b="76422"/>
          <a:stretch/>
        </p:blipFill>
        <p:spPr>
          <a:xfrm>
            <a:off x="18911092" y="0"/>
            <a:ext cx="4485526" cy="3233924"/>
          </a:xfrm>
          <a:prstGeom prst="rect">
            <a:avLst/>
          </a:prstGeom>
        </p:spPr>
      </p:pic>
      <p:pic>
        <p:nvPicPr>
          <p:cNvPr id="40" name="Picture 39" descr="A picture containing text, light&#10;&#10;Description automatically generated">
            <a:extLst>
              <a:ext uri="{FF2B5EF4-FFF2-40B4-BE49-F238E27FC236}">
                <a16:creationId xmlns="" xmlns:a16="http://schemas.microsoft.com/office/drawing/2014/main" id="{4B4CE742-BDB9-8A46-B393-FCC235F7FA7D}"/>
              </a:ext>
            </a:extLst>
          </p:cNvPr>
          <p:cNvPicPr>
            <a:picLocks noChangeAspect="1"/>
          </p:cNvPicPr>
          <p:nvPr userDrawn="1"/>
        </p:nvPicPr>
        <p:blipFill rotWithShape="1">
          <a:blip r:embed="rId2"/>
          <a:srcRect r="86735"/>
          <a:stretch/>
        </p:blipFill>
        <p:spPr>
          <a:xfrm rot="10800000">
            <a:off x="21153855" y="0"/>
            <a:ext cx="3233320" cy="13716000"/>
          </a:xfrm>
          <a:prstGeom prst="rect">
            <a:avLst/>
          </a:prstGeom>
        </p:spPr>
      </p:pic>
      <p:sp>
        <p:nvSpPr>
          <p:cNvPr id="16" name="TextBox 15">
            <a:extLst>
              <a:ext uri="{FF2B5EF4-FFF2-40B4-BE49-F238E27FC236}">
                <a16:creationId xmlns="" xmlns:a16="http://schemas.microsoft.com/office/drawing/2014/main" id="{4E04468B-B108-F94F-A991-CBB5EED0B7EB}"/>
              </a:ext>
            </a:extLst>
          </p:cNvPr>
          <p:cNvSpPr txBox="1"/>
          <p:nvPr userDrawn="1"/>
        </p:nvSpPr>
        <p:spPr>
          <a:xfrm>
            <a:off x="2887684" y="1879707"/>
            <a:ext cx="6096541" cy="1354217"/>
          </a:xfrm>
          <a:prstGeom prst="rect">
            <a:avLst/>
          </a:prstGeom>
          <a:noFill/>
        </p:spPr>
        <p:txBody>
          <a:bodyPr wrap="none" rtlCol="0">
            <a:spAutoFit/>
          </a:bodyPr>
          <a:lstStyle/>
          <a:p>
            <a:r>
              <a:rPr lang="pt-BR" sz="8200" b="1">
                <a:solidFill>
                  <a:schemeClr val="accent2"/>
                </a:solidFill>
                <a:latin typeface="Tahoma" panose="020B0604030504040204" pitchFamily="34" charset="0"/>
                <a:ea typeface="Tahoma" panose="020B0604030504040204" pitchFamily="34" charset="0"/>
                <a:cs typeface="Tahoma" panose="020B0604030504040204" pitchFamily="34" charset="0"/>
              </a:rPr>
              <a:t>OBRIGADO</a:t>
            </a:r>
          </a:p>
        </p:txBody>
      </p:sp>
      <p:pic>
        <p:nvPicPr>
          <p:cNvPr id="18" name="Graphic 17">
            <a:extLst>
              <a:ext uri="{FF2B5EF4-FFF2-40B4-BE49-F238E27FC236}">
                <a16:creationId xmlns="" xmlns:a16="http://schemas.microsoft.com/office/drawing/2014/main" id="{65EF2035-EA20-B843-88A1-98CC9C8EB2D8}"/>
              </a:ext>
            </a:extLst>
          </p:cNvPr>
          <p:cNvPicPr>
            <a:picLocks noChangeAspect="1"/>
          </p:cNvPicPr>
          <p:nvPr userDrawn="1"/>
        </p:nvPicPr>
        <p:blipFill>
          <a:blip r:embed="rId3">
            <a:extLst>
              <a:ext uri="{96DAC541-7B7A-43D3-8B79-37D633B846F1}">
                <asvg:svgBlip xmlns="" xmlns:asvg="http://schemas.microsoft.com/office/drawing/2016/SVG/main" r:embed="rId4"/>
              </a:ext>
            </a:extLst>
          </a:blip>
          <a:stretch>
            <a:fillRect/>
          </a:stretch>
        </p:blipFill>
        <p:spPr>
          <a:xfrm>
            <a:off x="2943101" y="3667990"/>
            <a:ext cx="3125189" cy="2751525"/>
          </a:xfrm>
          <a:prstGeom prst="rect">
            <a:avLst/>
          </a:prstGeom>
        </p:spPr>
      </p:pic>
      <p:sp>
        <p:nvSpPr>
          <p:cNvPr id="20" name="Text Placeholder 15">
            <a:extLst>
              <a:ext uri="{FF2B5EF4-FFF2-40B4-BE49-F238E27FC236}">
                <a16:creationId xmlns="" xmlns:a16="http://schemas.microsoft.com/office/drawing/2014/main" id="{7D3C8213-8FBF-7941-8059-C7668EF2ADAB}"/>
              </a:ext>
            </a:extLst>
          </p:cNvPr>
          <p:cNvSpPr>
            <a:spLocks noGrp="1"/>
          </p:cNvSpPr>
          <p:nvPr>
            <p:ph type="body" sz="quarter" idx="23" hasCustomPrompt="1"/>
          </p:nvPr>
        </p:nvSpPr>
        <p:spPr>
          <a:xfrm>
            <a:off x="6484977" y="3654947"/>
            <a:ext cx="8946951" cy="646331"/>
          </a:xfrm>
          <a:prstGeom prst="rect">
            <a:avLst/>
          </a:prstGeom>
        </p:spPr>
        <p:txBody>
          <a:bodyPr anchor="t"/>
          <a:lstStyle>
            <a:lvl1pPr marL="0" indent="0" algn="l">
              <a:lnSpc>
                <a:spcPts val="4100"/>
              </a:lnSpc>
              <a:buNone/>
              <a:defRPr sz="3500" b="1" spc="150" baseline="0">
                <a:solidFill>
                  <a:schemeClr val="accent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NOME E ÚLTIMO SOBRENOME </a:t>
            </a:r>
          </a:p>
        </p:txBody>
      </p:sp>
      <p:sp>
        <p:nvSpPr>
          <p:cNvPr id="21" name="Text Placeholder 15">
            <a:extLst>
              <a:ext uri="{FF2B5EF4-FFF2-40B4-BE49-F238E27FC236}">
                <a16:creationId xmlns="" xmlns:a16="http://schemas.microsoft.com/office/drawing/2014/main" id="{EEA4551B-EF5F-1445-827E-D8A5E982EBDB}"/>
              </a:ext>
            </a:extLst>
          </p:cNvPr>
          <p:cNvSpPr>
            <a:spLocks noGrp="1"/>
          </p:cNvSpPr>
          <p:nvPr>
            <p:ph type="body" sz="quarter" idx="24" hasCustomPrompt="1"/>
          </p:nvPr>
        </p:nvSpPr>
        <p:spPr>
          <a:xfrm>
            <a:off x="6484977" y="4344047"/>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Área</a:t>
            </a:r>
          </a:p>
        </p:txBody>
      </p:sp>
      <p:sp>
        <p:nvSpPr>
          <p:cNvPr id="22" name="Text Placeholder 15">
            <a:extLst>
              <a:ext uri="{FF2B5EF4-FFF2-40B4-BE49-F238E27FC236}">
                <a16:creationId xmlns="" xmlns:a16="http://schemas.microsoft.com/office/drawing/2014/main" id="{C0D7B62C-08F2-B340-AAD8-3BF6276A7F9D}"/>
              </a:ext>
            </a:extLst>
          </p:cNvPr>
          <p:cNvSpPr>
            <a:spLocks noGrp="1"/>
          </p:cNvSpPr>
          <p:nvPr>
            <p:ph type="body" sz="quarter" idx="25" hasCustomPrompt="1"/>
          </p:nvPr>
        </p:nvSpPr>
        <p:spPr>
          <a:xfrm>
            <a:off x="6484977" y="4922311"/>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Contato</a:t>
            </a:r>
          </a:p>
        </p:txBody>
      </p:sp>
      <p:sp>
        <p:nvSpPr>
          <p:cNvPr id="24" name="Text Placeholder 15">
            <a:extLst>
              <a:ext uri="{FF2B5EF4-FFF2-40B4-BE49-F238E27FC236}">
                <a16:creationId xmlns="" xmlns:a16="http://schemas.microsoft.com/office/drawing/2014/main" id="{E90EEF63-BC2C-A744-A9F8-1546D11C778F}"/>
              </a:ext>
            </a:extLst>
          </p:cNvPr>
          <p:cNvSpPr>
            <a:spLocks noGrp="1"/>
          </p:cNvSpPr>
          <p:nvPr>
            <p:ph type="body" sz="quarter" idx="26" hasCustomPrompt="1"/>
          </p:nvPr>
        </p:nvSpPr>
        <p:spPr>
          <a:xfrm>
            <a:off x="6484977" y="5500575"/>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E-mail TOTVS</a:t>
            </a:r>
          </a:p>
        </p:txBody>
      </p:sp>
      <p:sp>
        <p:nvSpPr>
          <p:cNvPr id="25" name="TextBox 24">
            <a:extLst>
              <a:ext uri="{FF2B5EF4-FFF2-40B4-BE49-F238E27FC236}">
                <a16:creationId xmlns="" xmlns:a16="http://schemas.microsoft.com/office/drawing/2014/main" id="{D63BB44E-5CA4-8E45-806F-D8D0D26E751A}"/>
              </a:ext>
            </a:extLst>
          </p:cNvPr>
          <p:cNvSpPr txBox="1"/>
          <p:nvPr userDrawn="1"/>
        </p:nvSpPr>
        <p:spPr>
          <a:xfrm>
            <a:off x="2825142" y="6991718"/>
            <a:ext cx="8161019" cy="2128603"/>
          </a:xfrm>
          <a:prstGeom prst="rect">
            <a:avLst/>
          </a:prstGeom>
        </p:spPr>
        <p:txBody>
          <a:bodyPr wrap="square" rtlCol="0">
            <a:noAutofit/>
          </a:bodyPr>
          <a:lstStyle/>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Tecnologia + Conhecimento são nosso DNA.</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O sucesso do cliente é o nosso sucesso.</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Valorizamos gente boa que é boa gente.</a:t>
            </a:r>
          </a:p>
        </p:txBody>
      </p:sp>
      <p:pic>
        <p:nvPicPr>
          <p:cNvPr id="42" name="Picture 41" descr="A picture containing text, light&#10;&#10;Description automatically generated">
            <a:extLst>
              <a:ext uri="{FF2B5EF4-FFF2-40B4-BE49-F238E27FC236}">
                <a16:creationId xmlns="" xmlns:a16="http://schemas.microsoft.com/office/drawing/2014/main" id="{D7F66939-1630-0D4D-A6D9-69CFBB37763C}"/>
              </a:ext>
            </a:extLst>
          </p:cNvPr>
          <p:cNvPicPr>
            <a:picLocks noChangeAspect="1"/>
          </p:cNvPicPr>
          <p:nvPr userDrawn="1"/>
        </p:nvPicPr>
        <p:blipFill rotWithShape="1">
          <a:blip r:embed="rId2"/>
          <a:srcRect l="87692" r="989" b="74200"/>
          <a:stretch/>
        </p:blipFill>
        <p:spPr>
          <a:xfrm rot="10800000">
            <a:off x="-2" y="10177306"/>
            <a:ext cx="2759173" cy="3538691"/>
          </a:xfrm>
          <a:prstGeom prst="rect">
            <a:avLst/>
          </a:prstGeom>
        </p:spPr>
      </p:pic>
      <p:pic>
        <p:nvPicPr>
          <p:cNvPr id="43" name="Graphic 42">
            <a:extLst>
              <a:ext uri="{FF2B5EF4-FFF2-40B4-BE49-F238E27FC236}">
                <a16:creationId xmlns="" xmlns:a16="http://schemas.microsoft.com/office/drawing/2014/main" id="{31680D12-BBB8-4047-A44B-89F12B40DE85}"/>
              </a:ext>
            </a:extLst>
          </p:cNvPr>
          <p:cNvPicPr>
            <a:picLocks noChangeAspect="1"/>
          </p:cNvPicPr>
          <p:nvPr userDrawn="1"/>
        </p:nvPicPr>
        <p:blipFill>
          <a:blip r:embed="rId5">
            <a:extLst>
              <a:ext uri="{96DAC541-7B7A-43D3-8B79-37D633B846F1}">
                <asvg:svgBlip xmlns="" xmlns:asvg="http://schemas.microsoft.com/office/drawing/2016/SVG/main" r:embed="rId6"/>
              </a:ext>
            </a:extLst>
          </a:blip>
          <a:stretch>
            <a:fillRect/>
          </a:stretch>
        </p:blipFill>
        <p:spPr>
          <a:xfrm>
            <a:off x="19982582" y="11770490"/>
            <a:ext cx="3517902" cy="1031109"/>
          </a:xfrm>
          <a:prstGeom prst="rect">
            <a:avLst/>
          </a:prstGeom>
        </p:spPr>
      </p:pic>
      <p:sp>
        <p:nvSpPr>
          <p:cNvPr id="44" name="TextBox 43">
            <a:extLst>
              <a:ext uri="{FF2B5EF4-FFF2-40B4-BE49-F238E27FC236}">
                <a16:creationId xmlns="" xmlns:a16="http://schemas.microsoft.com/office/drawing/2014/main" id="{DC32156A-3ABD-3B41-85FB-8122A333BAFA}"/>
              </a:ext>
            </a:extLst>
          </p:cNvPr>
          <p:cNvSpPr txBox="1"/>
          <p:nvPr userDrawn="1"/>
        </p:nvSpPr>
        <p:spPr>
          <a:xfrm>
            <a:off x="14451091" y="12072141"/>
            <a:ext cx="4546437" cy="646331"/>
          </a:xfrm>
          <a:prstGeom prst="rect">
            <a:avLst/>
          </a:prstGeom>
          <a:noFill/>
        </p:spPr>
        <p:txBody>
          <a:bodyPr wrap="none" rtlCol="0">
            <a:spAutoFit/>
          </a:bodyPr>
          <a:lstStyle/>
          <a:p>
            <a:r>
              <a:rPr lang="pt-BR" sz="3600" b="1">
                <a:solidFill>
                  <a:schemeClr val="accent2"/>
                </a:solidFill>
                <a:latin typeface="Tahoma" panose="020B0604030504040204" pitchFamily="34" charset="0"/>
                <a:ea typeface="Tahoma" panose="020B0604030504040204" pitchFamily="34" charset="0"/>
                <a:cs typeface="Tahoma" panose="020B0604030504040204" pitchFamily="34" charset="0"/>
              </a:rPr>
              <a:t>#</a:t>
            </a:r>
            <a:r>
              <a:rPr lang="pt-BR" sz="3600" b="1">
                <a:solidFill>
                  <a:srgbClr val="EDEDED"/>
                </a:solidFill>
                <a:latin typeface="Tahoma" panose="020B0604030504040204" pitchFamily="34" charset="0"/>
                <a:ea typeface="Tahoma" panose="020B0604030504040204" pitchFamily="34" charset="0"/>
                <a:cs typeface="Tahoma" panose="020B0604030504040204" pitchFamily="34" charset="0"/>
              </a:rPr>
              <a:t>SOMOSTOTVERS</a:t>
            </a:r>
          </a:p>
        </p:txBody>
      </p:sp>
      <p:sp>
        <p:nvSpPr>
          <p:cNvPr id="46" name="Picture Placeholder 9">
            <a:extLst>
              <a:ext uri="{FF2B5EF4-FFF2-40B4-BE49-F238E27FC236}">
                <a16:creationId xmlns="" xmlns:a16="http://schemas.microsoft.com/office/drawing/2014/main" id="{6C7AABCC-D5B6-3548-B319-4B074C0C2486}"/>
              </a:ext>
            </a:extLst>
          </p:cNvPr>
          <p:cNvSpPr>
            <a:spLocks noGrp="1"/>
          </p:cNvSpPr>
          <p:nvPr>
            <p:ph type="pic" sz="quarter" idx="13" hasCustomPrompt="1"/>
          </p:nvPr>
        </p:nvSpPr>
        <p:spPr>
          <a:xfrm>
            <a:off x="3526042" y="3887789"/>
            <a:ext cx="1959306" cy="1959306"/>
          </a:xfrm>
          <a:prstGeom prst="ellipse">
            <a:avLst/>
          </a:prstGeom>
          <a:solidFill>
            <a:schemeClr val="accent2"/>
          </a:solidFill>
          <a:ln w="25400">
            <a:solidFill>
              <a:srgbClr val="0ADBE3"/>
            </a:solidFill>
          </a:ln>
        </p:spPr>
        <p:txBody>
          <a:bodyPr anchor="ctr"/>
          <a:lstStyle>
            <a:lvl1pPr marL="0" indent="0" algn="ctr">
              <a:buNone/>
              <a:defRPr sz="180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r>
              <a:rPr lang="pt-BR"/>
              <a:t>SUA FOTO</a:t>
            </a:r>
          </a:p>
        </p:txBody>
      </p:sp>
      <p:grpSp>
        <p:nvGrpSpPr>
          <p:cNvPr id="2" name="Group 1">
            <a:extLst>
              <a:ext uri="{FF2B5EF4-FFF2-40B4-BE49-F238E27FC236}">
                <a16:creationId xmlns="" xmlns:a16="http://schemas.microsoft.com/office/drawing/2014/main" id="{93628E47-A9ED-9F4F-8511-D13FDF4839E9}"/>
              </a:ext>
            </a:extLst>
          </p:cNvPr>
          <p:cNvGrpSpPr/>
          <p:nvPr userDrawn="1"/>
        </p:nvGrpSpPr>
        <p:grpSpPr>
          <a:xfrm>
            <a:off x="2898337" y="10048260"/>
            <a:ext cx="6754423" cy="2848322"/>
            <a:chOff x="2898337" y="10048260"/>
            <a:chExt cx="6754423" cy="2848322"/>
          </a:xfrm>
        </p:grpSpPr>
        <p:grpSp>
          <p:nvGrpSpPr>
            <p:cNvPr id="26" name="Group 25">
              <a:extLst>
                <a:ext uri="{FF2B5EF4-FFF2-40B4-BE49-F238E27FC236}">
                  <a16:creationId xmlns="" xmlns:a16="http://schemas.microsoft.com/office/drawing/2014/main" id="{87A28CBF-313A-1A4A-8439-68255E2C22CE}"/>
                </a:ext>
              </a:extLst>
            </p:cNvPr>
            <p:cNvGrpSpPr/>
            <p:nvPr userDrawn="1"/>
          </p:nvGrpSpPr>
          <p:grpSpPr>
            <a:xfrm>
              <a:off x="2898337" y="10048260"/>
              <a:ext cx="6754423" cy="2848322"/>
              <a:chOff x="3189022" y="10974844"/>
              <a:chExt cx="4360025" cy="1838611"/>
            </a:xfrm>
          </p:grpSpPr>
          <p:grpSp>
            <p:nvGrpSpPr>
              <p:cNvPr id="27" name="Google Shape;496;p55">
                <a:extLst>
                  <a:ext uri="{FF2B5EF4-FFF2-40B4-BE49-F238E27FC236}">
                    <a16:creationId xmlns="" xmlns:a16="http://schemas.microsoft.com/office/drawing/2014/main" id="{1772A8C2-B05E-2141-8B0F-15B3C6AB1909}"/>
                  </a:ext>
                </a:extLst>
              </p:cNvPr>
              <p:cNvGrpSpPr/>
              <p:nvPr/>
            </p:nvGrpSpPr>
            <p:grpSpPr>
              <a:xfrm>
                <a:off x="3218800" y="11014369"/>
                <a:ext cx="4330247" cy="1799086"/>
                <a:chOff x="578579" y="3633030"/>
                <a:chExt cx="3101824" cy="1288714"/>
              </a:xfrm>
            </p:grpSpPr>
            <p:sp>
              <p:nvSpPr>
                <p:cNvPr id="30" name="Google Shape;497;p55">
                  <a:extLst>
                    <a:ext uri="{FF2B5EF4-FFF2-40B4-BE49-F238E27FC236}">
                      <a16:creationId xmlns="" xmlns:a16="http://schemas.microsoft.com/office/drawing/2014/main" id="{247F2857-0068-9A42-8690-9215DFAB9480}"/>
                    </a:ext>
                  </a:extLst>
                </p:cNvPr>
                <p:cNvSpPr txBox="1"/>
                <p:nvPr/>
              </p:nvSpPr>
              <p:spPr>
                <a:xfrm>
                  <a:off x="907826" y="3633030"/>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totvs.com</a:t>
                  </a:r>
                  <a:endParaRPr sz="2400" kern="0">
                    <a:solidFill>
                      <a:srgbClr val="FFFFFF"/>
                    </a:solidFill>
                    <a:latin typeface="Arial" panose="020B0604020202020204"/>
                    <a:cs typeface="Arial"/>
                    <a:sym typeface="Arial"/>
                  </a:endParaRPr>
                </a:p>
              </p:txBody>
            </p:sp>
            <p:sp>
              <p:nvSpPr>
                <p:cNvPr id="31" name="Google Shape;498;p55">
                  <a:extLst>
                    <a:ext uri="{FF2B5EF4-FFF2-40B4-BE49-F238E27FC236}">
                      <a16:creationId xmlns="" xmlns:a16="http://schemas.microsoft.com/office/drawing/2014/main" id="{76B1A733-22E1-C146-B795-F456A9254D38}"/>
                    </a:ext>
                  </a:extLst>
                </p:cNvPr>
                <p:cNvSpPr txBox="1"/>
                <p:nvPr/>
              </p:nvSpPr>
              <p:spPr>
                <a:xfrm>
                  <a:off x="907826" y="4108700"/>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kern="0">
                    <a:solidFill>
                      <a:srgbClr val="FFFFFF"/>
                    </a:solidFill>
                    <a:latin typeface="Arial" panose="020B0604020202020204"/>
                    <a:cs typeface="Arial"/>
                    <a:sym typeface="Arial"/>
                  </a:endParaRPr>
                </a:p>
              </p:txBody>
            </p:sp>
            <p:sp>
              <p:nvSpPr>
                <p:cNvPr id="32" name="Google Shape;499;p55">
                  <a:extLst>
                    <a:ext uri="{FF2B5EF4-FFF2-40B4-BE49-F238E27FC236}">
                      <a16:creationId xmlns="" xmlns:a16="http://schemas.microsoft.com/office/drawing/2014/main" id="{2D471DD8-FB2E-514D-93D3-99FCAEBB093A}"/>
                    </a:ext>
                  </a:extLst>
                </p:cNvPr>
                <p:cNvSpPr txBox="1"/>
                <p:nvPr/>
              </p:nvSpPr>
              <p:spPr>
                <a:xfrm>
                  <a:off x="907826" y="4538325"/>
                  <a:ext cx="10704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sp>
              <p:nvSpPr>
                <p:cNvPr id="33" name="Google Shape;500;p55">
                  <a:extLst>
                    <a:ext uri="{FF2B5EF4-FFF2-40B4-BE49-F238E27FC236}">
                      <a16:creationId xmlns="" xmlns:a16="http://schemas.microsoft.com/office/drawing/2014/main" id="{BD824E7D-5DF0-0649-8C57-632F657661FE}"/>
                    </a:ext>
                  </a:extLst>
                </p:cNvPr>
                <p:cNvSpPr txBox="1"/>
                <p:nvPr/>
              </p:nvSpPr>
              <p:spPr>
                <a:xfrm>
                  <a:off x="2293798" y="4538325"/>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company/totvs</a:t>
                  </a:r>
                  <a:endParaRPr sz="2400" b="1" kern="0">
                    <a:solidFill>
                      <a:srgbClr val="FFFFFF"/>
                    </a:solidFill>
                    <a:latin typeface="Tahoma"/>
                    <a:ea typeface="Tahoma"/>
                    <a:cs typeface="Tahoma"/>
                    <a:sym typeface="Tahoma"/>
                  </a:endParaRPr>
                </a:p>
              </p:txBody>
            </p:sp>
            <p:sp>
              <p:nvSpPr>
                <p:cNvPr id="34" name="Google Shape;501;p55">
                  <a:extLst>
                    <a:ext uri="{FF2B5EF4-FFF2-40B4-BE49-F238E27FC236}">
                      <a16:creationId xmlns="" xmlns:a16="http://schemas.microsoft.com/office/drawing/2014/main" id="{0CA58D27-63F6-184A-ACFF-6D80DCDE6174}"/>
                    </a:ext>
                  </a:extLst>
                </p:cNvPr>
                <p:cNvSpPr txBox="1"/>
                <p:nvPr/>
              </p:nvSpPr>
              <p:spPr>
                <a:xfrm>
                  <a:off x="2293803" y="3634404"/>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totvs.store</a:t>
                  </a:r>
                  <a:endParaRPr sz="2400" b="1" kern="0">
                    <a:solidFill>
                      <a:srgbClr val="FFFFFF"/>
                    </a:solidFill>
                    <a:latin typeface="Tahoma"/>
                    <a:ea typeface="Tahoma"/>
                    <a:cs typeface="Tahoma"/>
                    <a:sym typeface="Tahoma"/>
                  </a:endParaRPr>
                </a:p>
              </p:txBody>
            </p:sp>
            <p:pic>
              <p:nvPicPr>
                <p:cNvPr id="35" name="Google Shape;502;p55">
                  <a:extLst>
                    <a:ext uri="{FF2B5EF4-FFF2-40B4-BE49-F238E27FC236}">
                      <a16:creationId xmlns="" xmlns:a16="http://schemas.microsoft.com/office/drawing/2014/main" id="{1C88B662-B322-7C43-8FDB-927307155C0B}"/>
                    </a:ext>
                  </a:extLst>
                </p:cNvPr>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1931151" y="3930209"/>
                  <a:ext cx="359375" cy="561574"/>
                </a:xfrm>
                <a:prstGeom prst="rect">
                  <a:avLst/>
                </a:prstGeom>
                <a:noFill/>
                <a:ln>
                  <a:noFill/>
                </a:ln>
              </p:spPr>
            </p:pic>
            <p:pic>
              <p:nvPicPr>
                <p:cNvPr id="37" name="Google Shape;505;p55">
                  <a:extLst>
                    <a:ext uri="{FF2B5EF4-FFF2-40B4-BE49-F238E27FC236}">
                      <a16:creationId xmlns="" xmlns:a16="http://schemas.microsoft.com/office/drawing/2014/main" id="{1F6EA9B8-9F5F-BF4C-A430-E72EB312C2A5}"/>
                    </a:ext>
                  </a:extLst>
                </p:cNvPr>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578579" y="3947361"/>
                  <a:ext cx="300727" cy="528143"/>
                </a:xfrm>
                <a:prstGeom prst="rect">
                  <a:avLst/>
                </a:prstGeom>
                <a:noFill/>
                <a:ln>
                  <a:noFill/>
                </a:ln>
              </p:spPr>
            </p:pic>
            <p:pic>
              <p:nvPicPr>
                <p:cNvPr id="38" name="Google Shape;507;p55">
                  <a:extLst>
                    <a:ext uri="{FF2B5EF4-FFF2-40B4-BE49-F238E27FC236}">
                      <a16:creationId xmlns="" xmlns:a16="http://schemas.microsoft.com/office/drawing/2014/main" id="{8E368539-D3B3-504D-8782-65DDFE41BAD6}"/>
                    </a:ext>
                  </a:extLst>
                </p:cNvPr>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1950950" y="4360143"/>
                  <a:ext cx="319776" cy="561601"/>
                </a:xfrm>
                <a:prstGeom prst="rect">
                  <a:avLst/>
                </a:prstGeom>
                <a:noFill/>
                <a:ln>
                  <a:noFill/>
                </a:ln>
              </p:spPr>
            </p:pic>
            <p:sp>
              <p:nvSpPr>
                <p:cNvPr id="39" name="Google Shape;508;p55">
                  <a:extLst>
                    <a:ext uri="{FF2B5EF4-FFF2-40B4-BE49-F238E27FC236}">
                      <a16:creationId xmlns="" xmlns:a16="http://schemas.microsoft.com/office/drawing/2014/main" id="{E38F5D2F-96FB-074A-8D45-13A09985CF9A}"/>
                    </a:ext>
                  </a:extLst>
                </p:cNvPr>
                <p:cNvSpPr txBox="1"/>
                <p:nvPr/>
              </p:nvSpPr>
              <p:spPr>
                <a:xfrm>
                  <a:off x="2293801" y="4076636"/>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grpSp>
          <p:pic>
            <p:nvPicPr>
              <p:cNvPr id="28" name="Picture 27">
                <a:extLst>
                  <a:ext uri="{FF2B5EF4-FFF2-40B4-BE49-F238E27FC236}">
                    <a16:creationId xmlns="" xmlns:a16="http://schemas.microsoft.com/office/drawing/2014/main" id="{46999315-5C3F-A741-A011-03B5F17A6FE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189022" y="10974844"/>
                <a:ext cx="492187" cy="493136"/>
              </a:xfrm>
              <a:prstGeom prst="rect">
                <a:avLst/>
              </a:prstGeom>
            </p:spPr>
          </p:pic>
          <p:pic>
            <p:nvPicPr>
              <p:cNvPr id="29" name="Picture 28">
                <a:extLst>
                  <a:ext uri="{FF2B5EF4-FFF2-40B4-BE49-F238E27FC236}">
                    <a16:creationId xmlns="" xmlns:a16="http://schemas.microsoft.com/office/drawing/2014/main" id="{CCB052F6-E82B-1945-B894-CCB3CDB9AF8F}"/>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105395" y="10974844"/>
                <a:ext cx="492187" cy="493136"/>
              </a:xfrm>
              <a:prstGeom prst="rect">
                <a:avLst/>
              </a:prstGeom>
            </p:spPr>
          </p:pic>
        </p:grpSp>
        <p:pic>
          <p:nvPicPr>
            <p:cNvPr id="45" name="Google Shape;503;p55">
              <a:extLst>
                <a:ext uri="{FF2B5EF4-FFF2-40B4-BE49-F238E27FC236}">
                  <a16:creationId xmlns="" xmlns:a16="http://schemas.microsoft.com/office/drawing/2014/main" id="{8A3270CD-617C-1148-80F0-9A68F5BCE535}"/>
                </a:ext>
              </a:extLst>
            </p:cNvPr>
            <p:cNvPicPr preferRelativeResize="0"/>
            <p:nvPr userDrawn="1"/>
          </p:nvPicPr>
          <p:blipFill>
            <a:blip r:embed="rId11">
              <a:extLst>
                <a:ext uri="{96DAC541-7B7A-43D3-8B79-37D633B846F1}">
                  <asvg:svgBlip xmlns="" xmlns:asvg="http://schemas.microsoft.com/office/drawing/2016/SVG/main" r:embed="rId12"/>
                </a:ext>
              </a:extLst>
            </a:blip>
            <a:srcRect/>
            <a:stretch/>
          </p:blipFill>
          <p:spPr>
            <a:xfrm>
              <a:off x="2976290" y="11949590"/>
              <a:ext cx="630340" cy="630338"/>
            </a:xfrm>
            <a:prstGeom prst="rect">
              <a:avLst/>
            </a:prstGeom>
            <a:noFill/>
            <a:ln>
              <a:noFill/>
            </a:ln>
          </p:spPr>
        </p:pic>
      </p:grpSp>
    </p:spTree>
    <p:extLst>
      <p:ext uri="{BB962C8B-B14F-4D97-AF65-F5344CB8AC3E}">
        <p14:creationId xmlns:p14="http://schemas.microsoft.com/office/powerpoint/2010/main" val="2139906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Encerramento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extBox 15">
            <a:extLst>
              <a:ext uri="{FF2B5EF4-FFF2-40B4-BE49-F238E27FC236}">
                <a16:creationId xmlns="" xmlns:a16="http://schemas.microsoft.com/office/drawing/2014/main" id="{4E04468B-B108-F94F-A991-CBB5EED0B7EB}"/>
              </a:ext>
            </a:extLst>
          </p:cNvPr>
          <p:cNvSpPr txBox="1"/>
          <p:nvPr userDrawn="1"/>
        </p:nvSpPr>
        <p:spPr>
          <a:xfrm>
            <a:off x="2887684" y="1879707"/>
            <a:ext cx="6096541" cy="1354217"/>
          </a:xfrm>
          <a:prstGeom prst="rect">
            <a:avLst/>
          </a:prstGeom>
          <a:noFill/>
        </p:spPr>
        <p:txBody>
          <a:bodyPr wrap="none" rtlCol="0">
            <a:spAutoFit/>
          </a:bodyPr>
          <a:lstStyle/>
          <a:p>
            <a:r>
              <a:rPr lang="pt-BR" sz="8200" b="1">
                <a:solidFill>
                  <a:schemeClr val="bg2"/>
                </a:solidFill>
                <a:latin typeface="Tahoma" panose="020B0604030504040204" pitchFamily="34" charset="0"/>
                <a:ea typeface="Tahoma" panose="020B0604030504040204" pitchFamily="34" charset="0"/>
                <a:cs typeface="Tahoma" panose="020B0604030504040204" pitchFamily="34" charset="0"/>
              </a:rPr>
              <a:t>OBRIGADO</a:t>
            </a:r>
          </a:p>
        </p:txBody>
      </p:sp>
      <p:pic>
        <p:nvPicPr>
          <p:cNvPr id="18" name="Graphic 17">
            <a:extLst>
              <a:ext uri="{FF2B5EF4-FFF2-40B4-BE49-F238E27FC236}">
                <a16:creationId xmlns="" xmlns:a16="http://schemas.microsoft.com/office/drawing/2014/main" id="{65EF2035-EA20-B843-88A1-98CC9C8EB2D8}"/>
              </a:ext>
            </a:extLst>
          </p:cNvPr>
          <p:cNvPicPr>
            <a:picLocks noChangeAspect="1"/>
          </p:cNvPicPr>
          <p:nvPr userDrawn="1"/>
        </p:nvPicPr>
        <p:blipFill>
          <a:blip r:embed="rId3">
            <a:extLst>
              <a:ext uri="{96DAC541-7B7A-43D3-8B79-37D633B846F1}">
                <asvg:svgBlip xmlns="" xmlns:asvg="http://schemas.microsoft.com/office/drawing/2016/SVG/main" r:embed="rId4"/>
              </a:ext>
            </a:extLst>
          </a:blip>
          <a:stretch>
            <a:fillRect/>
          </a:stretch>
        </p:blipFill>
        <p:spPr>
          <a:xfrm>
            <a:off x="2943101" y="3667990"/>
            <a:ext cx="3125189" cy="2751525"/>
          </a:xfrm>
          <a:prstGeom prst="rect">
            <a:avLst/>
          </a:prstGeom>
        </p:spPr>
      </p:pic>
      <p:sp>
        <p:nvSpPr>
          <p:cNvPr id="20" name="Text Placeholder 15">
            <a:extLst>
              <a:ext uri="{FF2B5EF4-FFF2-40B4-BE49-F238E27FC236}">
                <a16:creationId xmlns="" xmlns:a16="http://schemas.microsoft.com/office/drawing/2014/main" id="{7D3C8213-8FBF-7941-8059-C7668EF2ADAB}"/>
              </a:ext>
            </a:extLst>
          </p:cNvPr>
          <p:cNvSpPr>
            <a:spLocks noGrp="1"/>
          </p:cNvSpPr>
          <p:nvPr>
            <p:ph type="body" sz="quarter" idx="23" hasCustomPrompt="1"/>
          </p:nvPr>
        </p:nvSpPr>
        <p:spPr>
          <a:xfrm>
            <a:off x="6484977" y="3654947"/>
            <a:ext cx="8946951" cy="646331"/>
          </a:xfrm>
          <a:prstGeom prst="rect">
            <a:avLst/>
          </a:prstGeom>
        </p:spPr>
        <p:txBody>
          <a:bodyPr anchor="t"/>
          <a:lstStyle>
            <a:lvl1pPr marL="0" indent="0" algn="l">
              <a:lnSpc>
                <a:spcPts val="4100"/>
              </a:lnSpc>
              <a:buNone/>
              <a:defRPr sz="3500" b="1" spc="15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NOME E ÚLTIMO SOBRENOME </a:t>
            </a:r>
          </a:p>
        </p:txBody>
      </p:sp>
      <p:sp>
        <p:nvSpPr>
          <p:cNvPr id="21" name="Text Placeholder 15">
            <a:extLst>
              <a:ext uri="{FF2B5EF4-FFF2-40B4-BE49-F238E27FC236}">
                <a16:creationId xmlns="" xmlns:a16="http://schemas.microsoft.com/office/drawing/2014/main" id="{EEA4551B-EF5F-1445-827E-D8A5E982EBDB}"/>
              </a:ext>
            </a:extLst>
          </p:cNvPr>
          <p:cNvSpPr>
            <a:spLocks noGrp="1"/>
          </p:cNvSpPr>
          <p:nvPr>
            <p:ph type="body" sz="quarter" idx="24" hasCustomPrompt="1"/>
          </p:nvPr>
        </p:nvSpPr>
        <p:spPr>
          <a:xfrm>
            <a:off x="6484977" y="4344047"/>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Área</a:t>
            </a:r>
          </a:p>
        </p:txBody>
      </p:sp>
      <p:sp>
        <p:nvSpPr>
          <p:cNvPr id="22" name="Text Placeholder 15">
            <a:extLst>
              <a:ext uri="{FF2B5EF4-FFF2-40B4-BE49-F238E27FC236}">
                <a16:creationId xmlns="" xmlns:a16="http://schemas.microsoft.com/office/drawing/2014/main" id="{C0D7B62C-08F2-B340-AAD8-3BF6276A7F9D}"/>
              </a:ext>
            </a:extLst>
          </p:cNvPr>
          <p:cNvSpPr>
            <a:spLocks noGrp="1"/>
          </p:cNvSpPr>
          <p:nvPr>
            <p:ph type="body" sz="quarter" idx="25" hasCustomPrompt="1"/>
          </p:nvPr>
        </p:nvSpPr>
        <p:spPr>
          <a:xfrm>
            <a:off x="6484977" y="4922311"/>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Contato</a:t>
            </a:r>
          </a:p>
        </p:txBody>
      </p:sp>
      <p:sp>
        <p:nvSpPr>
          <p:cNvPr id="24" name="Text Placeholder 15">
            <a:extLst>
              <a:ext uri="{FF2B5EF4-FFF2-40B4-BE49-F238E27FC236}">
                <a16:creationId xmlns="" xmlns:a16="http://schemas.microsoft.com/office/drawing/2014/main" id="{E90EEF63-BC2C-A744-A9F8-1546D11C778F}"/>
              </a:ext>
            </a:extLst>
          </p:cNvPr>
          <p:cNvSpPr>
            <a:spLocks noGrp="1"/>
          </p:cNvSpPr>
          <p:nvPr>
            <p:ph type="body" sz="quarter" idx="26" hasCustomPrompt="1"/>
          </p:nvPr>
        </p:nvSpPr>
        <p:spPr>
          <a:xfrm>
            <a:off x="6484977" y="5500575"/>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E-mail TOTVS</a:t>
            </a:r>
          </a:p>
        </p:txBody>
      </p:sp>
      <p:sp>
        <p:nvSpPr>
          <p:cNvPr id="25" name="TextBox 24">
            <a:extLst>
              <a:ext uri="{FF2B5EF4-FFF2-40B4-BE49-F238E27FC236}">
                <a16:creationId xmlns="" xmlns:a16="http://schemas.microsoft.com/office/drawing/2014/main" id="{D63BB44E-5CA4-8E45-806F-D8D0D26E751A}"/>
              </a:ext>
            </a:extLst>
          </p:cNvPr>
          <p:cNvSpPr txBox="1"/>
          <p:nvPr userDrawn="1"/>
        </p:nvSpPr>
        <p:spPr>
          <a:xfrm>
            <a:off x="2825142" y="6991718"/>
            <a:ext cx="8161019" cy="2128603"/>
          </a:xfrm>
          <a:prstGeom prst="rect">
            <a:avLst/>
          </a:prstGeom>
        </p:spPr>
        <p:txBody>
          <a:bodyPr wrap="square" rtlCol="0">
            <a:noAutofit/>
          </a:bodyPr>
          <a:lstStyle/>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Tecnologia + Conhecimento são nosso DNA.</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O sucesso do cliente é o nosso sucesso.</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Valorizamos gente boa que é boa gente.</a:t>
            </a:r>
          </a:p>
        </p:txBody>
      </p:sp>
      <p:pic>
        <p:nvPicPr>
          <p:cNvPr id="43" name="Graphic 42">
            <a:extLst>
              <a:ext uri="{FF2B5EF4-FFF2-40B4-BE49-F238E27FC236}">
                <a16:creationId xmlns="" xmlns:a16="http://schemas.microsoft.com/office/drawing/2014/main" id="{31680D12-BBB8-4047-A44B-89F12B40DE85}"/>
              </a:ext>
            </a:extLst>
          </p:cNvPr>
          <p:cNvPicPr>
            <a:picLocks noChangeAspect="1"/>
          </p:cNvPicPr>
          <p:nvPr userDrawn="1"/>
        </p:nvPicPr>
        <p:blipFill>
          <a:blip r:embed="rId5">
            <a:extLst>
              <a:ext uri="{96DAC541-7B7A-43D3-8B79-37D633B846F1}">
                <asvg:svgBlip xmlns="" xmlns:asvg="http://schemas.microsoft.com/office/drawing/2016/SVG/main" r:embed="rId6"/>
              </a:ext>
            </a:extLst>
          </a:blip>
          <a:stretch>
            <a:fillRect/>
          </a:stretch>
        </p:blipFill>
        <p:spPr>
          <a:xfrm>
            <a:off x="19982582" y="11770490"/>
            <a:ext cx="3517902" cy="1031109"/>
          </a:xfrm>
          <a:prstGeom prst="rect">
            <a:avLst/>
          </a:prstGeom>
        </p:spPr>
      </p:pic>
      <p:sp>
        <p:nvSpPr>
          <p:cNvPr id="44" name="TextBox 43">
            <a:extLst>
              <a:ext uri="{FF2B5EF4-FFF2-40B4-BE49-F238E27FC236}">
                <a16:creationId xmlns="" xmlns:a16="http://schemas.microsoft.com/office/drawing/2014/main" id="{DC32156A-3ABD-3B41-85FB-8122A333BAFA}"/>
              </a:ext>
            </a:extLst>
          </p:cNvPr>
          <p:cNvSpPr txBox="1"/>
          <p:nvPr userDrawn="1"/>
        </p:nvSpPr>
        <p:spPr>
          <a:xfrm>
            <a:off x="14451091" y="12072141"/>
            <a:ext cx="4546437" cy="646331"/>
          </a:xfrm>
          <a:prstGeom prst="rect">
            <a:avLst/>
          </a:prstGeom>
          <a:noFill/>
        </p:spPr>
        <p:txBody>
          <a:bodyPr wrap="none" rtlCol="0">
            <a:spAutoFit/>
          </a:bodyPr>
          <a:lstStyle/>
          <a:p>
            <a:r>
              <a:rPr lang="pt-BR" sz="3600" b="1">
                <a:solidFill>
                  <a:schemeClr val="accent2"/>
                </a:solidFill>
                <a:latin typeface="Tahoma" panose="020B0604030504040204" pitchFamily="34" charset="0"/>
                <a:ea typeface="Tahoma" panose="020B0604030504040204" pitchFamily="34" charset="0"/>
                <a:cs typeface="Tahoma" panose="020B0604030504040204" pitchFamily="34" charset="0"/>
              </a:rPr>
              <a:t>#</a:t>
            </a:r>
            <a:r>
              <a:rPr lang="pt-BR" sz="3600" b="1">
                <a:solidFill>
                  <a:srgbClr val="EDEDED"/>
                </a:solidFill>
                <a:latin typeface="Tahoma" panose="020B0604030504040204" pitchFamily="34" charset="0"/>
                <a:ea typeface="Tahoma" panose="020B0604030504040204" pitchFamily="34" charset="0"/>
                <a:cs typeface="Tahoma" panose="020B0604030504040204" pitchFamily="34" charset="0"/>
              </a:rPr>
              <a:t>SOMOSTOTVERS</a:t>
            </a:r>
          </a:p>
        </p:txBody>
      </p:sp>
      <p:sp>
        <p:nvSpPr>
          <p:cNvPr id="46" name="Picture Placeholder 9">
            <a:extLst>
              <a:ext uri="{FF2B5EF4-FFF2-40B4-BE49-F238E27FC236}">
                <a16:creationId xmlns="" xmlns:a16="http://schemas.microsoft.com/office/drawing/2014/main" id="{6C7AABCC-D5B6-3548-B319-4B074C0C2486}"/>
              </a:ext>
            </a:extLst>
          </p:cNvPr>
          <p:cNvSpPr>
            <a:spLocks noGrp="1"/>
          </p:cNvSpPr>
          <p:nvPr>
            <p:ph type="pic" sz="quarter" idx="13" hasCustomPrompt="1"/>
          </p:nvPr>
        </p:nvSpPr>
        <p:spPr>
          <a:xfrm>
            <a:off x="3526042" y="3887789"/>
            <a:ext cx="1959306" cy="1959306"/>
          </a:xfrm>
          <a:prstGeom prst="ellipse">
            <a:avLst/>
          </a:prstGeom>
          <a:solidFill>
            <a:schemeClr val="accent1"/>
          </a:solidFill>
          <a:ln w="25400">
            <a:solidFill>
              <a:schemeClr val="bg1"/>
            </a:solidFill>
          </a:ln>
        </p:spPr>
        <p:txBody>
          <a:bodyPr anchor="ctr"/>
          <a:lstStyle>
            <a:lvl1pPr marL="0" indent="0" algn="ctr">
              <a:buNone/>
              <a:defRPr sz="18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pt-BR"/>
              <a:t>SUA FOTO</a:t>
            </a:r>
          </a:p>
        </p:txBody>
      </p:sp>
      <p:pic>
        <p:nvPicPr>
          <p:cNvPr id="50" name="Picture 49">
            <a:extLst>
              <a:ext uri="{FF2B5EF4-FFF2-40B4-BE49-F238E27FC236}">
                <a16:creationId xmlns="" xmlns:a16="http://schemas.microsoft.com/office/drawing/2014/main" id="{7E06EA05-A8F1-7745-AE43-A954D67AA8B7}"/>
              </a:ext>
            </a:extLst>
          </p:cNvPr>
          <p:cNvPicPr>
            <a:picLocks noChangeAspect="1"/>
          </p:cNvPicPr>
          <p:nvPr userDrawn="1"/>
        </p:nvPicPr>
        <p:blipFill rotWithShape="1">
          <a:blip r:embed="rId7"/>
          <a:srcRect t="7" r="87407" b="7"/>
          <a:stretch/>
        </p:blipFill>
        <p:spPr>
          <a:xfrm rot="10800000">
            <a:off x="21315993" y="0"/>
            <a:ext cx="3071181" cy="13716000"/>
          </a:xfrm>
          <a:prstGeom prst="rect">
            <a:avLst/>
          </a:prstGeom>
        </p:spPr>
      </p:pic>
      <p:pic>
        <p:nvPicPr>
          <p:cNvPr id="51" name="Picture 50">
            <a:extLst>
              <a:ext uri="{FF2B5EF4-FFF2-40B4-BE49-F238E27FC236}">
                <a16:creationId xmlns="" xmlns:a16="http://schemas.microsoft.com/office/drawing/2014/main" id="{581ACFE4-2ABA-B545-95D8-3A593E7420B7}"/>
              </a:ext>
            </a:extLst>
          </p:cNvPr>
          <p:cNvPicPr>
            <a:picLocks noChangeAspect="1"/>
          </p:cNvPicPr>
          <p:nvPr userDrawn="1"/>
        </p:nvPicPr>
        <p:blipFill rotWithShape="1">
          <a:blip r:embed="rId7"/>
          <a:srcRect l="88286" t="7" r="5" b="78658"/>
          <a:stretch/>
        </p:blipFill>
        <p:spPr>
          <a:xfrm>
            <a:off x="20541103" y="0"/>
            <a:ext cx="2855515" cy="2926708"/>
          </a:xfrm>
          <a:prstGeom prst="rect">
            <a:avLst/>
          </a:prstGeom>
        </p:spPr>
      </p:pic>
      <p:pic>
        <p:nvPicPr>
          <p:cNvPr id="52" name="Picture 51">
            <a:extLst>
              <a:ext uri="{FF2B5EF4-FFF2-40B4-BE49-F238E27FC236}">
                <a16:creationId xmlns="" xmlns:a16="http://schemas.microsoft.com/office/drawing/2014/main" id="{D4DFD1CA-6198-D14E-A1E8-F4FCDB2D2B05}"/>
              </a:ext>
            </a:extLst>
          </p:cNvPr>
          <p:cNvPicPr>
            <a:picLocks noChangeAspect="1"/>
          </p:cNvPicPr>
          <p:nvPr userDrawn="1"/>
        </p:nvPicPr>
        <p:blipFill rotWithShape="1">
          <a:blip r:embed="rId7"/>
          <a:srcRect l="88286" t="7" r="5" b="78658"/>
          <a:stretch/>
        </p:blipFill>
        <p:spPr>
          <a:xfrm rot="10800000">
            <a:off x="-237567" y="10802746"/>
            <a:ext cx="2855515" cy="2926708"/>
          </a:xfrm>
          <a:prstGeom prst="rect">
            <a:avLst/>
          </a:prstGeom>
        </p:spPr>
      </p:pic>
      <p:grpSp>
        <p:nvGrpSpPr>
          <p:cNvPr id="3" name="Group 2">
            <a:extLst>
              <a:ext uri="{FF2B5EF4-FFF2-40B4-BE49-F238E27FC236}">
                <a16:creationId xmlns="" xmlns:a16="http://schemas.microsoft.com/office/drawing/2014/main" id="{4F31D7FF-A086-F44C-99AB-B4383921B891}"/>
              </a:ext>
            </a:extLst>
          </p:cNvPr>
          <p:cNvGrpSpPr/>
          <p:nvPr userDrawn="1"/>
        </p:nvGrpSpPr>
        <p:grpSpPr>
          <a:xfrm>
            <a:off x="2898337" y="10048260"/>
            <a:ext cx="6754423" cy="2848322"/>
            <a:chOff x="2898337" y="10048260"/>
            <a:chExt cx="6754423" cy="2848322"/>
          </a:xfrm>
        </p:grpSpPr>
        <p:grpSp>
          <p:nvGrpSpPr>
            <p:cNvPr id="26" name="Group 25">
              <a:extLst>
                <a:ext uri="{FF2B5EF4-FFF2-40B4-BE49-F238E27FC236}">
                  <a16:creationId xmlns="" xmlns:a16="http://schemas.microsoft.com/office/drawing/2014/main" id="{87A28CBF-313A-1A4A-8439-68255E2C22CE}"/>
                </a:ext>
              </a:extLst>
            </p:cNvPr>
            <p:cNvGrpSpPr/>
            <p:nvPr userDrawn="1"/>
          </p:nvGrpSpPr>
          <p:grpSpPr>
            <a:xfrm>
              <a:off x="2898337" y="10048260"/>
              <a:ext cx="6754423" cy="2848322"/>
              <a:chOff x="3189022" y="10974844"/>
              <a:chExt cx="4360025" cy="1838611"/>
            </a:xfrm>
          </p:grpSpPr>
          <p:grpSp>
            <p:nvGrpSpPr>
              <p:cNvPr id="27" name="Google Shape;496;p55">
                <a:extLst>
                  <a:ext uri="{FF2B5EF4-FFF2-40B4-BE49-F238E27FC236}">
                    <a16:creationId xmlns="" xmlns:a16="http://schemas.microsoft.com/office/drawing/2014/main" id="{1772A8C2-B05E-2141-8B0F-15B3C6AB1909}"/>
                  </a:ext>
                </a:extLst>
              </p:cNvPr>
              <p:cNvGrpSpPr/>
              <p:nvPr/>
            </p:nvGrpSpPr>
            <p:grpSpPr>
              <a:xfrm>
                <a:off x="3218800" y="11014369"/>
                <a:ext cx="4330247" cy="1799086"/>
                <a:chOff x="578579" y="3633030"/>
                <a:chExt cx="3101824" cy="1288714"/>
              </a:xfrm>
            </p:grpSpPr>
            <p:sp>
              <p:nvSpPr>
                <p:cNvPr id="30" name="Google Shape;497;p55">
                  <a:extLst>
                    <a:ext uri="{FF2B5EF4-FFF2-40B4-BE49-F238E27FC236}">
                      <a16:creationId xmlns="" xmlns:a16="http://schemas.microsoft.com/office/drawing/2014/main" id="{247F2857-0068-9A42-8690-9215DFAB9480}"/>
                    </a:ext>
                  </a:extLst>
                </p:cNvPr>
                <p:cNvSpPr txBox="1"/>
                <p:nvPr/>
              </p:nvSpPr>
              <p:spPr>
                <a:xfrm>
                  <a:off x="907826" y="3633030"/>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totvs.com</a:t>
                  </a:r>
                  <a:endParaRPr sz="2400" kern="0">
                    <a:solidFill>
                      <a:srgbClr val="FFFFFF"/>
                    </a:solidFill>
                    <a:latin typeface="Arial" panose="020B0604020202020204"/>
                    <a:cs typeface="Arial"/>
                    <a:sym typeface="Arial"/>
                  </a:endParaRPr>
                </a:p>
              </p:txBody>
            </p:sp>
            <p:sp>
              <p:nvSpPr>
                <p:cNvPr id="31" name="Google Shape;498;p55">
                  <a:extLst>
                    <a:ext uri="{FF2B5EF4-FFF2-40B4-BE49-F238E27FC236}">
                      <a16:creationId xmlns="" xmlns:a16="http://schemas.microsoft.com/office/drawing/2014/main" id="{76B1A733-22E1-C146-B795-F456A9254D38}"/>
                    </a:ext>
                  </a:extLst>
                </p:cNvPr>
                <p:cNvSpPr txBox="1"/>
                <p:nvPr/>
              </p:nvSpPr>
              <p:spPr>
                <a:xfrm>
                  <a:off x="907826" y="4108700"/>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kern="0">
                    <a:solidFill>
                      <a:srgbClr val="FFFFFF"/>
                    </a:solidFill>
                    <a:latin typeface="Arial" panose="020B0604020202020204"/>
                    <a:cs typeface="Arial"/>
                    <a:sym typeface="Arial"/>
                  </a:endParaRPr>
                </a:p>
              </p:txBody>
            </p:sp>
            <p:sp>
              <p:nvSpPr>
                <p:cNvPr id="32" name="Google Shape;499;p55">
                  <a:extLst>
                    <a:ext uri="{FF2B5EF4-FFF2-40B4-BE49-F238E27FC236}">
                      <a16:creationId xmlns="" xmlns:a16="http://schemas.microsoft.com/office/drawing/2014/main" id="{2D471DD8-FB2E-514D-93D3-99FCAEBB093A}"/>
                    </a:ext>
                  </a:extLst>
                </p:cNvPr>
                <p:cNvSpPr txBox="1"/>
                <p:nvPr/>
              </p:nvSpPr>
              <p:spPr>
                <a:xfrm>
                  <a:off x="907826" y="4538325"/>
                  <a:ext cx="10704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sp>
              <p:nvSpPr>
                <p:cNvPr id="33" name="Google Shape;500;p55">
                  <a:extLst>
                    <a:ext uri="{FF2B5EF4-FFF2-40B4-BE49-F238E27FC236}">
                      <a16:creationId xmlns="" xmlns:a16="http://schemas.microsoft.com/office/drawing/2014/main" id="{BD824E7D-5DF0-0649-8C57-632F657661FE}"/>
                    </a:ext>
                  </a:extLst>
                </p:cNvPr>
                <p:cNvSpPr txBox="1"/>
                <p:nvPr/>
              </p:nvSpPr>
              <p:spPr>
                <a:xfrm>
                  <a:off x="2293798" y="4538325"/>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company/totvs</a:t>
                  </a:r>
                  <a:endParaRPr sz="2400" b="1" kern="0">
                    <a:solidFill>
                      <a:srgbClr val="FFFFFF"/>
                    </a:solidFill>
                    <a:latin typeface="Tahoma"/>
                    <a:ea typeface="Tahoma"/>
                    <a:cs typeface="Tahoma"/>
                    <a:sym typeface="Tahoma"/>
                  </a:endParaRPr>
                </a:p>
              </p:txBody>
            </p:sp>
            <p:sp>
              <p:nvSpPr>
                <p:cNvPr id="34" name="Google Shape;501;p55">
                  <a:extLst>
                    <a:ext uri="{FF2B5EF4-FFF2-40B4-BE49-F238E27FC236}">
                      <a16:creationId xmlns="" xmlns:a16="http://schemas.microsoft.com/office/drawing/2014/main" id="{0CA58D27-63F6-184A-ACFF-6D80DCDE6174}"/>
                    </a:ext>
                  </a:extLst>
                </p:cNvPr>
                <p:cNvSpPr txBox="1"/>
                <p:nvPr/>
              </p:nvSpPr>
              <p:spPr>
                <a:xfrm>
                  <a:off x="2293803" y="3634404"/>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totvs.store</a:t>
                  </a:r>
                  <a:endParaRPr sz="2400" b="1" kern="0">
                    <a:solidFill>
                      <a:srgbClr val="FFFFFF"/>
                    </a:solidFill>
                    <a:latin typeface="Tahoma"/>
                    <a:ea typeface="Tahoma"/>
                    <a:cs typeface="Tahoma"/>
                    <a:sym typeface="Tahoma"/>
                  </a:endParaRPr>
                </a:p>
              </p:txBody>
            </p:sp>
            <p:pic>
              <p:nvPicPr>
                <p:cNvPr id="35" name="Google Shape;502;p55">
                  <a:extLst>
                    <a:ext uri="{FF2B5EF4-FFF2-40B4-BE49-F238E27FC236}">
                      <a16:creationId xmlns="" xmlns:a16="http://schemas.microsoft.com/office/drawing/2014/main" id="{1C88B662-B322-7C43-8FDB-927307155C0B}"/>
                    </a:ext>
                  </a:extLst>
                </p:cNvPr>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1931151" y="3930209"/>
                  <a:ext cx="359375" cy="561574"/>
                </a:xfrm>
                <a:prstGeom prst="rect">
                  <a:avLst/>
                </a:prstGeom>
                <a:noFill/>
                <a:ln>
                  <a:noFill/>
                </a:ln>
              </p:spPr>
            </p:pic>
            <p:pic>
              <p:nvPicPr>
                <p:cNvPr id="37" name="Google Shape;505;p55">
                  <a:extLst>
                    <a:ext uri="{FF2B5EF4-FFF2-40B4-BE49-F238E27FC236}">
                      <a16:creationId xmlns="" xmlns:a16="http://schemas.microsoft.com/office/drawing/2014/main" id="{1F6EA9B8-9F5F-BF4C-A430-E72EB312C2A5}"/>
                    </a:ext>
                  </a:extLst>
                </p:cNvPr>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578579" y="3947361"/>
                  <a:ext cx="300727" cy="528143"/>
                </a:xfrm>
                <a:prstGeom prst="rect">
                  <a:avLst/>
                </a:prstGeom>
                <a:noFill/>
                <a:ln>
                  <a:noFill/>
                </a:ln>
              </p:spPr>
            </p:pic>
            <p:pic>
              <p:nvPicPr>
                <p:cNvPr id="38" name="Google Shape;507;p55">
                  <a:extLst>
                    <a:ext uri="{FF2B5EF4-FFF2-40B4-BE49-F238E27FC236}">
                      <a16:creationId xmlns="" xmlns:a16="http://schemas.microsoft.com/office/drawing/2014/main" id="{8E368539-D3B3-504D-8782-65DDFE41BAD6}"/>
                    </a:ext>
                  </a:extLst>
                </p:cNvPr>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1950950" y="4360143"/>
                  <a:ext cx="319776" cy="561601"/>
                </a:xfrm>
                <a:prstGeom prst="rect">
                  <a:avLst/>
                </a:prstGeom>
                <a:noFill/>
                <a:ln>
                  <a:noFill/>
                </a:ln>
              </p:spPr>
            </p:pic>
            <p:sp>
              <p:nvSpPr>
                <p:cNvPr id="39" name="Google Shape;508;p55">
                  <a:extLst>
                    <a:ext uri="{FF2B5EF4-FFF2-40B4-BE49-F238E27FC236}">
                      <a16:creationId xmlns="" xmlns:a16="http://schemas.microsoft.com/office/drawing/2014/main" id="{E38F5D2F-96FB-074A-8D45-13A09985CF9A}"/>
                    </a:ext>
                  </a:extLst>
                </p:cNvPr>
                <p:cNvSpPr txBox="1"/>
                <p:nvPr/>
              </p:nvSpPr>
              <p:spPr>
                <a:xfrm>
                  <a:off x="2293801" y="4076636"/>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grpSp>
          <p:pic>
            <p:nvPicPr>
              <p:cNvPr id="28" name="Picture 27">
                <a:extLst>
                  <a:ext uri="{FF2B5EF4-FFF2-40B4-BE49-F238E27FC236}">
                    <a16:creationId xmlns="" xmlns:a16="http://schemas.microsoft.com/office/drawing/2014/main" id="{46999315-5C3F-A741-A011-03B5F17A6FEC}"/>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89022" y="10974844"/>
                <a:ext cx="492187" cy="493136"/>
              </a:xfrm>
              <a:prstGeom prst="rect">
                <a:avLst/>
              </a:prstGeom>
            </p:spPr>
          </p:pic>
          <p:pic>
            <p:nvPicPr>
              <p:cNvPr id="29" name="Picture 28">
                <a:extLst>
                  <a:ext uri="{FF2B5EF4-FFF2-40B4-BE49-F238E27FC236}">
                    <a16:creationId xmlns="" xmlns:a16="http://schemas.microsoft.com/office/drawing/2014/main" id="{CCB052F6-E82B-1945-B894-CCB3CDB9AF8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105395" y="10974844"/>
                <a:ext cx="492187" cy="493136"/>
              </a:xfrm>
              <a:prstGeom prst="rect">
                <a:avLst/>
              </a:prstGeom>
            </p:spPr>
          </p:pic>
        </p:grpSp>
        <p:pic>
          <p:nvPicPr>
            <p:cNvPr id="54" name="Google Shape;503;p55">
              <a:extLst>
                <a:ext uri="{FF2B5EF4-FFF2-40B4-BE49-F238E27FC236}">
                  <a16:creationId xmlns="" xmlns:a16="http://schemas.microsoft.com/office/drawing/2014/main" id="{C13A8F7D-FE7C-A64C-831F-03532F7FEE17}"/>
                </a:ext>
              </a:extLst>
            </p:cNvPr>
            <p:cNvPicPr preferRelativeResize="0"/>
            <p:nvPr userDrawn="1"/>
          </p:nvPicPr>
          <p:blipFill>
            <a:blip r:embed="rId12">
              <a:extLst>
                <a:ext uri="{96DAC541-7B7A-43D3-8B79-37D633B846F1}">
                  <asvg:svgBlip xmlns="" xmlns:asvg="http://schemas.microsoft.com/office/drawing/2016/SVG/main" r:embed="rId13"/>
                </a:ext>
              </a:extLst>
            </a:blip>
            <a:srcRect/>
            <a:stretch/>
          </p:blipFill>
          <p:spPr>
            <a:xfrm>
              <a:off x="2976290" y="11949590"/>
              <a:ext cx="630340" cy="630338"/>
            </a:xfrm>
            <a:prstGeom prst="rect">
              <a:avLst/>
            </a:prstGeom>
            <a:noFill/>
            <a:ln>
              <a:noFill/>
            </a:ln>
          </p:spPr>
        </p:pic>
      </p:grpSp>
    </p:spTree>
    <p:extLst>
      <p:ext uri="{BB962C8B-B14F-4D97-AF65-F5344CB8AC3E}">
        <p14:creationId xmlns:p14="http://schemas.microsoft.com/office/powerpoint/2010/main" val="2206580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dução_1">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B0EE230E-0629-CE46-B49A-49A7DEF2C4AA}"/>
              </a:ext>
            </a:extLst>
          </p:cNvPr>
          <p:cNvSpPr>
            <a:spLocks noGrp="1"/>
          </p:cNvSpPr>
          <p:nvPr>
            <p:ph type="sldNum" sz="quarter" idx="12"/>
          </p:nvPr>
        </p:nvSpPr>
        <p:spPr/>
        <p:txBody>
          <a:bodyPr/>
          <a:lstStyle>
            <a:lvl1pPr>
              <a:defRPr>
                <a:solidFill>
                  <a:schemeClr val="bg1"/>
                </a:solidFill>
              </a:defRPr>
            </a:lvl1pPr>
          </a:lstStyle>
          <a:p>
            <a:fld id="{A325F139-6C12-C241-B593-B371F006EAF6}" type="slidenum">
              <a:rPr lang="en-US"/>
              <a:pPr/>
              <a:t>‹nº›</a:t>
            </a:fld>
            <a:endParaRPr lang="en-US"/>
          </a:p>
        </p:txBody>
      </p:sp>
      <p:sp>
        <p:nvSpPr>
          <p:cNvPr id="15" name="Oval 14">
            <a:extLst>
              <a:ext uri="{FF2B5EF4-FFF2-40B4-BE49-F238E27FC236}">
                <a16:creationId xmlns="" xmlns:a16="http://schemas.microsoft.com/office/drawing/2014/main" id="{310B95D8-D747-4442-90F3-EDC1F126881D}"/>
              </a:ext>
            </a:extLst>
          </p:cNvPr>
          <p:cNvSpPr/>
          <p:nvPr userDrawn="1"/>
        </p:nvSpPr>
        <p:spPr>
          <a:xfrm>
            <a:off x="2514600" y="3265714"/>
            <a:ext cx="6531429" cy="6531429"/>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Picture Placeholder 9">
            <a:extLst>
              <a:ext uri="{FF2B5EF4-FFF2-40B4-BE49-F238E27FC236}">
                <a16:creationId xmlns="" xmlns:a16="http://schemas.microsoft.com/office/drawing/2014/main" id="{7CC6C3CF-B761-D949-AD31-8B7547101813}"/>
              </a:ext>
            </a:extLst>
          </p:cNvPr>
          <p:cNvSpPr>
            <a:spLocks noGrp="1"/>
          </p:cNvSpPr>
          <p:nvPr>
            <p:ph type="pic" sz="quarter" idx="13" hasCustomPrompt="1"/>
          </p:nvPr>
        </p:nvSpPr>
        <p:spPr>
          <a:xfrm>
            <a:off x="2841171" y="3592286"/>
            <a:ext cx="5878286" cy="5878284"/>
          </a:xfrm>
          <a:prstGeom prst="ellipse">
            <a:avLst/>
          </a:prstGeom>
          <a:solidFill>
            <a:schemeClr val="accent2"/>
          </a:solidFill>
          <a:ln w="25400">
            <a:solidFill>
              <a:schemeClr val="accent2"/>
            </a:solidFill>
          </a:ln>
        </p:spPr>
        <p:txBody>
          <a:bodyPr anchor="ctr"/>
          <a:lstStyle>
            <a:lvl1pPr marL="0" indent="0" algn="ctr">
              <a:buNone/>
              <a:defRPr sz="2400">
                <a:solidFill>
                  <a:schemeClr val="accent4"/>
                </a:solidFill>
                <a:latin typeface="Tahoma" panose="020B0604030504040204" pitchFamily="34" charset="0"/>
                <a:ea typeface="Tahoma" panose="020B0604030504040204" pitchFamily="34" charset="0"/>
                <a:cs typeface="Tahoma" panose="020B0604030504040204" pitchFamily="34" charset="0"/>
              </a:defRPr>
            </a:lvl1pPr>
          </a:lstStyle>
          <a:p>
            <a:r>
              <a:rPr lang="pt-BR"/>
              <a:t>IMAGEM</a:t>
            </a:r>
          </a:p>
        </p:txBody>
      </p:sp>
      <p:sp>
        <p:nvSpPr>
          <p:cNvPr id="17" name="Text Placeholder 15">
            <a:extLst>
              <a:ext uri="{FF2B5EF4-FFF2-40B4-BE49-F238E27FC236}">
                <a16:creationId xmlns="" xmlns:a16="http://schemas.microsoft.com/office/drawing/2014/main" id="{95D1DE81-D485-2E49-B12A-599F73683327}"/>
              </a:ext>
            </a:extLst>
          </p:cNvPr>
          <p:cNvSpPr>
            <a:spLocks noGrp="1"/>
          </p:cNvSpPr>
          <p:nvPr>
            <p:ph type="body" sz="quarter" idx="10" hasCustomPrompt="1"/>
          </p:nvPr>
        </p:nvSpPr>
        <p:spPr>
          <a:xfrm>
            <a:off x="10183367" y="4193999"/>
            <a:ext cx="10488604" cy="2370086"/>
          </a:xfrm>
          <a:prstGeom prst="rect">
            <a:avLst/>
          </a:prstGeom>
        </p:spPr>
        <p:txBody>
          <a:bodyPr anchor="t"/>
          <a:lstStyle>
            <a:lvl1pPr marL="0" indent="0">
              <a:lnSpc>
                <a:spcPts val="8600"/>
              </a:lnSpc>
              <a:buNone/>
              <a:defRPr sz="8000" b="0" spc="3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Inserir o título da sua introdução</a:t>
            </a:r>
          </a:p>
        </p:txBody>
      </p:sp>
      <p:sp>
        <p:nvSpPr>
          <p:cNvPr id="18" name="Text Placeholder 15">
            <a:extLst>
              <a:ext uri="{FF2B5EF4-FFF2-40B4-BE49-F238E27FC236}">
                <a16:creationId xmlns="" xmlns:a16="http://schemas.microsoft.com/office/drawing/2014/main" id="{5A5EB0DB-1587-3348-80ED-4D42B0771085}"/>
              </a:ext>
            </a:extLst>
          </p:cNvPr>
          <p:cNvSpPr>
            <a:spLocks noGrp="1"/>
          </p:cNvSpPr>
          <p:nvPr>
            <p:ph type="body" sz="quarter" idx="11" hasCustomPrompt="1"/>
          </p:nvPr>
        </p:nvSpPr>
        <p:spPr>
          <a:xfrm>
            <a:off x="10183366" y="7053945"/>
            <a:ext cx="10488603" cy="3004455"/>
          </a:xfrm>
          <a:prstGeom prst="rect">
            <a:avLst/>
          </a:prstGeom>
        </p:spPr>
        <p:txBody>
          <a:bodyPr anchor="t"/>
          <a:lstStyle>
            <a:lvl1pPr marL="0" indent="0">
              <a:lnSpc>
                <a:spcPct val="100000"/>
              </a:lnSpc>
              <a:buNone/>
              <a:defRPr sz="2600" b="0"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adit molestie consequat, vel illum dolore eu feugiat nulla facilisis at vero eros et accumsan et iusto odio.</a:t>
            </a:r>
          </a:p>
        </p:txBody>
      </p:sp>
    </p:spTree>
    <p:extLst>
      <p:ext uri="{BB962C8B-B14F-4D97-AF65-F5344CB8AC3E}">
        <p14:creationId xmlns:p14="http://schemas.microsoft.com/office/powerpoint/2010/main" val="2357943644"/>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Encerramento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0" name="Picture 39">
            <a:extLst>
              <a:ext uri="{FF2B5EF4-FFF2-40B4-BE49-F238E27FC236}">
                <a16:creationId xmlns="" xmlns:a16="http://schemas.microsoft.com/office/drawing/2014/main" id="{4B4CE742-BDB9-8A46-B393-FCC235F7FA7D}"/>
              </a:ext>
            </a:extLst>
          </p:cNvPr>
          <p:cNvPicPr>
            <a:picLocks noChangeAspect="1"/>
          </p:cNvPicPr>
          <p:nvPr userDrawn="1"/>
        </p:nvPicPr>
        <p:blipFill rotWithShape="1">
          <a:blip r:embed="rId3"/>
          <a:srcRect t="7" r="87703" b="7"/>
          <a:stretch/>
        </p:blipFill>
        <p:spPr>
          <a:xfrm rot="10800000">
            <a:off x="21388384" y="0"/>
            <a:ext cx="2998790" cy="13716000"/>
          </a:xfrm>
          <a:prstGeom prst="rect">
            <a:avLst/>
          </a:prstGeom>
        </p:spPr>
      </p:pic>
      <p:sp>
        <p:nvSpPr>
          <p:cNvPr id="16" name="TextBox 15">
            <a:extLst>
              <a:ext uri="{FF2B5EF4-FFF2-40B4-BE49-F238E27FC236}">
                <a16:creationId xmlns="" xmlns:a16="http://schemas.microsoft.com/office/drawing/2014/main" id="{4E04468B-B108-F94F-A991-CBB5EED0B7EB}"/>
              </a:ext>
            </a:extLst>
          </p:cNvPr>
          <p:cNvSpPr txBox="1"/>
          <p:nvPr userDrawn="1"/>
        </p:nvSpPr>
        <p:spPr>
          <a:xfrm>
            <a:off x="2887684" y="1879707"/>
            <a:ext cx="6096541" cy="1354217"/>
          </a:xfrm>
          <a:prstGeom prst="rect">
            <a:avLst/>
          </a:prstGeom>
          <a:noFill/>
        </p:spPr>
        <p:txBody>
          <a:bodyPr wrap="none" rtlCol="0">
            <a:spAutoFit/>
          </a:bodyPr>
          <a:lstStyle/>
          <a:p>
            <a:r>
              <a:rPr lang="pt-BR" sz="8200" b="1">
                <a:solidFill>
                  <a:schemeClr val="accent2"/>
                </a:solidFill>
                <a:latin typeface="Tahoma" panose="020B0604030504040204" pitchFamily="34" charset="0"/>
                <a:ea typeface="Tahoma" panose="020B0604030504040204" pitchFamily="34" charset="0"/>
                <a:cs typeface="Tahoma" panose="020B0604030504040204" pitchFamily="34" charset="0"/>
              </a:rPr>
              <a:t>OBRIGADO</a:t>
            </a:r>
          </a:p>
        </p:txBody>
      </p:sp>
      <p:pic>
        <p:nvPicPr>
          <p:cNvPr id="18" name="Graphic 17">
            <a:extLst>
              <a:ext uri="{FF2B5EF4-FFF2-40B4-BE49-F238E27FC236}">
                <a16:creationId xmlns="" xmlns:a16="http://schemas.microsoft.com/office/drawing/2014/main" id="{65EF2035-EA20-B843-88A1-98CC9C8EB2D8}"/>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2943101" y="3667990"/>
            <a:ext cx="3125189" cy="2751525"/>
          </a:xfrm>
          <a:prstGeom prst="rect">
            <a:avLst/>
          </a:prstGeom>
        </p:spPr>
      </p:pic>
      <p:sp>
        <p:nvSpPr>
          <p:cNvPr id="20" name="Text Placeholder 15">
            <a:extLst>
              <a:ext uri="{FF2B5EF4-FFF2-40B4-BE49-F238E27FC236}">
                <a16:creationId xmlns="" xmlns:a16="http://schemas.microsoft.com/office/drawing/2014/main" id="{7D3C8213-8FBF-7941-8059-C7668EF2ADAB}"/>
              </a:ext>
            </a:extLst>
          </p:cNvPr>
          <p:cNvSpPr>
            <a:spLocks noGrp="1"/>
          </p:cNvSpPr>
          <p:nvPr>
            <p:ph type="body" sz="quarter" idx="23" hasCustomPrompt="1"/>
          </p:nvPr>
        </p:nvSpPr>
        <p:spPr>
          <a:xfrm>
            <a:off x="6484977" y="3654947"/>
            <a:ext cx="8946951" cy="646331"/>
          </a:xfrm>
          <a:prstGeom prst="rect">
            <a:avLst/>
          </a:prstGeom>
        </p:spPr>
        <p:txBody>
          <a:bodyPr anchor="t"/>
          <a:lstStyle>
            <a:lvl1pPr marL="0" indent="0" algn="l">
              <a:lnSpc>
                <a:spcPts val="4100"/>
              </a:lnSpc>
              <a:buNone/>
              <a:defRPr sz="3500" b="1" spc="150" baseline="0">
                <a:solidFill>
                  <a:schemeClr val="accent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NOME E ÚLTIMO SOBRENOME </a:t>
            </a:r>
          </a:p>
        </p:txBody>
      </p:sp>
      <p:sp>
        <p:nvSpPr>
          <p:cNvPr id="21" name="Text Placeholder 15">
            <a:extLst>
              <a:ext uri="{FF2B5EF4-FFF2-40B4-BE49-F238E27FC236}">
                <a16:creationId xmlns="" xmlns:a16="http://schemas.microsoft.com/office/drawing/2014/main" id="{EEA4551B-EF5F-1445-827E-D8A5E982EBDB}"/>
              </a:ext>
            </a:extLst>
          </p:cNvPr>
          <p:cNvSpPr>
            <a:spLocks noGrp="1"/>
          </p:cNvSpPr>
          <p:nvPr>
            <p:ph type="body" sz="quarter" idx="24" hasCustomPrompt="1"/>
          </p:nvPr>
        </p:nvSpPr>
        <p:spPr>
          <a:xfrm>
            <a:off x="6484977" y="4344047"/>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Área</a:t>
            </a:r>
          </a:p>
        </p:txBody>
      </p:sp>
      <p:sp>
        <p:nvSpPr>
          <p:cNvPr id="22" name="Text Placeholder 15">
            <a:extLst>
              <a:ext uri="{FF2B5EF4-FFF2-40B4-BE49-F238E27FC236}">
                <a16:creationId xmlns="" xmlns:a16="http://schemas.microsoft.com/office/drawing/2014/main" id="{C0D7B62C-08F2-B340-AAD8-3BF6276A7F9D}"/>
              </a:ext>
            </a:extLst>
          </p:cNvPr>
          <p:cNvSpPr>
            <a:spLocks noGrp="1"/>
          </p:cNvSpPr>
          <p:nvPr>
            <p:ph type="body" sz="quarter" idx="25" hasCustomPrompt="1"/>
          </p:nvPr>
        </p:nvSpPr>
        <p:spPr>
          <a:xfrm>
            <a:off x="6484977" y="4922311"/>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Contato</a:t>
            </a:r>
          </a:p>
        </p:txBody>
      </p:sp>
      <p:sp>
        <p:nvSpPr>
          <p:cNvPr id="24" name="Text Placeholder 15">
            <a:extLst>
              <a:ext uri="{FF2B5EF4-FFF2-40B4-BE49-F238E27FC236}">
                <a16:creationId xmlns="" xmlns:a16="http://schemas.microsoft.com/office/drawing/2014/main" id="{E90EEF63-BC2C-A744-A9F8-1546D11C778F}"/>
              </a:ext>
            </a:extLst>
          </p:cNvPr>
          <p:cNvSpPr>
            <a:spLocks noGrp="1"/>
          </p:cNvSpPr>
          <p:nvPr>
            <p:ph type="body" sz="quarter" idx="26" hasCustomPrompt="1"/>
          </p:nvPr>
        </p:nvSpPr>
        <p:spPr>
          <a:xfrm>
            <a:off x="6484977" y="5500575"/>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E-mail TOTVS</a:t>
            </a:r>
          </a:p>
        </p:txBody>
      </p:sp>
      <p:sp>
        <p:nvSpPr>
          <p:cNvPr id="25" name="TextBox 24">
            <a:extLst>
              <a:ext uri="{FF2B5EF4-FFF2-40B4-BE49-F238E27FC236}">
                <a16:creationId xmlns="" xmlns:a16="http://schemas.microsoft.com/office/drawing/2014/main" id="{D63BB44E-5CA4-8E45-806F-D8D0D26E751A}"/>
              </a:ext>
            </a:extLst>
          </p:cNvPr>
          <p:cNvSpPr txBox="1"/>
          <p:nvPr userDrawn="1"/>
        </p:nvSpPr>
        <p:spPr>
          <a:xfrm>
            <a:off x="2825142" y="6991718"/>
            <a:ext cx="8161019" cy="2128603"/>
          </a:xfrm>
          <a:prstGeom prst="rect">
            <a:avLst/>
          </a:prstGeom>
        </p:spPr>
        <p:txBody>
          <a:bodyPr wrap="square" rtlCol="0">
            <a:noAutofit/>
          </a:bodyPr>
          <a:lstStyle/>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Tecnologia + Conhecimento são nosso DNA.</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O sucesso do cliente é o nosso sucesso.</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Valorizamos gente boa que é boa gente.</a:t>
            </a:r>
          </a:p>
        </p:txBody>
      </p:sp>
      <p:pic>
        <p:nvPicPr>
          <p:cNvPr id="43" name="Graphic 42">
            <a:extLst>
              <a:ext uri="{FF2B5EF4-FFF2-40B4-BE49-F238E27FC236}">
                <a16:creationId xmlns="" xmlns:a16="http://schemas.microsoft.com/office/drawing/2014/main" id="{31680D12-BBB8-4047-A44B-89F12B40DE85}"/>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19982582" y="11770490"/>
            <a:ext cx="3517902" cy="1031109"/>
          </a:xfrm>
          <a:prstGeom prst="rect">
            <a:avLst/>
          </a:prstGeom>
        </p:spPr>
      </p:pic>
      <p:sp>
        <p:nvSpPr>
          <p:cNvPr id="44" name="TextBox 43">
            <a:extLst>
              <a:ext uri="{FF2B5EF4-FFF2-40B4-BE49-F238E27FC236}">
                <a16:creationId xmlns="" xmlns:a16="http://schemas.microsoft.com/office/drawing/2014/main" id="{DC32156A-3ABD-3B41-85FB-8122A333BAFA}"/>
              </a:ext>
            </a:extLst>
          </p:cNvPr>
          <p:cNvSpPr txBox="1"/>
          <p:nvPr userDrawn="1"/>
        </p:nvSpPr>
        <p:spPr>
          <a:xfrm>
            <a:off x="14451091" y="12072141"/>
            <a:ext cx="4546437" cy="646331"/>
          </a:xfrm>
          <a:prstGeom prst="rect">
            <a:avLst/>
          </a:prstGeom>
          <a:noFill/>
        </p:spPr>
        <p:txBody>
          <a:bodyPr wrap="none" rtlCol="0">
            <a:spAutoFit/>
          </a:bodyPr>
          <a:lstStyle/>
          <a:p>
            <a:r>
              <a:rPr lang="pt-BR" sz="3600" b="1">
                <a:solidFill>
                  <a:schemeClr val="accent2"/>
                </a:solidFill>
                <a:latin typeface="Tahoma" panose="020B0604030504040204" pitchFamily="34" charset="0"/>
                <a:ea typeface="Tahoma" panose="020B0604030504040204" pitchFamily="34" charset="0"/>
                <a:cs typeface="Tahoma" panose="020B0604030504040204" pitchFamily="34" charset="0"/>
              </a:rPr>
              <a:t>#</a:t>
            </a:r>
            <a:r>
              <a:rPr lang="pt-BR" sz="3600" b="1">
                <a:solidFill>
                  <a:srgbClr val="EDEDED"/>
                </a:solidFill>
                <a:latin typeface="Tahoma" panose="020B0604030504040204" pitchFamily="34" charset="0"/>
                <a:ea typeface="Tahoma" panose="020B0604030504040204" pitchFamily="34" charset="0"/>
                <a:cs typeface="Tahoma" panose="020B0604030504040204" pitchFamily="34" charset="0"/>
              </a:rPr>
              <a:t>SOMOSTOTVERS</a:t>
            </a:r>
          </a:p>
        </p:txBody>
      </p:sp>
      <p:sp>
        <p:nvSpPr>
          <p:cNvPr id="46" name="Picture Placeholder 9">
            <a:extLst>
              <a:ext uri="{FF2B5EF4-FFF2-40B4-BE49-F238E27FC236}">
                <a16:creationId xmlns="" xmlns:a16="http://schemas.microsoft.com/office/drawing/2014/main" id="{6C7AABCC-D5B6-3548-B319-4B074C0C2486}"/>
              </a:ext>
            </a:extLst>
          </p:cNvPr>
          <p:cNvSpPr>
            <a:spLocks noGrp="1"/>
          </p:cNvSpPr>
          <p:nvPr>
            <p:ph type="pic" sz="quarter" idx="13" hasCustomPrompt="1"/>
          </p:nvPr>
        </p:nvSpPr>
        <p:spPr>
          <a:xfrm>
            <a:off x="3526042" y="3887789"/>
            <a:ext cx="1959306" cy="1959306"/>
          </a:xfrm>
          <a:prstGeom prst="ellipse">
            <a:avLst/>
          </a:prstGeom>
          <a:solidFill>
            <a:schemeClr val="accent2"/>
          </a:solidFill>
          <a:ln w="25400">
            <a:solidFill>
              <a:srgbClr val="0ADBE3"/>
            </a:solidFill>
          </a:ln>
        </p:spPr>
        <p:txBody>
          <a:bodyPr anchor="ctr"/>
          <a:lstStyle>
            <a:lvl1pPr marL="0" indent="0" algn="ctr">
              <a:buNone/>
              <a:defRPr sz="180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r>
              <a:rPr lang="pt-BR"/>
              <a:t>SUA FOTO</a:t>
            </a:r>
          </a:p>
        </p:txBody>
      </p:sp>
      <p:pic>
        <p:nvPicPr>
          <p:cNvPr id="45" name="Picture 44" descr="A picture containing text, light&#10;&#10;Description automatically generated">
            <a:extLst>
              <a:ext uri="{FF2B5EF4-FFF2-40B4-BE49-F238E27FC236}">
                <a16:creationId xmlns="" xmlns:a16="http://schemas.microsoft.com/office/drawing/2014/main" id="{8D8DB7F2-3D1E-A142-B62C-C932452F66EB}"/>
              </a:ext>
            </a:extLst>
          </p:cNvPr>
          <p:cNvPicPr>
            <a:picLocks noChangeAspect="1"/>
          </p:cNvPicPr>
          <p:nvPr userDrawn="1"/>
        </p:nvPicPr>
        <p:blipFill rotWithShape="1">
          <a:blip r:embed="rId8"/>
          <a:srcRect l="81597" b="76422"/>
          <a:stretch/>
        </p:blipFill>
        <p:spPr>
          <a:xfrm>
            <a:off x="18911092" y="0"/>
            <a:ext cx="4485526" cy="3233924"/>
          </a:xfrm>
          <a:prstGeom prst="rect">
            <a:avLst/>
          </a:prstGeom>
        </p:spPr>
      </p:pic>
      <p:pic>
        <p:nvPicPr>
          <p:cNvPr id="47" name="Picture 46" descr="A picture containing text, light&#10;&#10;Description automatically generated">
            <a:extLst>
              <a:ext uri="{FF2B5EF4-FFF2-40B4-BE49-F238E27FC236}">
                <a16:creationId xmlns="" xmlns:a16="http://schemas.microsoft.com/office/drawing/2014/main" id="{CB8F1197-6519-1148-A499-0FA493C998A4}"/>
              </a:ext>
            </a:extLst>
          </p:cNvPr>
          <p:cNvPicPr>
            <a:picLocks noChangeAspect="1"/>
          </p:cNvPicPr>
          <p:nvPr userDrawn="1"/>
        </p:nvPicPr>
        <p:blipFill rotWithShape="1">
          <a:blip r:embed="rId8"/>
          <a:srcRect l="87692" r="989" b="74200"/>
          <a:stretch/>
        </p:blipFill>
        <p:spPr>
          <a:xfrm rot="10800000">
            <a:off x="-2" y="10177306"/>
            <a:ext cx="2759173" cy="3538691"/>
          </a:xfrm>
          <a:prstGeom prst="rect">
            <a:avLst/>
          </a:prstGeom>
        </p:spPr>
      </p:pic>
      <p:grpSp>
        <p:nvGrpSpPr>
          <p:cNvPr id="3" name="Group 2">
            <a:extLst>
              <a:ext uri="{FF2B5EF4-FFF2-40B4-BE49-F238E27FC236}">
                <a16:creationId xmlns="" xmlns:a16="http://schemas.microsoft.com/office/drawing/2014/main" id="{A9554FC1-8A22-8E4D-98A4-9402DD9A4ACF}"/>
              </a:ext>
            </a:extLst>
          </p:cNvPr>
          <p:cNvGrpSpPr/>
          <p:nvPr userDrawn="1"/>
        </p:nvGrpSpPr>
        <p:grpSpPr>
          <a:xfrm>
            <a:off x="2898337" y="10048260"/>
            <a:ext cx="6754423" cy="2848322"/>
            <a:chOff x="2898337" y="10048260"/>
            <a:chExt cx="6754423" cy="2848322"/>
          </a:xfrm>
        </p:grpSpPr>
        <p:grpSp>
          <p:nvGrpSpPr>
            <p:cNvPr id="26" name="Group 25">
              <a:extLst>
                <a:ext uri="{FF2B5EF4-FFF2-40B4-BE49-F238E27FC236}">
                  <a16:creationId xmlns="" xmlns:a16="http://schemas.microsoft.com/office/drawing/2014/main" id="{87A28CBF-313A-1A4A-8439-68255E2C22CE}"/>
                </a:ext>
              </a:extLst>
            </p:cNvPr>
            <p:cNvGrpSpPr/>
            <p:nvPr userDrawn="1"/>
          </p:nvGrpSpPr>
          <p:grpSpPr>
            <a:xfrm>
              <a:off x="2898337" y="10048260"/>
              <a:ext cx="6754423" cy="2848322"/>
              <a:chOff x="3189022" y="10974844"/>
              <a:chExt cx="4360025" cy="1838611"/>
            </a:xfrm>
          </p:grpSpPr>
          <p:grpSp>
            <p:nvGrpSpPr>
              <p:cNvPr id="27" name="Google Shape;496;p55">
                <a:extLst>
                  <a:ext uri="{FF2B5EF4-FFF2-40B4-BE49-F238E27FC236}">
                    <a16:creationId xmlns="" xmlns:a16="http://schemas.microsoft.com/office/drawing/2014/main" id="{1772A8C2-B05E-2141-8B0F-15B3C6AB1909}"/>
                  </a:ext>
                </a:extLst>
              </p:cNvPr>
              <p:cNvGrpSpPr/>
              <p:nvPr/>
            </p:nvGrpSpPr>
            <p:grpSpPr>
              <a:xfrm>
                <a:off x="3218800" y="11014369"/>
                <a:ext cx="4330247" cy="1799086"/>
                <a:chOff x="578579" y="3633030"/>
                <a:chExt cx="3101824" cy="1288714"/>
              </a:xfrm>
            </p:grpSpPr>
            <p:sp>
              <p:nvSpPr>
                <p:cNvPr id="30" name="Google Shape;497;p55">
                  <a:extLst>
                    <a:ext uri="{FF2B5EF4-FFF2-40B4-BE49-F238E27FC236}">
                      <a16:creationId xmlns="" xmlns:a16="http://schemas.microsoft.com/office/drawing/2014/main" id="{247F2857-0068-9A42-8690-9215DFAB9480}"/>
                    </a:ext>
                  </a:extLst>
                </p:cNvPr>
                <p:cNvSpPr txBox="1"/>
                <p:nvPr/>
              </p:nvSpPr>
              <p:spPr>
                <a:xfrm>
                  <a:off x="907826" y="3633030"/>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totvs.com</a:t>
                  </a:r>
                  <a:endParaRPr sz="2400" kern="0">
                    <a:solidFill>
                      <a:srgbClr val="FFFFFF"/>
                    </a:solidFill>
                    <a:latin typeface="Arial" panose="020B0604020202020204"/>
                    <a:cs typeface="Arial"/>
                    <a:sym typeface="Arial"/>
                  </a:endParaRPr>
                </a:p>
              </p:txBody>
            </p:sp>
            <p:sp>
              <p:nvSpPr>
                <p:cNvPr id="31" name="Google Shape;498;p55">
                  <a:extLst>
                    <a:ext uri="{FF2B5EF4-FFF2-40B4-BE49-F238E27FC236}">
                      <a16:creationId xmlns="" xmlns:a16="http://schemas.microsoft.com/office/drawing/2014/main" id="{76B1A733-22E1-C146-B795-F456A9254D38}"/>
                    </a:ext>
                  </a:extLst>
                </p:cNvPr>
                <p:cNvSpPr txBox="1"/>
                <p:nvPr/>
              </p:nvSpPr>
              <p:spPr>
                <a:xfrm>
                  <a:off x="907826" y="4108700"/>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kern="0">
                    <a:solidFill>
                      <a:srgbClr val="FFFFFF"/>
                    </a:solidFill>
                    <a:latin typeface="Arial" panose="020B0604020202020204"/>
                    <a:cs typeface="Arial"/>
                    <a:sym typeface="Arial"/>
                  </a:endParaRPr>
                </a:p>
              </p:txBody>
            </p:sp>
            <p:sp>
              <p:nvSpPr>
                <p:cNvPr id="32" name="Google Shape;499;p55">
                  <a:extLst>
                    <a:ext uri="{FF2B5EF4-FFF2-40B4-BE49-F238E27FC236}">
                      <a16:creationId xmlns="" xmlns:a16="http://schemas.microsoft.com/office/drawing/2014/main" id="{2D471DD8-FB2E-514D-93D3-99FCAEBB093A}"/>
                    </a:ext>
                  </a:extLst>
                </p:cNvPr>
                <p:cNvSpPr txBox="1"/>
                <p:nvPr/>
              </p:nvSpPr>
              <p:spPr>
                <a:xfrm>
                  <a:off x="907826" y="4538325"/>
                  <a:ext cx="10704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sp>
              <p:nvSpPr>
                <p:cNvPr id="33" name="Google Shape;500;p55">
                  <a:extLst>
                    <a:ext uri="{FF2B5EF4-FFF2-40B4-BE49-F238E27FC236}">
                      <a16:creationId xmlns="" xmlns:a16="http://schemas.microsoft.com/office/drawing/2014/main" id="{BD824E7D-5DF0-0649-8C57-632F657661FE}"/>
                    </a:ext>
                  </a:extLst>
                </p:cNvPr>
                <p:cNvSpPr txBox="1"/>
                <p:nvPr/>
              </p:nvSpPr>
              <p:spPr>
                <a:xfrm>
                  <a:off x="2293798" y="4538325"/>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company/totvs</a:t>
                  </a:r>
                  <a:endParaRPr sz="2400" b="1" kern="0">
                    <a:solidFill>
                      <a:srgbClr val="FFFFFF"/>
                    </a:solidFill>
                    <a:latin typeface="Tahoma"/>
                    <a:ea typeface="Tahoma"/>
                    <a:cs typeface="Tahoma"/>
                    <a:sym typeface="Tahoma"/>
                  </a:endParaRPr>
                </a:p>
              </p:txBody>
            </p:sp>
            <p:sp>
              <p:nvSpPr>
                <p:cNvPr id="34" name="Google Shape;501;p55">
                  <a:extLst>
                    <a:ext uri="{FF2B5EF4-FFF2-40B4-BE49-F238E27FC236}">
                      <a16:creationId xmlns="" xmlns:a16="http://schemas.microsoft.com/office/drawing/2014/main" id="{0CA58D27-63F6-184A-ACFF-6D80DCDE6174}"/>
                    </a:ext>
                  </a:extLst>
                </p:cNvPr>
                <p:cNvSpPr txBox="1"/>
                <p:nvPr/>
              </p:nvSpPr>
              <p:spPr>
                <a:xfrm>
                  <a:off x="2293803" y="3634404"/>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totvs.store</a:t>
                  </a:r>
                  <a:endParaRPr sz="2400" b="1" kern="0">
                    <a:solidFill>
                      <a:srgbClr val="FFFFFF"/>
                    </a:solidFill>
                    <a:latin typeface="Tahoma"/>
                    <a:ea typeface="Tahoma"/>
                    <a:cs typeface="Tahoma"/>
                    <a:sym typeface="Tahoma"/>
                  </a:endParaRPr>
                </a:p>
              </p:txBody>
            </p:sp>
            <p:pic>
              <p:nvPicPr>
                <p:cNvPr id="35" name="Google Shape;502;p55">
                  <a:extLst>
                    <a:ext uri="{FF2B5EF4-FFF2-40B4-BE49-F238E27FC236}">
                      <a16:creationId xmlns="" xmlns:a16="http://schemas.microsoft.com/office/drawing/2014/main" id="{1C88B662-B322-7C43-8FDB-927307155C0B}"/>
                    </a:ext>
                  </a:extLst>
                </p:cNvPr>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1931151" y="3930209"/>
                  <a:ext cx="359375" cy="561574"/>
                </a:xfrm>
                <a:prstGeom prst="rect">
                  <a:avLst/>
                </a:prstGeom>
                <a:noFill/>
                <a:ln>
                  <a:noFill/>
                </a:ln>
              </p:spPr>
            </p:pic>
            <p:pic>
              <p:nvPicPr>
                <p:cNvPr id="37" name="Google Shape;505;p55">
                  <a:extLst>
                    <a:ext uri="{FF2B5EF4-FFF2-40B4-BE49-F238E27FC236}">
                      <a16:creationId xmlns="" xmlns:a16="http://schemas.microsoft.com/office/drawing/2014/main" id="{1F6EA9B8-9F5F-BF4C-A430-E72EB312C2A5}"/>
                    </a:ext>
                  </a:extLst>
                </p:cNvPr>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578579" y="3947361"/>
                  <a:ext cx="300727" cy="528143"/>
                </a:xfrm>
                <a:prstGeom prst="rect">
                  <a:avLst/>
                </a:prstGeom>
                <a:noFill/>
                <a:ln>
                  <a:noFill/>
                </a:ln>
              </p:spPr>
            </p:pic>
            <p:pic>
              <p:nvPicPr>
                <p:cNvPr id="38" name="Google Shape;507;p55">
                  <a:extLst>
                    <a:ext uri="{FF2B5EF4-FFF2-40B4-BE49-F238E27FC236}">
                      <a16:creationId xmlns="" xmlns:a16="http://schemas.microsoft.com/office/drawing/2014/main" id="{8E368539-D3B3-504D-8782-65DDFE41BAD6}"/>
                    </a:ext>
                  </a:extLst>
                </p:cNvPr>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1950950" y="4360143"/>
                  <a:ext cx="319776" cy="561601"/>
                </a:xfrm>
                <a:prstGeom prst="rect">
                  <a:avLst/>
                </a:prstGeom>
                <a:noFill/>
                <a:ln>
                  <a:noFill/>
                </a:ln>
              </p:spPr>
            </p:pic>
            <p:sp>
              <p:nvSpPr>
                <p:cNvPr id="39" name="Google Shape;508;p55">
                  <a:extLst>
                    <a:ext uri="{FF2B5EF4-FFF2-40B4-BE49-F238E27FC236}">
                      <a16:creationId xmlns="" xmlns:a16="http://schemas.microsoft.com/office/drawing/2014/main" id="{E38F5D2F-96FB-074A-8D45-13A09985CF9A}"/>
                    </a:ext>
                  </a:extLst>
                </p:cNvPr>
                <p:cNvSpPr txBox="1"/>
                <p:nvPr/>
              </p:nvSpPr>
              <p:spPr>
                <a:xfrm>
                  <a:off x="2293801" y="4076636"/>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grpSp>
          <p:pic>
            <p:nvPicPr>
              <p:cNvPr id="28" name="Picture 27">
                <a:extLst>
                  <a:ext uri="{FF2B5EF4-FFF2-40B4-BE49-F238E27FC236}">
                    <a16:creationId xmlns="" xmlns:a16="http://schemas.microsoft.com/office/drawing/2014/main" id="{46999315-5C3F-A741-A011-03B5F17A6FE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189022" y="10974844"/>
                <a:ext cx="492187" cy="493136"/>
              </a:xfrm>
              <a:prstGeom prst="rect">
                <a:avLst/>
              </a:prstGeom>
            </p:spPr>
          </p:pic>
          <p:pic>
            <p:nvPicPr>
              <p:cNvPr id="29" name="Picture 28">
                <a:extLst>
                  <a:ext uri="{FF2B5EF4-FFF2-40B4-BE49-F238E27FC236}">
                    <a16:creationId xmlns="" xmlns:a16="http://schemas.microsoft.com/office/drawing/2014/main" id="{CCB052F6-E82B-1945-B894-CCB3CDB9AF8F}"/>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105395" y="10974844"/>
                <a:ext cx="492187" cy="493136"/>
              </a:xfrm>
              <a:prstGeom prst="rect">
                <a:avLst/>
              </a:prstGeom>
            </p:spPr>
          </p:pic>
        </p:grpSp>
        <p:pic>
          <p:nvPicPr>
            <p:cNvPr id="50" name="Google Shape;503;p55">
              <a:extLst>
                <a:ext uri="{FF2B5EF4-FFF2-40B4-BE49-F238E27FC236}">
                  <a16:creationId xmlns="" xmlns:a16="http://schemas.microsoft.com/office/drawing/2014/main" id="{73D21CCE-3240-4F4B-80BA-D2B18BD4BF1B}"/>
                </a:ext>
              </a:extLst>
            </p:cNvPr>
            <p:cNvPicPr preferRelativeResize="0"/>
            <p:nvPr userDrawn="1"/>
          </p:nvPicPr>
          <p:blipFill>
            <a:blip r:embed="rId13">
              <a:extLst>
                <a:ext uri="{96DAC541-7B7A-43D3-8B79-37D633B846F1}">
                  <asvg:svgBlip xmlns="" xmlns:asvg="http://schemas.microsoft.com/office/drawing/2016/SVG/main" r:embed="rId14"/>
                </a:ext>
              </a:extLst>
            </a:blip>
            <a:srcRect/>
            <a:stretch/>
          </p:blipFill>
          <p:spPr>
            <a:xfrm>
              <a:off x="2976290" y="11949590"/>
              <a:ext cx="630340" cy="630338"/>
            </a:xfrm>
            <a:prstGeom prst="rect">
              <a:avLst/>
            </a:prstGeom>
            <a:noFill/>
            <a:ln>
              <a:noFill/>
            </a:ln>
          </p:spPr>
        </p:pic>
      </p:grpSp>
    </p:spTree>
    <p:extLst>
      <p:ext uri="{BB962C8B-B14F-4D97-AF65-F5344CB8AC3E}">
        <p14:creationId xmlns:p14="http://schemas.microsoft.com/office/powerpoint/2010/main" val="179910696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Encerramento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0" name="Picture 39">
            <a:extLst>
              <a:ext uri="{FF2B5EF4-FFF2-40B4-BE49-F238E27FC236}">
                <a16:creationId xmlns="" xmlns:a16="http://schemas.microsoft.com/office/drawing/2014/main" id="{4B4CE742-BDB9-8A46-B393-FCC235F7FA7D}"/>
              </a:ext>
            </a:extLst>
          </p:cNvPr>
          <p:cNvPicPr>
            <a:picLocks noChangeAspect="1"/>
          </p:cNvPicPr>
          <p:nvPr userDrawn="1"/>
        </p:nvPicPr>
        <p:blipFill rotWithShape="1">
          <a:blip r:embed="rId3"/>
          <a:srcRect t="7" r="87407" b="7"/>
          <a:stretch/>
        </p:blipFill>
        <p:spPr>
          <a:xfrm rot="10800000">
            <a:off x="21315992" y="0"/>
            <a:ext cx="3071181" cy="13716000"/>
          </a:xfrm>
          <a:prstGeom prst="rect">
            <a:avLst/>
          </a:prstGeom>
        </p:spPr>
      </p:pic>
      <p:sp>
        <p:nvSpPr>
          <p:cNvPr id="16" name="TextBox 15">
            <a:extLst>
              <a:ext uri="{FF2B5EF4-FFF2-40B4-BE49-F238E27FC236}">
                <a16:creationId xmlns="" xmlns:a16="http://schemas.microsoft.com/office/drawing/2014/main" id="{4E04468B-B108-F94F-A991-CBB5EED0B7EB}"/>
              </a:ext>
            </a:extLst>
          </p:cNvPr>
          <p:cNvSpPr txBox="1"/>
          <p:nvPr userDrawn="1"/>
        </p:nvSpPr>
        <p:spPr>
          <a:xfrm>
            <a:off x="2887684" y="1879707"/>
            <a:ext cx="6096541" cy="1354217"/>
          </a:xfrm>
          <a:prstGeom prst="rect">
            <a:avLst/>
          </a:prstGeom>
          <a:noFill/>
        </p:spPr>
        <p:txBody>
          <a:bodyPr wrap="none" rtlCol="0">
            <a:spAutoFit/>
          </a:bodyPr>
          <a:lstStyle/>
          <a:p>
            <a:r>
              <a:rPr lang="pt-BR" sz="8200" b="1">
                <a:solidFill>
                  <a:schemeClr val="accent1"/>
                </a:solidFill>
                <a:latin typeface="Tahoma" panose="020B0604030504040204" pitchFamily="34" charset="0"/>
                <a:ea typeface="Tahoma" panose="020B0604030504040204" pitchFamily="34" charset="0"/>
                <a:cs typeface="Tahoma" panose="020B0604030504040204" pitchFamily="34" charset="0"/>
              </a:rPr>
              <a:t>OBRIGADO</a:t>
            </a:r>
          </a:p>
        </p:txBody>
      </p:sp>
      <p:pic>
        <p:nvPicPr>
          <p:cNvPr id="18" name="Graphic 17">
            <a:extLst>
              <a:ext uri="{FF2B5EF4-FFF2-40B4-BE49-F238E27FC236}">
                <a16:creationId xmlns="" xmlns:a16="http://schemas.microsoft.com/office/drawing/2014/main" id="{65EF2035-EA20-B843-88A1-98CC9C8EB2D8}"/>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2943101" y="3667990"/>
            <a:ext cx="3125189" cy="2751525"/>
          </a:xfrm>
          <a:prstGeom prst="rect">
            <a:avLst/>
          </a:prstGeom>
        </p:spPr>
      </p:pic>
      <p:sp>
        <p:nvSpPr>
          <p:cNvPr id="20" name="Text Placeholder 15">
            <a:extLst>
              <a:ext uri="{FF2B5EF4-FFF2-40B4-BE49-F238E27FC236}">
                <a16:creationId xmlns="" xmlns:a16="http://schemas.microsoft.com/office/drawing/2014/main" id="{7D3C8213-8FBF-7941-8059-C7668EF2ADAB}"/>
              </a:ext>
            </a:extLst>
          </p:cNvPr>
          <p:cNvSpPr>
            <a:spLocks noGrp="1"/>
          </p:cNvSpPr>
          <p:nvPr>
            <p:ph type="body" sz="quarter" idx="23" hasCustomPrompt="1"/>
          </p:nvPr>
        </p:nvSpPr>
        <p:spPr>
          <a:xfrm>
            <a:off x="6484977" y="3654947"/>
            <a:ext cx="8946951" cy="646331"/>
          </a:xfrm>
          <a:prstGeom prst="rect">
            <a:avLst/>
          </a:prstGeom>
        </p:spPr>
        <p:txBody>
          <a:bodyPr anchor="t"/>
          <a:lstStyle>
            <a:lvl1pPr marL="0" indent="0" algn="l">
              <a:lnSpc>
                <a:spcPts val="4100"/>
              </a:lnSpc>
              <a:buNone/>
              <a:defRPr sz="3500" b="1" spc="150" baseline="0">
                <a:solidFill>
                  <a:schemeClr val="accent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NOME E ÚLTIMO SOBRENOME </a:t>
            </a:r>
          </a:p>
        </p:txBody>
      </p:sp>
      <p:sp>
        <p:nvSpPr>
          <p:cNvPr id="21" name="Text Placeholder 15">
            <a:extLst>
              <a:ext uri="{FF2B5EF4-FFF2-40B4-BE49-F238E27FC236}">
                <a16:creationId xmlns="" xmlns:a16="http://schemas.microsoft.com/office/drawing/2014/main" id="{EEA4551B-EF5F-1445-827E-D8A5E982EBDB}"/>
              </a:ext>
            </a:extLst>
          </p:cNvPr>
          <p:cNvSpPr>
            <a:spLocks noGrp="1"/>
          </p:cNvSpPr>
          <p:nvPr>
            <p:ph type="body" sz="quarter" idx="24" hasCustomPrompt="1"/>
          </p:nvPr>
        </p:nvSpPr>
        <p:spPr>
          <a:xfrm>
            <a:off x="6484977" y="4344047"/>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Área</a:t>
            </a:r>
          </a:p>
        </p:txBody>
      </p:sp>
      <p:sp>
        <p:nvSpPr>
          <p:cNvPr id="22" name="Text Placeholder 15">
            <a:extLst>
              <a:ext uri="{FF2B5EF4-FFF2-40B4-BE49-F238E27FC236}">
                <a16:creationId xmlns="" xmlns:a16="http://schemas.microsoft.com/office/drawing/2014/main" id="{C0D7B62C-08F2-B340-AAD8-3BF6276A7F9D}"/>
              </a:ext>
            </a:extLst>
          </p:cNvPr>
          <p:cNvSpPr>
            <a:spLocks noGrp="1"/>
          </p:cNvSpPr>
          <p:nvPr>
            <p:ph type="body" sz="quarter" idx="25" hasCustomPrompt="1"/>
          </p:nvPr>
        </p:nvSpPr>
        <p:spPr>
          <a:xfrm>
            <a:off x="6484977" y="4922311"/>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Contato</a:t>
            </a:r>
          </a:p>
        </p:txBody>
      </p:sp>
      <p:sp>
        <p:nvSpPr>
          <p:cNvPr id="24" name="Text Placeholder 15">
            <a:extLst>
              <a:ext uri="{FF2B5EF4-FFF2-40B4-BE49-F238E27FC236}">
                <a16:creationId xmlns="" xmlns:a16="http://schemas.microsoft.com/office/drawing/2014/main" id="{E90EEF63-BC2C-A744-A9F8-1546D11C778F}"/>
              </a:ext>
            </a:extLst>
          </p:cNvPr>
          <p:cNvSpPr>
            <a:spLocks noGrp="1"/>
          </p:cNvSpPr>
          <p:nvPr>
            <p:ph type="body" sz="quarter" idx="26" hasCustomPrompt="1"/>
          </p:nvPr>
        </p:nvSpPr>
        <p:spPr>
          <a:xfrm>
            <a:off x="6484977" y="5500575"/>
            <a:ext cx="8946951" cy="646331"/>
          </a:xfrm>
          <a:prstGeom prst="rect">
            <a:avLst/>
          </a:prstGeom>
        </p:spPr>
        <p:txBody>
          <a:bodyPr anchor="t"/>
          <a:lstStyle>
            <a:lvl1pPr marL="0" indent="0" algn="l">
              <a:lnSpc>
                <a:spcPts val="4100"/>
              </a:lnSpc>
              <a:buNone/>
              <a:defRPr sz="3500" b="0" spc="15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E-mail TOTVS</a:t>
            </a:r>
          </a:p>
        </p:txBody>
      </p:sp>
      <p:sp>
        <p:nvSpPr>
          <p:cNvPr id="25" name="TextBox 24">
            <a:extLst>
              <a:ext uri="{FF2B5EF4-FFF2-40B4-BE49-F238E27FC236}">
                <a16:creationId xmlns="" xmlns:a16="http://schemas.microsoft.com/office/drawing/2014/main" id="{D63BB44E-5CA4-8E45-806F-D8D0D26E751A}"/>
              </a:ext>
            </a:extLst>
          </p:cNvPr>
          <p:cNvSpPr txBox="1"/>
          <p:nvPr userDrawn="1"/>
        </p:nvSpPr>
        <p:spPr>
          <a:xfrm>
            <a:off x="2825142" y="6991718"/>
            <a:ext cx="8161019" cy="2128603"/>
          </a:xfrm>
          <a:prstGeom prst="rect">
            <a:avLst/>
          </a:prstGeom>
        </p:spPr>
        <p:txBody>
          <a:bodyPr wrap="square" rtlCol="0">
            <a:noAutofit/>
          </a:bodyPr>
          <a:lstStyle/>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Tecnologia + Conhecimento são nosso DNA.</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O sucesso do cliente é o nosso sucesso.</a:t>
            </a:r>
          </a:p>
          <a:p>
            <a:pPr marL="266700" indent="-266700" defTabSz="914400">
              <a:lnSpc>
                <a:spcPct val="150000"/>
              </a:lnSpc>
              <a:buSzPct val="115000"/>
              <a:buFont typeface="Arial"/>
              <a:buChar char="•"/>
              <a:defRPr/>
            </a:pPr>
            <a:r>
              <a:rPr lang="pt-BR" sz="2800" dirty="0">
                <a:solidFill>
                  <a:srgbClr val="FFFFFF"/>
                </a:solidFill>
                <a:latin typeface="Tahoma" panose="020B0604030504040204" pitchFamily="34" charset="0"/>
                <a:ea typeface="Tahoma" panose="020B0604030504040204" pitchFamily="34" charset="0"/>
                <a:cs typeface="Tahoma" panose="020B0604030504040204" pitchFamily="34" charset="0"/>
              </a:rPr>
              <a:t>Valorizamos gente boa que é boa gente.</a:t>
            </a:r>
          </a:p>
        </p:txBody>
      </p:sp>
      <p:pic>
        <p:nvPicPr>
          <p:cNvPr id="43" name="Graphic 42">
            <a:extLst>
              <a:ext uri="{FF2B5EF4-FFF2-40B4-BE49-F238E27FC236}">
                <a16:creationId xmlns="" xmlns:a16="http://schemas.microsoft.com/office/drawing/2014/main" id="{31680D12-BBB8-4047-A44B-89F12B40DE85}"/>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19982582" y="11770490"/>
            <a:ext cx="3517902" cy="1031109"/>
          </a:xfrm>
          <a:prstGeom prst="rect">
            <a:avLst/>
          </a:prstGeom>
        </p:spPr>
      </p:pic>
      <p:sp>
        <p:nvSpPr>
          <p:cNvPr id="44" name="TextBox 43">
            <a:extLst>
              <a:ext uri="{FF2B5EF4-FFF2-40B4-BE49-F238E27FC236}">
                <a16:creationId xmlns="" xmlns:a16="http://schemas.microsoft.com/office/drawing/2014/main" id="{DC32156A-3ABD-3B41-85FB-8122A333BAFA}"/>
              </a:ext>
            </a:extLst>
          </p:cNvPr>
          <p:cNvSpPr txBox="1"/>
          <p:nvPr userDrawn="1"/>
        </p:nvSpPr>
        <p:spPr>
          <a:xfrm>
            <a:off x="14451091" y="12072141"/>
            <a:ext cx="4546437" cy="646331"/>
          </a:xfrm>
          <a:prstGeom prst="rect">
            <a:avLst/>
          </a:prstGeom>
          <a:noFill/>
        </p:spPr>
        <p:txBody>
          <a:bodyPr wrap="none" rtlCol="0">
            <a:spAutoFit/>
          </a:bodyPr>
          <a:lstStyle/>
          <a:p>
            <a:r>
              <a:rPr lang="pt-BR" sz="3600" b="1">
                <a:solidFill>
                  <a:schemeClr val="accent2"/>
                </a:solidFill>
                <a:latin typeface="Tahoma" panose="020B0604030504040204" pitchFamily="34" charset="0"/>
                <a:ea typeface="Tahoma" panose="020B0604030504040204" pitchFamily="34" charset="0"/>
                <a:cs typeface="Tahoma" panose="020B0604030504040204" pitchFamily="34" charset="0"/>
              </a:rPr>
              <a:t>#</a:t>
            </a:r>
            <a:r>
              <a:rPr lang="pt-BR" sz="3600" b="1">
                <a:solidFill>
                  <a:srgbClr val="EDEDED"/>
                </a:solidFill>
                <a:latin typeface="Tahoma" panose="020B0604030504040204" pitchFamily="34" charset="0"/>
                <a:ea typeface="Tahoma" panose="020B0604030504040204" pitchFamily="34" charset="0"/>
                <a:cs typeface="Tahoma" panose="020B0604030504040204" pitchFamily="34" charset="0"/>
              </a:rPr>
              <a:t>SOMOSTOTVERS</a:t>
            </a:r>
          </a:p>
        </p:txBody>
      </p:sp>
      <p:sp>
        <p:nvSpPr>
          <p:cNvPr id="46" name="Picture Placeholder 9">
            <a:extLst>
              <a:ext uri="{FF2B5EF4-FFF2-40B4-BE49-F238E27FC236}">
                <a16:creationId xmlns="" xmlns:a16="http://schemas.microsoft.com/office/drawing/2014/main" id="{6C7AABCC-D5B6-3548-B319-4B074C0C2486}"/>
              </a:ext>
            </a:extLst>
          </p:cNvPr>
          <p:cNvSpPr>
            <a:spLocks noGrp="1"/>
          </p:cNvSpPr>
          <p:nvPr>
            <p:ph type="pic" sz="quarter" idx="13" hasCustomPrompt="1"/>
          </p:nvPr>
        </p:nvSpPr>
        <p:spPr>
          <a:xfrm>
            <a:off x="3526042" y="3887789"/>
            <a:ext cx="1959306" cy="1959306"/>
          </a:xfrm>
          <a:prstGeom prst="ellipse">
            <a:avLst/>
          </a:prstGeom>
          <a:solidFill>
            <a:schemeClr val="accent1"/>
          </a:solidFill>
          <a:ln w="25400">
            <a:solidFill>
              <a:schemeClr val="accent1"/>
            </a:solidFill>
          </a:ln>
        </p:spPr>
        <p:txBody>
          <a:bodyPr anchor="ctr"/>
          <a:lstStyle>
            <a:lvl1pPr marL="0" indent="0" algn="ctr">
              <a:buNone/>
              <a:defRPr sz="18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pt-BR"/>
              <a:t>SUA FOTO</a:t>
            </a:r>
          </a:p>
        </p:txBody>
      </p:sp>
      <p:pic>
        <p:nvPicPr>
          <p:cNvPr id="47" name="Picture 46">
            <a:extLst>
              <a:ext uri="{FF2B5EF4-FFF2-40B4-BE49-F238E27FC236}">
                <a16:creationId xmlns="" xmlns:a16="http://schemas.microsoft.com/office/drawing/2014/main" id="{3E31E8B5-B92C-1D4B-8987-5AF6DB203F42}"/>
              </a:ext>
            </a:extLst>
          </p:cNvPr>
          <p:cNvPicPr>
            <a:picLocks noChangeAspect="1"/>
          </p:cNvPicPr>
          <p:nvPr userDrawn="1"/>
        </p:nvPicPr>
        <p:blipFill rotWithShape="1">
          <a:blip r:embed="rId8"/>
          <a:srcRect l="87961" t="7" r="1022" b="78825"/>
          <a:stretch/>
        </p:blipFill>
        <p:spPr>
          <a:xfrm rot="10800000">
            <a:off x="-1" y="10812212"/>
            <a:ext cx="2686653" cy="2903788"/>
          </a:xfrm>
          <a:prstGeom prst="rect">
            <a:avLst/>
          </a:prstGeom>
        </p:spPr>
      </p:pic>
      <p:pic>
        <p:nvPicPr>
          <p:cNvPr id="49" name="Picture 48">
            <a:extLst>
              <a:ext uri="{FF2B5EF4-FFF2-40B4-BE49-F238E27FC236}">
                <a16:creationId xmlns="" xmlns:a16="http://schemas.microsoft.com/office/drawing/2014/main" id="{85986699-E8FD-E34C-AC3A-FE5133E31B7A}"/>
              </a:ext>
            </a:extLst>
          </p:cNvPr>
          <p:cNvPicPr>
            <a:picLocks noChangeAspect="1"/>
          </p:cNvPicPr>
          <p:nvPr userDrawn="1"/>
        </p:nvPicPr>
        <p:blipFill rotWithShape="1">
          <a:blip r:embed="rId8"/>
          <a:srcRect l="87961" t="7" b="78825"/>
          <a:stretch/>
        </p:blipFill>
        <p:spPr>
          <a:xfrm>
            <a:off x="20460583" y="0"/>
            <a:ext cx="2936035" cy="2903788"/>
          </a:xfrm>
          <a:prstGeom prst="rect">
            <a:avLst/>
          </a:prstGeom>
        </p:spPr>
      </p:pic>
      <p:grpSp>
        <p:nvGrpSpPr>
          <p:cNvPr id="2" name="Group 1">
            <a:extLst>
              <a:ext uri="{FF2B5EF4-FFF2-40B4-BE49-F238E27FC236}">
                <a16:creationId xmlns="" xmlns:a16="http://schemas.microsoft.com/office/drawing/2014/main" id="{B58FA5E7-9120-9344-8000-E4A1086069E4}"/>
              </a:ext>
            </a:extLst>
          </p:cNvPr>
          <p:cNvGrpSpPr/>
          <p:nvPr userDrawn="1"/>
        </p:nvGrpSpPr>
        <p:grpSpPr>
          <a:xfrm>
            <a:off x="2898337" y="10048260"/>
            <a:ext cx="6754423" cy="2848322"/>
            <a:chOff x="2898337" y="10048260"/>
            <a:chExt cx="6754423" cy="2848322"/>
          </a:xfrm>
        </p:grpSpPr>
        <p:grpSp>
          <p:nvGrpSpPr>
            <p:cNvPr id="26" name="Group 25">
              <a:extLst>
                <a:ext uri="{FF2B5EF4-FFF2-40B4-BE49-F238E27FC236}">
                  <a16:creationId xmlns="" xmlns:a16="http://schemas.microsoft.com/office/drawing/2014/main" id="{87A28CBF-313A-1A4A-8439-68255E2C22CE}"/>
                </a:ext>
              </a:extLst>
            </p:cNvPr>
            <p:cNvGrpSpPr/>
            <p:nvPr userDrawn="1"/>
          </p:nvGrpSpPr>
          <p:grpSpPr>
            <a:xfrm>
              <a:off x="2898337" y="10048260"/>
              <a:ext cx="6754423" cy="2848322"/>
              <a:chOff x="3189022" y="10974844"/>
              <a:chExt cx="4360025" cy="1838611"/>
            </a:xfrm>
          </p:grpSpPr>
          <p:grpSp>
            <p:nvGrpSpPr>
              <p:cNvPr id="27" name="Google Shape;496;p55">
                <a:extLst>
                  <a:ext uri="{FF2B5EF4-FFF2-40B4-BE49-F238E27FC236}">
                    <a16:creationId xmlns="" xmlns:a16="http://schemas.microsoft.com/office/drawing/2014/main" id="{1772A8C2-B05E-2141-8B0F-15B3C6AB1909}"/>
                  </a:ext>
                </a:extLst>
              </p:cNvPr>
              <p:cNvGrpSpPr/>
              <p:nvPr/>
            </p:nvGrpSpPr>
            <p:grpSpPr>
              <a:xfrm>
                <a:off x="3218800" y="11014369"/>
                <a:ext cx="4330247" cy="1799086"/>
                <a:chOff x="578579" y="3633030"/>
                <a:chExt cx="3101824" cy="1288714"/>
              </a:xfrm>
            </p:grpSpPr>
            <p:sp>
              <p:nvSpPr>
                <p:cNvPr id="30" name="Google Shape;497;p55">
                  <a:extLst>
                    <a:ext uri="{FF2B5EF4-FFF2-40B4-BE49-F238E27FC236}">
                      <a16:creationId xmlns="" xmlns:a16="http://schemas.microsoft.com/office/drawing/2014/main" id="{247F2857-0068-9A42-8690-9215DFAB9480}"/>
                    </a:ext>
                  </a:extLst>
                </p:cNvPr>
                <p:cNvSpPr txBox="1"/>
                <p:nvPr/>
              </p:nvSpPr>
              <p:spPr>
                <a:xfrm>
                  <a:off x="907826" y="3633030"/>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totvs.com</a:t>
                  </a:r>
                  <a:endParaRPr sz="2400" kern="0">
                    <a:solidFill>
                      <a:srgbClr val="FFFFFF"/>
                    </a:solidFill>
                    <a:latin typeface="Arial" panose="020B0604020202020204"/>
                    <a:cs typeface="Arial"/>
                    <a:sym typeface="Arial"/>
                  </a:endParaRPr>
                </a:p>
              </p:txBody>
            </p:sp>
            <p:sp>
              <p:nvSpPr>
                <p:cNvPr id="31" name="Google Shape;498;p55">
                  <a:extLst>
                    <a:ext uri="{FF2B5EF4-FFF2-40B4-BE49-F238E27FC236}">
                      <a16:creationId xmlns="" xmlns:a16="http://schemas.microsoft.com/office/drawing/2014/main" id="{76B1A733-22E1-C146-B795-F456A9254D38}"/>
                    </a:ext>
                  </a:extLst>
                </p:cNvPr>
                <p:cNvSpPr txBox="1"/>
                <p:nvPr/>
              </p:nvSpPr>
              <p:spPr>
                <a:xfrm>
                  <a:off x="907826" y="4108700"/>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kern="0">
                    <a:solidFill>
                      <a:srgbClr val="FFFFFF"/>
                    </a:solidFill>
                    <a:latin typeface="Arial" panose="020B0604020202020204"/>
                    <a:cs typeface="Arial"/>
                    <a:sym typeface="Arial"/>
                  </a:endParaRPr>
                </a:p>
              </p:txBody>
            </p:sp>
            <p:sp>
              <p:nvSpPr>
                <p:cNvPr id="32" name="Google Shape;499;p55">
                  <a:extLst>
                    <a:ext uri="{FF2B5EF4-FFF2-40B4-BE49-F238E27FC236}">
                      <a16:creationId xmlns="" xmlns:a16="http://schemas.microsoft.com/office/drawing/2014/main" id="{2D471DD8-FB2E-514D-93D3-99FCAEBB093A}"/>
                    </a:ext>
                  </a:extLst>
                </p:cNvPr>
                <p:cNvSpPr txBox="1"/>
                <p:nvPr/>
              </p:nvSpPr>
              <p:spPr>
                <a:xfrm>
                  <a:off x="907826" y="4538325"/>
                  <a:ext cx="10704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sp>
              <p:nvSpPr>
                <p:cNvPr id="33" name="Google Shape;500;p55">
                  <a:extLst>
                    <a:ext uri="{FF2B5EF4-FFF2-40B4-BE49-F238E27FC236}">
                      <a16:creationId xmlns="" xmlns:a16="http://schemas.microsoft.com/office/drawing/2014/main" id="{BD824E7D-5DF0-0649-8C57-632F657661FE}"/>
                    </a:ext>
                  </a:extLst>
                </p:cNvPr>
                <p:cNvSpPr txBox="1"/>
                <p:nvPr/>
              </p:nvSpPr>
              <p:spPr>
                <a:xfrm>
                  <a:off x="2293798" y="4538325"/>
                  <a:ext cx="1386600" cy="2286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company/totvs</a:t>
                  </a:r>
                  <a:endParaRPr sz="2400" b="1" kern="0">
                    <a:solidFill>
                      <a:srgbClr val="FFFFFF"/>
                    </a:solidFill>
                    <a:latin typeface="Tahoma"/>
                    <a:ea typeface="Tahoma"/>
                    <a:cs typeface="Tahoma"/>
                    <a:sym typeface="Tahoma"/>
                  </a:endParaRPr>
                </a:p>
              </p:txBody>
            </p:sp>
            <p:sp>
              <p:nvSpPr>
                <p:cNvPr id="34" name="Google Shape;501;p55">
                  <a:extLst>
                    <a:ext uri="{FF2B5EF4-FFF2-40B4-BE49-F238E27FC236}">
                      <a16:creationId xmlns="" xmlns:a16="http://schemas.microsoft.com/office/drawing/2014/main" id="{0CA58D27-63F6-184A-ACFF-6D80DCDE6174}"/>
                    </a:ext>
                  </a:extLst>
                </p:cNvPr>
                <p:cNvSpPr txBox="1"/>
                <p:nvPr/>
              </p:nvSpPr>
              <p:spPr>
                <a:xfrm>
                  <a:off x="2293803" y="3634404"/>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totvs.store</a:t>
                  </a:r>
                  <a:endParaRPr sz="2400" b="1" kern="0">
                    <a:solidFill>
                      <a:srgbClr val="FFFFFF"/>
                    </a:solidFill>
                    <a:latin typeface="Tahoma"/>
                    <a:ea typeface="Tahoma"/>
                    <a:cs typeface="Tahoma"/>
                    <a:sym typeface="Tahoma"/>
                  </a:endParaRPr>
                </a:p>
              </p:txBody>
            </p:sp>
            <p:pic>
              <p:nvPicPr>
                <p:cNvPr id="35" name="Google Shape;502;p55">
                  <a:extLst>
                    <a:ext uri="{FF2B5EF4-FFF2-40B4-BE49-F238E27FC236}">
                      <a16:creationId xmlns="" xmlns:a16="http://schemas.microsoft.com/office/drawing/2014/main" id="{1C88B662-B322-7C43-8FDB-927307155C0B}"/>
                    </a:ext>
                  </a:extLst>
                </p:cNvPr>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1931151" y="3930209"/>
                  <a:ext cx="359375" cy="561574"/>
                </a:xfrm>
                <a:prstGeom prst="rect">
                  <a:avLst/>
                </a:prstGeom>
                <a:noFill/>
                <a:ln>
                  <a:noFill/>
                </a:ln>
              </p:spPr>
            </p:pic>
            <p:pic>
              <p:nvPicPr>
                <p:cNvPr id="37" name="Google Shape;505;p55">
                  <a:extLst>
                    <a:ext uri="{FF2B5EF4-FFF2-40B4-BE49-F238E27FC236}">
                      <a16:creationId xmlns="" xmlns:a16="http://schemas.microsoft.com/office/drawing/2014/main" id="{1F6EA9B8-9F5F-BF4C-A430-E72EB312C2A5}"/>
                    </a:ext>
                  </a:extLst>
                </p:cNvPr>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578579" y="3947361"/>
                  <a:ext cx="300727" cy="528143"/>
                </a:xfrm>
                <a:prstGeom prst="rect">
                  <a:avLst/>
                </a:prstGeom>
                <a:noFill/>
                <a:ln>
                  <a:noFill/>
                </a:ln>
              </p:spPr>
            </p:pic>
            <p:pic>
              <p:nvPicPr>
                <p:cNvPr id="38" name="Google Shape;507;p55">
                  <a:extLst>
                    <a:ext uri="{FF2B5EF4-FFF2-40B4-BE49-F238E27FC236}">
                      <a16:creationId xmlns="" xmlns:a16="http://schemas.microsoft.com/office/drawing/2014/main" id="{8E368539-D3B3-504D-8782-65DDFE41BAD6}"/>
                    </a:ext>
                  </a:extLst>
                </p:cNvPr>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1950950" y="4360143"/>
                  <a:ext cx="319776" cy="561601"/>
                </a:xfrm>
                <a:prstGeom prst="rect">
                  <a:avLst/>
                </a:prstGeom>
                <a:noFill/>
                <a:ln>
                  <a:noFill/>
                </a:ln>
              </p:spPr>
            </p:pic>
            <p:sp>
              <p:nvSpPr>
                <p:cNvPr id="39" name="Google Shape;508;p55">
                  <a:extLst>
                    <a:ext uri="{FF2B5EF4-FFF2-40B4-BE49-F238E27FC236}">
                      <a16:creationId xmlns="" xmlns:a16="http://schemas.microsoft.com/office/drawing/2014/main" id="{E38F5D2F-96FB-074A-8D45-13A09985CF9A}"/>
                    </a:ext>
                  </a:extLst>
                </p:cNvPr>
                <p:cNvSpPr txBox="1"/>
                <p:nvPr/>
              </p:nvSpPr>
              <p:spPr>
                <a:xfrm>
                  <a:off x="2293801" y="4076636"/>
                  <a:ext cx="1386600" cy="299100"/>
                </a:xfrm>
                <a:prstGeom prst="rect">
                  <a:avLst/>
                </a:prstGeom>
                <a:noFill/>
                <a:ln>
                  <a:noFill/>
                </a:ln>
              </p:spPr>
              <p:txBody>
                <a:bodyPr spcFirstLastPara="1" wrap="square" lIns="91425" tIns="91425" rIns="91425" bIns="91425" anchor="ctr" anchorCtr="0">
                  <a:noAutofit/>
                </a:bodyPr>
                <a:lstStyle/>
                <a:p>
                  <a:pPr defTabSz="914400">
                    <a:lnSpc>
                      <a:spcPct val="115000"/>
                    </a:lnSpc>
                    <a:buClr>
                      <a:srgbClr val="000000"/>
                    </a:buClr>
                    <a:buFont typeface="Arial"/>
                    <a:buNone/>
                  </a:pPr>
                  <a:r>
                    <a:rPr lang="pt-BR" sz="2400" b="1" kern="0">
                      <a:solidFill>
                        <a:srgbClr val="FFFFFF"/>
                      </a:solidFill>
                      <a:latin typeface="Tahoma"/>
                      <a:ea typeface="Tahoma"/>
                      <a:cs typeface="Tahoma"/>
                      <a:sym typeface="Tahoma"/>
                    </a:rPr>
                    <a:t>@totvs</a:t>
                  </a:r>
                  <a:endParaRPr sz="2400" b="1" kern="0">
                    <a:solidFill>
                      <a:srgbClr val="FFFFFF"/>
                    </a:solidFill>
                    <a:latin typeface="Tahoma"/>
                    <a:ea typeface="Tahoma"/>
                    <a:cs typeface="Tahoma"/>
                    <a:sym typeface="Tahoma"/>
                  </a:endParaRPr>
                </a:p>
              </p:txBody>
            </p:sp>
          </p:grpSp>
          <p:pic>
            <p:nvPicPr>
              <p:cNvPr id="28" name="Picture 27">
                <a:extLst>
                  <a:ext uri="{FF2B5EF4-FFF2-40B4-BE49-F238E27FC236}">
                    <a16:creationId xmlns="" xmlns:a16="http://schemas.microsoft.com/office/drawing/2014/main" id="{46999315-5C3F-A741-A011-03B5F17A6FE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189022" y="10974844"/>
                <a:ext cx="492187" cy="493136"/>
              </a:xfrm>
              <a:prstGeom prst="rect">
                <a:avLst/>
              </a:prstGeom>
            </p:spPr>
          </p:pic>
          <p:pic>
            <p:nvPicPr>
              <p:cNvPr id="29" name="Picture 28">
                <a:extLst>
                  <a:ext uri="{FF2B5EF4-FFF2-40B4-BE49-F238E27FC236}">
                    <a16:creationId xmlns="" xmlns:a16="http://schemas.microsoft.com/office/drawing/2014/main" id="{CCB052F6-E82B-1945-B894-CCB3CDB9AF8F}"/>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105395" y="10974844"/>
                <a:ext cx="492187" cy="493136"/>
              </a:xfrm>
              <a:prstGeom prst="rect">
                <a:avLst/>
              </a:prstGeom>
            </p:spPr>
          </p:pic>
        </p:grpSp>
        <p:pic>
          <p:nvPicPr>
            <p:cNvPr id="50" name="Google Shape;503;p55">
              <a:extLst>
                <a:ext uri="{FF2B5EF4-FFF2-40B4-BE49-F238E27FC236}">
                  <a16:creationId xmlns="" xmlns:a16="http://schemas.microsoft.com/office/drawing/2014/main" id="{682B0DD1-256D-1C47-8AAF-623E9D41D790}"/>
                </a:ext>
              </a:extLst>
            </p:cNvPr>
            <p:cNvPicPr preferRelativeResize="0"/>
            <p:nvPr userDrawn="1"/>
          </p:nvPicPr>
          <p:blipFill>
            <a:blip r:embed="rId13">
              <a:extLst>
                <a:ext uri="{96DAC541-7B7A-43D3-8B79-37D633B846F1}">
                  <asvg:svgBlip xmlns="" xmlns:asvg="http://schemas.microsoft.com/office/drawing/2016/SVG/main" r:embed="rId14"/>
                </a:ext>
              </a:extLst>
            </a:blip>
            <a:srcRect/>
            <a:stretch/>
          </p:blipFill>
          <p:spPr>
            <a:xfrm>
              <a:off x="2976290" y="11949590"/>
              <a:ext cx="630340" cy="630338"/>
            </a:xfrm>
            <a:prstGeom prst="rect">
              <a:avLst/>
            </a:prstGeom>
            <a:noFill/>
            <a:ln>
              <a:noFill/>
            </a:ln>
          </p:spPr>
        </p:pic>
      </p:grpSp>
    </p:spTree>
    <p:extLst>
      <p:ext uri="{BB962C8B-B14F-4D97-AF65-F5344CB8AC3E}">
        <p14:creationId xmlns:p14="http://schemas.microsoft.com/office/powerpoint/2010/main" val="1917116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_1">
    <p:spTree>
      <p:nvGrpSpPr>
        <p:cNvPr id="1" name=""/>
        <p:cNvGrpSpPr/>
        <p:nvPr/>
      </p:nvGrpSpPr>
      <p:grpSpPr>
        <a:xfrm>
          <a:off x="0" y="0"/>
          <a:ext cx="0" cy="0"/>
          <a:chOff x="0" y="0"/>
          <a:chExt cx="0" cy="0"/>
        </a:xfrm>
      </p:grpSpPr>
      <p:sp>
        <p:nvSpPr>
          <p:cNvPr id="15" name="Text Placeholder 15">
            <a:extLst>
              <a:ext uri="{FF2B5EF4-FFF2-40B4-BE49-F238E27FC236}">
                <a16:creationId xmlns="" xmlns:a16="http://schemas.microsoft.com/office/drawing/2014/main" id="{1907402A-2E18-D94D-97E0-70A5638ADEC6}"/>
              </a:ext>
            </a:extLst>
          </p:cNvPr>
          <p:cNvSpPr>
            <a:spLocks noGrp="1"/>
          </p:cNvSpPr>
          <p:nvPr>
            <p:ph type="body" sz="quarter" idx="19" hasCustomPrompt="1"/>
          </p:nvPr>
        </p:nvSpPr>
        <p:spPr>
          <a:xfrm>
            <a:off x="5196583" y="5287845"/>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 eros et accumsan et iusto.</a:t>
            </a:r>
          </a:p>
        </p:txBody>
      </p:sp>
      <p:sp>
        <p:nvSpPr>
          <p:cNvPr id="22" name="Text Placeholder 15">
            <a:extLst>
              <a:ext uri="{FF2B5EF4-FFF2-40B4-BE49-F238E27FC236}">
                <a16:creationId xmlns="" xmlns:a16="http://schemas.microsoft.com/office/drawing/2014/main" id="{195300C4-5861-2847-97C3-0426A6A70690}"/>
              </a:ext>
            </a:extLst>
          </p:cNvPr>
          <p:cNvSpPr>
            <a:spLocks noGrp="1"/>
          </p:cNvSpPr>
          <p:nvPr>
            <p:ph type="body" sz="quarter" idx="22" hasCustomPrompt="1"/>
          </p:nvPr>
        </p:nvSpPr>
        <p:spPr>
          <a:xfrm>
            <a:off x="11858641" y="5287845"/>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a:t>
            </a:r>
          </a:p>
        </p:txBody>
      </p:sp>
      <p:sp>
        <p:nvSpPr>
          <p:cNvPr id="26" name="Text Placeholder 15">
            <a:extLst>
              <a:ext uri="{FF2B5EF4-FFF2-40B4-BE49-F238E27FC236}">
                <a16:creationId xmlns="" xmlns:a16="http://schemas.microsoft.com/office/drawing/2014/main" id="{73AEBB5A-0A5B-5E4A-BE95-BF5F3130154F}"/>
              </a:ext>
            </a:extLst>
          </p:cNvPr>
          <p:cNvSpPr>
            <a:spLocks noGrp="1"/>
          </p:cNvSpPr>
          <p:nvPr>
            <p:ph type="body" sz="quarter" idx="25" hasCustomPrompt="1"/>
          </p:nvPr>
        </p:nvSpPr>
        <p:spPr>
          <a:xfrm>
            <a:off x="18520698" y="5287845"/>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a:t>
            </a:r>
          </a:p>
        </p:txBody>
      </p:sp>
      <p:sp>
        <p:nvSpPr>
          <p:cNvPr id="30" name="Text Placeholder 15">
            <a:extLst>
              <a:ext uri="{FF2B5EF4-FFF2-40B4-BE49-F238E27FC236}">
                <a16:creationId xmlns="" xmlns:a16="http://schemas.microsoft.com/office/drawing/2014/main" id="{2444134B-68D3-C84C-8591-5B6CFAC01BBD}"/>
              </a:ext>
            </a:extLst>
          </p:cNvPr>
          <p:cNvSpPr>
            <a:spLocks noGrp="1"/>
          </p:cNvSpPr>
          <p:nvPr>
            <p:ph type="body" sz="quarter" idx="28" hasCustomPrompt="1"/>
          </p:nvPr>
        </p:nvSpPr>
        <p:spPr>
          <a:xfrm>
            <a:off x="5196583" y="9761874"/>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a:t>
            </a:r>
          </a:p>
        </p:txBody>
      </p:sp>
      <p:sp>
        <p:nvSpPr>
          <p:cNvPr id="33" name="Text Placeholder 15">
            <a:extLst>
              <a:ext uri="{FF2B5EF4-FFF2-40B4-BE49-F238E27FC236}">
                <a16:creationId xmlns="" xmlns:a16="http://schemas.microsoft.com/office/drawing/2014/main" id="{382DD5E0-A46E-3B47-9C03-EA57D09E3800}"/>
              </a:ext>
            </a:extLst>
          </p:cNvPr>
          <p:cNvSpPr>
            <a:spLocks noGrp="1"/>
          </p:cNvSpPr>
          <p:nvPr>
            <p:ph type="body" sz="quarter" idx="30" hasCustomPrompt="1"/>
          </p:nvPr>
        </p:nvSpPr>
        <p:spPr>
          <a:xfrm>
            <a:off x="11858641" y="9761874"/>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 eu feugiat nulla facilisis at vero eros et accumsan.</a:t>
            </a:r>
          </a:p>
        </p:txBody>
      </p:sp>
      <p:sp>
        <p:nvSpPr>
          <p:cNvPr id="36" name="Text Placeholder 15">
            <a:extLst>
              <a:ext uri="{FF2B5EF4-FFF2-40B4-BE49-F238E27FC236}">
                <a16:creationId xmlns="" xmlns:a16="http://schemas.microsoft.com/office/drawing/2014/main" id="{B66CAF5C-0E55-194F-B391-2ADD5CD8494F}"/>
              </a:ext>
            </a:extLst>
          </p:cNvPr>
          <p:cNvSpPr>
            <a:spLocks noGrp="1"/>
          </p:cNvSpPr>
          <p:nvPr>
            <p:ph type="body" sz="quarter" idx="32" hasCustomPrompt="1"/>
          </p:nvPr>
        </p:nvSpPr>
        <p:spPr>
          <a:xfrm>
            <a:off x="18520698" y="9761874"/>
            <a:ext cx="3555531" cy="1472184"/>
          </a:xfrm>
          <a:prstGeom prst="rect">
            <a:avLst/>
          </a:prstGeom>
        </p:spPr>
        <p:txBody>
          <a:bodyPr anchor="t"/>
          <a:lstStyle>
            <a:lvl1pPr marL="0" indent="0">
              <a:lnSpc>
                <a:spcPts val="2800"/>
              </a:lnSpc>
              <a:buNone/>
              <a:defRPr sz="2200" b="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Adit molestie consequat, vel illum dolore.</a:t>
            </a:r>
          </a:p>
        </p:txBody>
      </p:sp>
      <p:sp>
        <p:nvSpPr>
          <p:cNvPr id="38" name="Slide Number Placeholder 37">
            <a:extLst>
              <a:ext uri="{FF2B5EF4-FFF2-40B4-BE49-F238E27FC236}">
                <a16:creationId xmlns="" xmlns:a16="http://schemas.microsoft.com/office/drawing/2014/main" id="{2B0F37DD-1A44-2E49-ABC6-E9AAA53B3A81}"/>
              </a:ext>
            </a:extLst>
          </p:cNvPr>
          <p:cNvSpPr>
            <a:spLocks noGrp="1"/>
          </p:cNvSpPr>
          <p:nvPr>
            <p:ph type="sldNum" sz="quarter" idx="33"/>
          </p:nvPr>
        </p:nvSpPr>
        <p:spPr/>
        <p:txBody>
          <a:bodyPr/>
          <a:lstStyle/>
          <a:p>
            <a:fld id="{A325F139-6C12-C241-B593-B371F006EAF6}" type="slidenum">
              <a:rPr lang="pt-BR"/>
              <a:pPr/>
              <a:t>‹nº›</a:t>
            </a:fld>
            <a:endParaRPr lang="pt-BR"/>
          </a:p>
        </p:txBody>
      </p:sp>
    </p:spTree>
    <p:extLst>
      <p:ext uri="{BB962C8B-B14F-4D97-AF65-F5344CB8AC3E}">
        <p14:creationId xmlns:p14="http://schemas.microsoft.com/office/powerpoint/2010/main" val="19116705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Agenda_2">
    <p:bg>
      <p:bgPr>
        <a:solidFill>
          <a:schemeClr val="bg2"/>
        </a:solidFill>
        <a:effectLst/>
      </p:bgPr>
    </p:bg>
    <p:spTree>
      <p:nvGrpSpPr>
        <p:cNvPr id="1" name=""/>
        <p:cNvGrpSpPr/>
        <p:nvPr/>
      </p:nvGrpSpPr>
      <p:grpSpPr>
        <a:xfrm>
          <a:off x="0" y="0"/>
          <a:ext cx="0" cy="0"/>
          <a:chOff x="0" y="0"/>
          <a:chExt cx="0" cy="0"/>
        </a:xfrm>
      </p:grpSpPr>
      <p:pic>
        <p:nvPicPr>
          <p:cNvPr id="3" name="Picture 2" descr="A picture containing text, light&#10;&#10;Description automatically generated">
            <a:extLst>
              <a:ext uri="{FF2B5EF4-FFF2-40B4-BE49-F238E27FC236}">
                <a16:creationId xmlns="" xmlns:a16="http://schemas.microsoft.com/office/drawing/2014/main" id="{933D7A16-E5C2-0D4A-B0F0-9CA4157ACA85}"/>
              </a:ext>
            </a:extLst>
          </p:cNvPr>
          <p:cNvPicPr>
            <a:picLocks noChangeAspect="1"/>
          </p:cNvPicPr>
          <p:nvPr userDrawn="1"/>
        </p:nvPicPr>
        <p:blipFill>
          <a:blip r:embed="rId2"/>
          <a:stretch>
            <a:fillRect/>
          </a:stretch>
        </p:blipFill>
        <p:spPr>
          <a:xfrm>
            <a:off x="20377687" y="0"/>
            <a:ext cx="4009488" cy="13716000"/>
          </a:xfrm>
          <a:prstGeom prst="rect">
            <a:avLst/>
          </a:prstGeom>
        </p:spPr>
      </p:pic>
      <p:sp>
        <p:nvSpPr>
          <p:cNvPr id="38" name="Slide Number Placeholder 37">
            <a:extLst>
              <a:ext uri="{FF2B5EF4-FFF2-40B4-BE49-F238E27FC236}">
                <a16:creationId xmlns="" xmlns:a16="http://schemas.microsoft.com/office/drawing/2014/main" id="{2B0F37DD-1A44-2E49-ABC6-E9AAA53B3A81}"/>
              </a:ext>
            </a:extLst>
          </p:cNvPr>
          <p:cNvSpPr>
            <a:spLocks noGrp="1"/>
          </p:cNvSpPr>
          <p:nvPr>
            <p:ph type="sldNum" sz="quarter" idx="33"/>
          </p:nvPr>
        </p:nvSpPr>
        <p:spPr/>
        <p:txBody>
          <a:bodyPr/>
          <a:lstStyle>
            <a:lvl1pPr>
              <a:defRPr>
                <a:solidFill>
                  <a:schemeClr val="bg1"/>
                </a:solidFill>
              </a:defRPr>
            </a:lvl1pPr>
          </a:lstStyle>
          <a:p>
            <a:fld id="{A325F139-6C12-C241-B593-B371F006EAF6}" type="slidenum">
              <a:rPr lang="pt-BR"/>
              <a:pPr/>
              <a:t>‹nº›</a:t>
            </a:fld>
            <a:endParaRPr lang="pt-BR"/>
          </a:p>
        </p:txBody>
      </p:sp>
      <p:pic>
        <p:nvPicPr>
          <p:cNvPr id="17" name="Graphic 16">
            <a:extLst>
              <a:ext uri="{FF2B5EF4-FFF2-40B4-BE49-F238E27FC236}">
                <a16:creationId xmlns="" xmlns:a16="http://schemas.microsoft.com/office/drawing/2014/main" id="{E52560EB-4E32-F445-99F1-5FC82CD71170}"/>
              </a:ext>
            </a:extLst>
          </p:cNvPr>
          <p:cNvPicPr>
            <a:picLocks noChangeAspect="1"/>
          </p:cNvPicPr>
          <p:nvPr userDrawn="1"/>
        </p:nvPicPr>
        <p:blipFill>
          <a:blip r:embed="rId3">
            <a:extLst>
              <a:ext uri="{96DAC541-7B7A-43D3-8B79-37D633B846F1}">
                <asvg:svgBlip xmlns="" xmlns:asvg="http://schemas.microsoft.com/office/drawing/2016/SVG/main" r:embed="rId4"/>
              </a:ext>
            </a:extLst>
          </a:blip>
          <a:srcRect/>
          <a:stretch/>
        </p:blipFill>
        <p:spPr>
          <a:xfrm>
            <a:off x="23345040" y="542169"/>
            <a:ext cx="550031" cy="550031"/>
          </a:xfrm>
          <a:prstGeom prst="rect">
            <a:avLst/>
          </a:prstGeom>
        </p:spPr>
      </p:pic>
      <p:pic>
        <p:nvPicPr>
          <p:cNvPr id="5" name="Picture 4">
            <a:extLst>
              <a:ext uri="{FF2B5EF4-FFF2-40B4-BE49-F238E27FC236}">
                <a16:creationId xmlns="" xmlns:a16="http://schemas.microsoft.com/office/drawing/2014/main" id="{91C756B1-0F7D-C646-A09C-42421A522D22}"/>
              </a:ext>
            </a:extLst>
          </p:cNvPr>
          <p:cNvPicPr>
            <a:picLocks noChangeAspect="1"/>
          </p:cNvPicPr>
          <p:nvPr userDrawn="1"/>
        </p:nvPicPr>
        <p:blipFill>
          <a:blip r:embed="rId5"/>
          <a:stretch>
            <a:fillRect/>
          </a:stretch>
        </p:blipFill>
        <p:spPr>
          <a:xfrm>
            <a:off x="592137" y="1092200"/>
            <a:ext cx="20472400" cy="1104900"/>
          </a:xfrm>
          <a:prstGeom prst="rect">
            <a:avLst/>
          </a:prstGeom>
        </p:spPr>
      </p:pic>
      <p:pic>
        <p:nvPicPr>
          <p:cNvPr id="21" name="Graphic 20">
            <a:extLst>
              <a:ext uri="{FF2B5EF4-FFF2-40B4-BE49-F238E27FC236}">
                <a16:creationId xmlns="" xmlns:a16="http://schemas.microsoft.com/office/drawing/2014/main" id="{4A318CDA-C2F4-9447-8F3C-83FE1DA7419F}"/>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390775147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parata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93F68958-8532-CE48-8908-D1D1DAABAB73}"/>
              </a:ext>
            </a:extLst>
          </p:cNvPr>
          <p:cNvPicPr>
            <a:picLocks noChangeAspect="1"/>
          </p:cNvPicPr>
          <p:nvPr userDrawn="1"/>
        </p:nvPicPr>
        <p:blipFill>
          <a:blip r:embed="rId3"/>
          <a:stretch>
            <a:fillRect/>
          </a:stretch>
        </p:blipFill>
        <p:spPr>
          <a:xfrm>
            <a:off x="0" y="0"/>
            <a:ext cx="4064000" cy="13716000"/>
          </a:xfrm>
          <a:prstGeom prst="rect">
            <a:avLst/>
          </a:prstGeom>
        </p:spPr>
      </p:pic>
      <p:pic>
        <p:nvPicPr>
          <p:cNvPr id="10" name="Graphic 9">
            <a:extLst>
              <a:ext uri="{FF2B5EF4-FFF2-40B4-BE49-F238E27FC236}">
                <a16:creationId xmlns="" xmlns:a16="http://schemas.microsoft.com/office/drawing/2014/main" id="{3AF5CCB7-7E45-684C-AEE2-0391DC470F2C}"/>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14" name="Picture 13" descr="Shape, circle&#10;&#10;Description automatically generated">
            <a:extLst>
              <a:ext uri="{FF2B5EF4-FFF2-40B4-BE49-F238E27FC236}">
                <a16:creationId xmlns="" xmlns:a16="http://schemas.microsoft.com/office/drawing/2014/main" id="{ED3450A2-A861-3B48-A52F-ECA1BEE05B12}"/>
              </a:ext>
            </a:extLst>
          </p:cNvPr>
          <p:cNvPicPr>
            <a:picLocks noChangeAspect="1"/>
          </p:cNvPicPr>
          <p:nvPr userDrawn="1"/>
        </p:nvPicPr>
        <p:blipFill>
          <a:blip r:embed="rId6"/>
          <a:stretch>
            <a:fillRect/>
          </a:stretch>
        </p:blipFill>
        <p:spPr>
          <a:xfrm>
            <a:off x="2097314" y="2852057"/>
            <a:ext cx="3505200" cy="3505200"/>
          </a:xfrm>
          <a:prstGeom prst="rect">
            <a:avLst/>
          </a:prstGeom>
        </p:spPr>
      </p:pic>
      <p:sp>
        <p:nvSpPr>
          <p:cNvPr id="17" name="Slide Number Placeholder 37">
            <a:extLst>
              <a:ext uri="{FF2B5EF4-FFF2-40B4-BE49-F238E27FC236}">
                <a16:creationId xmlns="" xmlns:a16="http://schemas.microsoft.com/office/drawing/2014/main" id="{6AC7FAE2-B445-6F45-BBE5-D53F601FA720}"/>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rgbClr val="36363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24" name="Text Placeholder 15">
            <a:extLst>
              <a:ext uri="{FF2B5EF4-FFF2-40B4-BE49-F238E27FC236}">
                <a16:creationId xmlns="" xmlns:a16="http://schemas.microsoft.com/office/drawing/2014/main" id="{4AD95C8B-65CC-1E45-B939-6583E8D94101}"/>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25" name="Text Placeholder 15">
            <a:extLst>
              <a:ext uri="{FF2B5EF4-FFF2-40B4-BE49-F238E27FC236}">
                <a16:creationId xmlns="" xmlns:a16="http://schemas.microsoft.com/office/drawing/2014/main" id="{053FD720-952E-2642-990F-619D75B3862A}"/>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26" name="Text Placeholder 15">
            <a:extLst>
              <a:ext uri="{FF2B5EF4-FFF2-40B4-BE49-F238E27FC236}">
                <a16:creationId xmlns="" xmlns:a16="http://schemas.microsoft.com/office/drawing/2014/main" id="{AE48BC93-E243-F946-B471-B4F408722842}"/>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01</a:t>
            </a:r>
          </a:p>
        </p:txBody>
      </p:sp>
      <p:pic>
        <p:nvPicPr>
          <p:cNvPr id="11" name="Graphic 10">
            <a:extLst>
              <a:ext uri="{FF2B5EF4-FFF2-40B4-BE49-F238E27FC236}">
                <a16:creationId xmlns="" xmlns:a16="http://schemas.microsoft.com/office/drawing/2014/main" id="{E0B687F5-3D4B-E241-A8FB-29FCA6F37FB1}"/>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1099020971"/>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parata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40A88C8C-E968-4945-A0CA-B52E88E82D9E}"/>
              </a:ext>
            </a:extLst>
          </p:cNvPr>
          <p:cNvPicPr>
            <a:picLocks noChangeAspect="1"/>
          </p:cNvPicPr>
          <p:nvPr userDrawn="1"/>
        </p:nvPicPr>
        <p:blipFill>
          <a:blip r:embed="rId3"/>
          <a:stretch>
            <a:fillRect/>
          </a:stretch>
        </p:blipFill>
        <p:spPr>
          <a:xfrm>
            <a:off x="0" y="0"/>
            <a:ext cx="4064000" cy="13716000"/>
          </a:xfrm>
          <a:prstGeom prst="rect">
            <a:avLst/>
          </a:prstGeom>
        </p:spPr>
      </p:pic>
      <p:pic>
        <p:nvPicPr>
          <p:cNvPr id="5" name="Picture 4" descr="Shape, circle&#10;&#10;Description automatically generated">
            <a:extLst>
              <a:ext uri="{FF2B5EF4-FFF2-40B4-BE49-F238E27FC236}">
                <a16:creationId xmlns="" xmlns:a16="http://schemas.microsoft.com/office/drawing/2014/main" id="{DDD7AD11-4655-0E4A-A4AB-FA410C5C9B8E}"/>
              </a:ext>
            </a:extLst>
          </p:cNvPr>
          <p:cNvPicPr>
            <a:picLocks noChangeAspect="1"/>
          </p:cNvPicPr>
          <p:nvPr userDrawn="1"/>
        </p:nvPicPr>
        <p:blipFill>
          <a:blip r:embed="rId4"/>
          <a:stretch>
            <a:fillRect/>
          </a:stretch>
        </p:blipFill>
        <p:spPr>
          <a:xfrm>
            <a:off x="2097314" y="2852057"/>
            <a:ext cx="3505200" cy="3505200"/>
          </a:xfrm>
          <a:prstGeom prst="rect">
            <a:avLst/>
          </a:prstGeom>
        </p:spPr>
      </p:pic>
      <p:sp>
        <p:nvSpPr>
          <p:cNvPr id="6" name="Slide Number Placeholder 37">
            <a:extLst>
              <a:ext uri="{FF2B5EF4-FFF2-40B4-BE49-F238E27FC236}">
                <a16:creationId xmlns="" xmlns:a16="http://schemas.microsoft.com/office/drawing/2014/main" id="{9577C516-5161-6943-89FB-E0FA93255ED2}"/>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25F139-6C12-C241-B593-B371F006EAF6}" type="slidenum">
              <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pt-BR" sz="2600" b="0" i="0" u="none" strike="noStrike" kern="1200" cap="none" spc="0" normalizeH="0" baseline="0" noProof="0">
              <a:ln>
                <a:noFill/>
              </a:ln>
              <a:solidFill>
                <a:schemeClr val="tx1"/>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5">
            <a:extLst>
              <a:ext uri="{FF2B5EF4-FFF2-40B4-BE49-F238E27FC236}">
                <a16:creationId xmlns="" xmlns:a16="http://schemas.microsoft.com/office/drawing/2014/main" id="{C7518126-5F1A-BC4F-9211-B52C3F4B3637}"/>
              </a:ext>
            </a:extLst>
          </p:cNvPr>
          <p:cNvSpPr>
            <a:spLocks noGrp="1"/>
          </p:cNvSpPr>
          <p:nvPr>
            <p:ph type="body" sz="quarter" idx="10" hasCustomPrompt="1"/>
          </p:nvPr>
        </p:nvSpPr>
        <p:spPr>
          <a:xfrm>
            <a:off x="2877925" y="6972477"/>
            <a:ext cx="12993445" cy="2236838"/>
          </a:xfrm>
          <a:prstGeom prst="rect">
            <a:avLst/>
          </a:prstGeom>
        </p:spPr>
        <p:txBody>
          <a:bodyPr anchor="t"/>
          <a:lstStyle>
            <a:lvl1pPr marL="0" indent="0">
              <a:lnSpc>
                <a:spcPts val="9800"/>
              </a:lnSpc>
              <a:buNone/>
              <a:defRPr sz="9000" b="1" spc="2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TÍTULO</a:t>
            </a:r>
          </a:p>
        </p:txBody>
      </p:sp>
      <p:sp>
        <p:nvSpPr>
          <p:cNvPr id="8" name="Text Placeholder 15">
            <a:extLst>
              <a:ext uri="{FF2B5EF4-FFF2-40B4-BE49-F238E27FC236}">
                <a16:creationId xmlns="" xmlns:a16="http://schemas.microsoft.com/office/drawing/2014/main" id="{B4E382D0-C266-1742-A8BA-1405EAB190C7}"/>
              </a:ext>
            </a:extLst>
          </p:cNvPr>
          <p:cNvSpPr>
            <a:spLocks noGrp="1"/>
          </p:cNvSpPr>
          <p:nvPr>
            <p:ph type="body" sz="quarter" idx="11" hasCustomPrompt="1"/>
          </p:nvPr>
        </p:nvSpPr>
        <p:spPr>
          <a:xfrm>
            <a:off x="2877925" y="9949898"/>
            <a:ext cx="12993445" cy="2236838"/>
          </a:xfrm>
          <a:prstGeom prst="rect">
            <a:avLst/>
          </a:prstGeom>
        </p:spPr>
        <p:txBody>
          <a:bodyPr anchor="t"/>
          <a:lstStyle>
            <a:lvl1pPr marL="0" indent="0">
              <a:lnSpc>
                <a:spcPts val="4100"/>
              </a:lnSpc>
              <a:buNone/>
              <a:defRPr sz="3500" b="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Template para criação de</a:t>
            </a:r>
            <a:br>
              <a:rPr lang="en-US"/>
            </a:br>
            <a:r>
              <a:rPr lang="en-US"/>
              <a:t>apresentações da TOTVS 2021.</a:t>
            </a:r>
          </a:p>
        </p:txBody>
      </p:sp>
      <p:sp>
        <p:nvSpPr>
          <p:cNvPr id="9" name="Text Placeholder 15">
            <a:extLst>
              <a:ext uri="{FF2B5EF4-FFF2-40B4-BE49-F238E27FC236}">
                <a16:creationId xmlns="" xmlns:a16="http://schemas.microsoft.com/office/drawing/2014/main" id="{CF17C795-56D0-D64E-94CF-E432FA2AAF2C}"/>
              </a:ext>
            </a:extLst>
          </p:cNvPr>
          <p:cNvSpPr>
            <a:spLocks noGrp="1"/>
          </p:cNvSpPr>
          <p:nvPr>
            <p:ph type="body" sz="quarter" idx="12" hasCustomPrompt="1"/>
          </p:nvPr>
        </p:nvSpPr>
        <p:spPr>
          <a:xfrm>
            <a:off x="2708962" y="3626169"/>
            <a:ext cx="2281904" cy="1956975"/>
          </a:xfrm>
          <a:prstGeom prst="rect">
            <a:avLst/>
          </a:prstGeom>
        </p:spPr>
        <p:txBody>
          <a:bodyPr anchor="ctr"/>
          <a:lstStyle>
            <a:lvl1pPr marL="0" indent="0" algn="ctr">
              <a:lnSpc>
                <a:spcPct val="100000"/>
              </a:lnSpc>
              <a:buNone/>
              <a:defRPr sz="11500" b="1" spc="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a:t>02</a:t>
            </a:r>
          </a:p>
        </p:txBody>
      </p:sp>
      <p:pic>
        <p:nvPicPr>
          <p:cNvPr id="10" name="Graphic 9">
            <a:extLst>
              <a:ext uri="{FF2B5EF4-FFF2-40B4-BE49-F238E27FC236}">
                <a16:creationId xmlns="" xmlns:a16="http://schemas.microsoft.com/office/drawing/2014/main" id="{DBB95042-0CD1-604C-AB7D-3251C08FABD2}"/>
              </a:ext>
            </a:extLst>
          </p:cNvPr>
          <p:cNvPicPr>
            <a:picLocks noChangeAspect="1"/>
          </p:cNvPicPr>
          <p:nvPr userDrawn="1"/>
        </p:nvPicPr>
        <p:blipFill>
          <a:blip r:embed="rId5">
            <a:extLst>
              <a:ext uri="{96DAC541-7B7A-43D3-8B79-37D633B846F1}">
                <asvg:svgBlip xmlns="" xmlns:asvg="http://schemas.microsoft.com/office/drawing/2016/SVG/main" r:embed="rId6"/>
              </a:ext>
            </a:extLst>
          </a:blip>
          <a:srcRect/>
          <a:stretch/>
        </p:blipFill>
        <p:spPr>
          <a:xfrm>
            <a:off x="23345040" y="542169"/>
            <a:ext cx="550031" cy="550031"/>
          </a:xfrm>
          <a:prstGeom prst="rect">
            <a:avLst/>
          </a:prstGeom>
        </p:spPr>
      </p:pic>
      <p:pic>
        <p:nvPicPr>
          <p:cNvPr id="11" name="Graphic 10">
            <a:extLst>
              <a:ext uri="{FF2B5EF4-FFF2-40B4-BE49-F238E27FC236}">
                <a16:creationId xmlns="" xmlns:a16="http://schemas.microsoft.com/office/drawing/2014/main" id="{2B9AD65A-06FC-5145-AA5C-4B5846DC038F}"/>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44168047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sv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7.svg"/><Relationship Id="rId2"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26.svg"/><Relationship Id="rId4" Type="http://schemas.openxmlformats.org/officeDocument/2006/relationships/image" Target="../media/image17.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theme" Target="../theme/theme3.xml"/><Relationship Id="rId7" Type="http://schemas.openxmlformats.org/officeDocument/2006/relationships/image" Target="../media/image20.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28.svg"/><Relationship Id="rId4" Type="http://schemas.openxmlformats.org/officeDocument/2006/relationships/image" Target="../media/image18.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6" Type="http://schemas.openxmlformats.org/officeDocument/2006/relationships/theme" Target="../theme/theme4.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26" Type="http://schemas.openxmlformats.org/officeDocument/2006/relationships/theme" Target="../theme/theme5.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slideLayout" Target="../slideLayouts/slideLayout47.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28" Type="http://schemas.openxmlformats.org/officeDocument/2006/relationships/image" Target="../media/image28.svg"/><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 Id="rId27" Type="http://schemas.openxmlformats.org/officeDocument/2006/relationships/image" Target="../media/image18.pn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50.xml"/><Relationship Id="rId7" Type="http://schemas.openxmlformats.org/officeDocument/2006/relationships/image" Target="../media/image101.svg"/><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image" Target="../media/image76.png"/><Relationship Id="rId5" Type="http://schemas.openxmlformats.org/officeDocument/2006/relationships/theme" Target="../theme/theme6.xml"/><Relationship Id="rId4"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 xmlns:a16="http://schemas.microsoft.com/office/drawing/2014/main" id="{65584ABD-C543-5C4C-8EFB-6E7E24C3F5E7}"/>
              </a:ext>
            </a:extLst>
          </p:cNvPr>
          <p:cNvPicPr>
            <a:picLocks noChangeAspect="1"/>
          </p:cNvPicPr>
          <p:nvPr userDrawn="1"/>
        </p:nvPicPr>
        <p:blipFill>
          <a:blip r:embed="rId6">
            <a:extLst>
              <a:ext uri="{96DAC541-7B7A-43D3-8B79-37D633B846F1}">
                <asvg:svgBlip xmlns="" xmlns:asvg="http://schemas.microsoft.com/office/drawing/2016/SVG/main" r:embed="rId7"/>
              </a:ext>
            </a:extLst>
          </a:blip>
          <a:stretch>
            <a:fillRect/>
          </a:stretch>
        </p:blipFill>
        <p:spPr>
          <a:xfrm>
            <a:off x="10908020" y="11827601"/>
            <a:ext cx="352831" cy="370472"/>
          </a:xfrm>
          <a:prstGeom prst="rect">
            <a:avLst/>
          </a:prstGeom>
        </p:spPr>
      </p:pic>
      <p:sp>
        <p:nvSpPr>
          <p:cNvPr id="8" name="TextBox 7">
            <a:extLst>
              <a:ext uri="{FF2B5EF4-FFF2-40B4-BE49-F238E27FC236}">
                <a16:creationId xmlns="" xmlns:a16="http://schemas.microsoft.com/office/drawing/2014/main" id="{9EC30BAE-7498-1840-B833-03D97CFE28DC}"/>
              </a:ext>
            </a:extLst>
          </p:cNvPr>
          <p:cNvSpPr txBox="1"/>
          <p:nvPr userDrawn="1"/>
        </p:nvSpPr>
        <p:spPr>
          <a:xfrm>
            <a:off x="11326087" y="11713276"/>
            <a:ext cx="1624163" cy="646331"/>
          </a:xfrm>
          <a:prstGeom prst="rect">
            <a:avLst/>
          </a:prstGeom>
          <a:noFill/>
        </p:spPr>
        <p:txBody>
          <a:bodyPr wrap="none" rtlCol="0">
            <a:spAutoFit/>
          </a:bodyPr>
          <a:lstStyle/>
          <a:p>
            <a:r>
              <a:rPr lang="pt-BR" sz="3600" b="1" dirty="0">
                <a:solidFill>
                  <a:schemeClr val="bg1"/>
                </a:solidFill>
                <a:latin typeface="Tahoma" panose="020B0604030504040204" pitchFamily="34" charset="0"/>
                <a:ea typeface="Tahoma" panose="020B0604030504040204" pitchFamily="34" charset="0"/>
                <a:cs typeface="Tahoma" panose="020B0604030504040204" pitchFamily="34" charset="0"/>
              </a:rPr>
              <a:t>2022/</a:t>
            </a:r>
          </a:p>
        </p:txBody>
      </p:sp>
      <p:pic>
        <p:nvPicPr>
          <p:cNvPr id="4" name="Graphic 3">
            <a:extLst>
              <a:ext uri="{FF2B5EF4-FFF2-40B4-BE49-F238E27FC236}">
                <a16:creationId xmlns="" xmlns:a16="http://schemas.microsoft.com/office/drawing/2014/main" id="{8B53CCC9-A86D-6845-B7F4-33BE9212B1D3}"/>
              </a:ext>
            </a:extLst>
          </p:cNvPr>
          <p:cNvPicPr>
            <a:picLocks noChangeAspect="1"/>
          </p:cNvPicPr>
          <p:nvPr userDrawn="1"/>
        </p:nvPicPr>
        <p:blipFill>
          <a:blip r:embed="rId8">
            <a:extLst>
              <a:ext uri="{96DAC541-7B7A-43D3-8B79-37D633B846F1}">
                <asvg:svgBlip xmlns="" xmlns:asvg="http://schemas.microsoft.com/office/drawing/2016/SVG/main" r:embed="rId9"/>
              </a:ext>
            </a:extLst>
          </a:blip>
          <a:stretch>
            <a:fillRect/>
          </a:stretch>
        </p:blipFill>
        <p:spPr>
          <a:xfrm>
            <a:off x="1998562" y="2627093"/>
            <a:ext cx="6855133" cy="2009263"/>
          </a:xfrm>
          <a:prstGeom prst="rect">
            <a:avLst/>
          </a:prstGeom>
        </p:spPr>
      </p:pic>
    </p:spTree>
    <p:extLst>
      <p:ext uri="{BB962C8B-B14F-4D97-AF65-F5344CB8AC3E}">
        <p14:creationId xmlns:p14="http://schemas.microsoft.com/office/powerpoint/2010/main" val="187601193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Lst>
  <p:transition>
    <p:fade/>
  </p:transition>
  <p:hf hdr="0" ftr="0" dt="0"/>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A1D4C532-E684-B24D-8BE1-147823E49212}"/>
              </a:ext>
            </a:extLst>
          </p:cNvPr>
          <p:cNvSpPr>
            <a:spLocks noGrp="1"/>
          </p:cNvSpPr>
          <p:nvPr>
            <p:ph type="sldNum" sz="quarter" idx="4"/>
          </p:nvPr>
        </p:nvSpPr>
        <p:spPr>
          <a:xfrm>
            <a:off x="22213506" y="455353"/>
            <a:ext cx="1001825" cy="745559"/>
          </a:xfrm>
          <a:prstGeom prst="rect">
            <a:avLst/>
          </a:prstGeom>
        </p:spPr>
        <p:txBody>
          <a:bodyPr vert="horz" lIns="91440" tIns="45720" rIns="91440" bIns="45720" rtlCol="0" anchor="ctr"/>
          <a:lstStyle>
            <a:lvl1pPr algn="r">
              <a:defRPr sz="26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fld id="{A325F139-6C12-C241-B593-B371F006EAF6}" type="slidenum">
              <a:rPr lang="pt-BR"/>
              <a:pPr/>
              <a:t>‹nº›</a:t>
            </a:fld>
            <a:endParaRPr lang="pt-BR"/>
          </a:p>
        </p:txBody>
      </p:sp>
      <p:pic>
        <p:nvPicPr>
          <p:cNvPr id="8" name="Picture 7" descr="A picture containing light&#10;&#10;Description automatically generated">
            <a:extLst>
              <a:ext uri="{FF2B5EF4-FFF2-40B4-BE49-F238E27FC236}">
                <a16:creationId xmlns="" xmlns:a16="http://schemas.microsoft.com/office/drawing/2014/main" id="{8F94DD50-93FB-FB43-81D1-3CB52A78B438}"/>
              </a:ext>
            </a:extLst>
          </p:cNvPr>
          <p:cNvPicPr>
            <a:picLocks noChangeAspect="1"/>
          </p:cNvPicPr>
          <p:nvPr userDrawn="1"/>
        </p:nvPicPr>
        <p:blipFill>
          <a:blip r:embed="rId3"/>
          <a:stretch>
            <a:fillRect/>
          </a:stretch>
        </p:blipFill>
        <p:spPr>
          <a:xfrm>
            <a:off x="20399375" y="0"/>
            <a:ext cx="3987800" cy="13716000"/>
          </a:xfrm>
          <a:prstGeom prst="rect">
            <a:avLst/>
          </a:prstGeom>
        </p:spPr>
      </p:pic>
      <p:sp>
        <p:nvSpPr>
          <p:cNvPr id="9" name="Slide Number Placeholder 5">
            <a:extLst>
              <a:ext uri="{FF2B5EF4-FFF2-40B4-BE49-F238E27FC236}">
                <a16:creationId xmlns="" xmlns:a16="http://schemas.microsoft.com/office/drawing/2014/main" id="{34759624-76D1-A24F-B383-C62F314BA6DE}"/>
              </a:ext>
            </a:extLst>
          </p:cNvPr>
          <p:cNvSpPr txBox="1">
            <a:spLocks/>
          </p:cNvSpPr>
          <p:nvPr userDrawn="1"/>
        </p:nvSpPr>
        <p:spPr>
          <a:xfrm>
            <a:off x="22213506" y="455353"/>
            <a:ext cx="1001825" cy="745559"/>
          </a:xfrm>
          <a:prstGeom prst="rect">
            <a:avLst/>
          </a:prstGeom>
        </p:spPr>
        <p:txBody>
          <a:bodyPr vert="horz" lIns="91440" tIns="45720" rIns="91440" bIns="45720" rtlCol="0" anchor="ctr"/>
          <a:lstStyle>
            <a:defPPr>
              <a:defRPr lang="en-US"/>
            </a:defPPr>
            <a:lvl1pPr marL="0" algn="r" defTabSz="457200" rtl="0" eaLnBrk="1" latinLnBrk="0" hangingPunct="1">
              <a:defRPr sz="26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325F139-6C12-C241-B593-B371F006EAF6}" type="slidenum">
              <a:rPr lang="pt-BR"/>
              <a:pPr/>
              <a:t>‹nº›</a:t>
            </a:fld>
            <a:endParaRPr lang="pt-BR"/>
          </a:p>
        </p:txBody>
      </p:sp>
      <p:pic>
        <p:nvPicPr>
          <p:cNvPr id="10" name="Graphic 9">
            <a:extLst>
              <a:ext uri="{FF2B5EF4-FFF2-40B4-BE49-F238E27FC236}">
                <a16:creationId xmlns="" xmlns:a16="http://schemas.microsoft.com/office/drawing/2014/main" id="{7AADF030-C35A-A742-BCAF-B20062FC63CF}"/>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13" name="Graphic 12">
            <a:extLst>
              <a:ext uri="{FF2B5EF4-FFF2-40B4-BE49-F238E27FC236}">
                <a16:creationId xmlns="" xmlns:a16="http://schemas.microsoft.com/office/drawing/2014/main" id="{621F1A6A-F7A3-1945-A6E1-DA3178996BEE}"/>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69927" y="440983"/>
            <a:ext cx="998853" cy="910302"/>
          </a:xfrm>
          <a:prstGeom prst="rect">
            <a:avLst/>
          </a:prstGeom>
        </p:spPr>
      </p:pic>
    </p:spTree>
    <p:extLst>
      <p:ext uri="{BB962C8B-B14F-4D97-AF65-F5344CB8AC3E}">
        <p14:creationId xmlns:p14="http://schemas.microsoft.com/office/powerpoint/2010/main" val="2355835154"/>
      </p:ext>
    </p:extLst>
  </p:cSld>
  <p:clrMap bg1="lt1" tx1="dk1" bg2="lt2" tx2="dk2" accent1="accent1" accent2="accent2" accent3="accent3" accent4="accent4" accent5="accent5" accent6="accent6" hlink="hlink" folHlink="folHlink"/>
  <p:sldLayoutIdLst>
    <p:sldLayoutId id="2147483663"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lide Number Placeholder 5">
            <a:extLst>
              <a:ext uri="{FF2B5EF4-FFF2-40B4-BE49-F238E27FC236}">
                <a16:creationId xmlns="" xmlns:a16="http://schemas.microsoft.com/office/drawing/2014/main" id="{AE5C04D5-5E02-9D43-9BB3-E30E5B31F3E7}"/>
              </a:ext>
            </a:extLst>
          </p:cNvPr>
          <p:cNvSpPr>
            <a:spLocks noGrp="1"/>
          </p:cNvSpPr>
          <p:nvPr>
            <p:ph type="sldNum" sz="quarter" idx="4"/>
          </p:nvPr>
        </p:nvSpPr>
        <p:spPr>
          <a:xfrm>
            <a:off x="22213506" y="455353"/>
            <a:ext cx="1001825" cy="745559"/>
          </a:xfrm>
          <a:prstGeom prst="rect">
            <a:avLst/>
          </a:prstGeom>
        </p:spPr>
        <p:txBody>
          <a:bodyPr vert="horz" lIns="91440" tIns="45720" rIns="91440" bIns="45720" rtlCol="0" anchor="ctr"/>
          <a:lstStyle>
            <a:lvl1pPr algn="r">
              <a:defRPr sz="260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fld id="{A325F139-6C12-C241-B593-B371F006EAF6}" type="slidenum">
              <a:rPr lang="pt-BR"/>
              <a:pPr/>
              <a:t>‹nº›</a:t>
            </a:fld>
            <a:endParaRPr lang="pt-BR"/>
          </a:p>
        </p:txBody>
      </p:sp>
      <p:pic>
        <p:nvPicPr>
          <p:cNvPr id="8" name="Graphic 7">
            <a:extLst>
              <a:ext uri="{FF2B5EF4-FFF2-40B4-BE49-F238E27FC236}">
                <a16:creationId xmlns="" xmlns:a16="http://schemas.microsoft.com/office/drawing/2014/main" id="{5599F908-CD2B-614E-8738-331B21B48584}"/>
              </a:ext>
            </a:extLst>
          </p:cNvPr>
          <p:cNvPicPr>
            <a:picLocks noChangeAspect="1"/>
          </p:cNvPicPr>
          <p:nvPr userDrawn="1"/>
        </p:nvPicPr>
        <p:blipFill>
          <a:blip r:embed="rId4">
            <a:extLst>
              <a:ext uri="{96DAC541-7B7A-43D3-8B79-37D633B846F1}">
                <asvg:svgBlip xmlns="" xmlns:asvg="http://schemas.microsoft.com/office/drawing/2016/SVG/main" r:embed="rId5"/>
              </a:ext>
            </a:extLst>
          </a:blip>
          <a:srcRect/>
          <a:stretch/>
        </p:blipFill>
        <p:spPr>
          <a:xfrm>
            <a:off x="23345040" y="542169"/>
            <a:ext cx="550031" cy="550031"/>
          </a:xfrm>
          <a:prstGeom prst="rect">
            <a:avLst/>
          </a:prstGeom>
        </p:spPr>
      </p:pic>
      <p:pic>
        <p:nvPicPr>
          <p:cNvPr id="11" name="Picture 10">
            <a:extLst>
              <a:ext uri="{FF2B5EF4-FFF2-40B4-BE49-F238E27FC236}">
                <a16:creationId xmlns="" xmlns:a16="http://schemas.microsoft.com/office/drawing/2014/main" id="{A40CAA1F-B548-C348-9CF5-6AA989F3E74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92137" y="1092200"/>
            <a:ext cx="23202900" cy="1104900"/>
          </a:xfrm>
          <a:prstGeom prst="rect">
            <a:avLst/>
          </a:prstGeom>
        </p:spPr>
      </p:pic>
      <p:pic>
        <p:nvPicPr>
          <p:cNvPr id="10" name="Graphic 9">
            <a:extLst>
              <a:ext uri="{FF2B5EF4-FFF2-40B4-BE49-F238E27FC236}">
                <a16:creationId xmlns="" xmlns:a16="http://schemas.microsoft.com/office/drawing/2014/main" id="{B6268516-6BC6-6E4D-8636-D2D91014AB0A}"/>
              </a:ext>
            </a:extLst>
          </p:cNvPr>
          <p:cNvPicPr>
            <a:picLocks noChangeAspect="1"/>
          </p:cNvPicPr>
          <p:nvPr userDrawn="1"/>
        </p:nvPicPr>
        <p:blipFill>
          <a:blip r:embed="rId7">
            <a:extLst>
              <a:ext uri="{96DAC541-7B7A-43D3-8B79-37D633B846F1}">
                <asvg:svgBlip xmlns="" xmlns:asvg="http://schemas.microsoft.com/office/drawing/2016/SVG/main" r:embed="rId8"/>
              </a:ext>
            </a:extLst>
          </a:blip>
          <a:srcRect/>
          <a:stretch/>
        </p:blipFill>
        <p:spPr>
          <a:xfrm>
            <a:off x="669927" y="440983"/>
            <a:ext cx="998853" cy="910303"/>
          </a:xfrm>
          <a:prstGeom prst="rect">
            <a:avLst/>
          </a:prstGeom>
        </p:spPr>
      </p:pic>
    </p:spTree>
    <p:extLst>
      <p:ext uri="{BB962C8B-B14F-4D97-AF65-F5344CB8AC3E}">
        <p14:creationId xmlns:p14="http://schemas.microsoft.com/office/powerpoint/2010/main" val="2247723798"/>
      </p:ext>
    </p:extLst>
  </p:cSld>
  <p:clrMap bg1="lt1" tx1="dk1" bg2="lt2" tx2="dk2" accent1="accent1" accent2="accent2" accent3="accent3" accent4="accent4" accent5="accent5" accent6="accent6" hlink="hlink" folHlink="folHlink"/>
  <p:sldLayoutIdLst>
    <p:sldLayoutId id="2147483665" r:id="rId1"/>
    <p:sldLayoutId id="2147483710" r:id="rId2"/>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207379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raphic 7">
            <a:extLst>
              <a:ext uri="{FF2B5EF4-FFF2-40B4-BE49-F238E27FC236}">
                <a16:creationId xmlns="" xmlns:a16="http://schemas.microsoft.com/office/drawing/2014/main" id="{CECA1282-97D6-8E48-9E54-0C6D25F9DE4B}"/>
              </a:ext>
            </a:extLst>
          </p:cNvPr>
          <p:cNvPicPr>
            <a:picLocks noChangeAspect="1"/>
          </p:cNvPicPr>
          <p:nvPr userDrawn="1"/>
        </p:nvPicPr>
        <p:blipFill>
          <a:blip r:embed="rId27">
            <a:extLst>
              <a:ext uri="{96DAC541-7B7A-43D3-8B79-37D633B846F1}">
                <asvg:svgBlip xmlns="" xmlns:asvg="http://schemas.microsoft.com/office/drawing/2016/SVG/main" r:embed="rId28"/>
              </a:ext>
            </a:extLst>
          </a:blip>
          <a:srcRect/>
          <a:stretch/>
        </p:blipFill>
        <p:spPr>
          <a:xfrm>
            <a:off x="23345040" y="542169"/>
            <a:ext cx="550031" cy="550031"/>
          </a:xfrm>
          <a:prstGeom prst="rect">
            <a:avLst/>
          </a:prstGeom>
        </p:spPr>
      </p:pic>
      <p:sp>
        <p:nvSpPr>
          <p:cNvPr id="6" name="Slide Number Placeholder 5">
            <a:extLst>
              <a:ext uri="{FF2B5EF4-FFF2-40B4-BE49-F238E27FC236}">
                <a16:creationId xmlns="" xmlns:a16="http://schemas.microsoft.com/office/drawing/2014/main" id="{7D6B0CD7-FFCE-4943-AF18-CCFA0F7DE99F}"/>
              </a:ext>
            </a:extLst>
          </p:cNvPr>
          <p:cNvSpPr>
            <a:spLocks noGrp="1"/>
          </p:cNvSpPr>
          <p:nvPr>
            <p:ph type="sldNum" sz="quarter" idx="4"/>
          </p:nvPr>
        </p:nvSpPr>
        <p:spPr>
          <a:xfrm>
            <a:off x="22213506" y="455353"/>
            <a:ext cx="1001825" cy="745559"/>
          </a:xfrm>
          <a:prstGeom prst="rect">
            <a:avLst/>
          </a:prstGeom>
        </p:spPr>
        <p:txBody>
          <a:bodyPr vert="horz" lIns="91440" tIns="45720" rIns="91440" bIns="45720" rtlCol="0" anchor="ctr"/>
          <a:lstStyle>
            <a:lvl1pPr algn="r">
              <a:defRPr sz="260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fld id="{A325F139-6C12-C241-B593-B371F006EAF6}" type="slidenum">
              <a:rPr lang="pt-BR"/>
              <a:pPr/>
              <a:t>‹nº›</a:t>
            </a:fld>
            <a:endParaRPr lang="pt-BR"/>
          </a:p>
        </p:txBody>
      </p:sp>
    </p:spTree>
    <p:extLst>
      <p:ext uri="{BB962C8B-B14F-4D97-AF65-F5344CB8AC3E}">
        <p14:creationId xmlns:p14="http://schemas.microsoft.com/office/powerpoint/2010/main" val="4187428038"/>
      </p:ext>
    </p:extLst>
  </p:cSld>
  <p:clrMap bg1="lt1" tx1="dk1" bg2="lt2" tx2="dk2" accent1="accent1" accent2="accent2" accent3="accent3" accent4="accent4" accent5="accent5" accent6="accent6" hlink="hlink" folHlink="folHlink"/>
  <p:sldLayoutIdLst>
    <p:sldLayoutId id="2147483698" r:id="rId1"/>
    <p:sldLayoutId id="2147483683" r:id="rId2"/>
    <p:sldLayoutId id="2147483699" r:id="rId3"/>
    <p:sldLayoutId id="2147483701" r:id="rId4"/>
    <p:sldLayoutId id="2147483702" r:id="rId5"/>
    <p:sldLayoutId id="2147483700" r:id="rId6"/>
    <p:sldLayoutId id="2147483709"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704" r:id="rId18"/>
    <p:sldLayoutId id="2147483703" r:id="rId19"/>
    <p:sldLayoutId id="2147483694" r:id="rId20"/>
    <p:sldLayoutId id="2147483705" r:id="rId21"/>
    <p:sldLayoutId id="2147483706" r:id="rId22"/>
    <p:sldLayoutId id="2147483695" r:id="rId23"/>
    <p:sldLayoutId id="2147483708" r:id="rId24"/>
    <p:sldLayoutId id="2147483707" r:id="rId25"/>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phic 6">
            <a:extLst>
              <a:ext uri="{FF2B5EF4-FFF2-40B4-BE49-F238E27FC236}">
                <a16:creationId xmlns="" xmlns:a16="http://schemas.microsoft.com/office/drawing/2014/main" id="{302444B5-5529-1441-A193-A9AE53FD358D}"/>
              </a:ext>
            </a:extLst>
          </p:cNvPr>
          <p:cNvPicPr>
            <a:picLocks noChangeAspect="1"/>
          </p:cNvPicPr>
          <p:nvPr userDrawn="1"/>
        </p:nvPicPr>
        <p:blipFill>
          <a:blip r:embed="rId6">
            <a:extLst>
              <a:ext uri="{96DAC541-7B7A-43D3-8B79-37D633B846F1}">
                <asvg:svgBlip xmlns="" xmlns:asvg="http://schemas.microsoft.com/office/drawing/2016/SVG/main" r:embed="rId7"/>
              </a:ext>
            </a:extLst>
          </a:blip>
          <a:srcRect/>
          <a:stretch/>
        </p:blipFill>
        <p:spPr>
          <a:xfrm>
            <a:off x="606271" y="440984"/>
            <a:ext cx="981228" cy="778216"/>
          </a:xfrm>
          <a:prstGeom prst="rect">
            <a:avLst/>
          </a:prstGeom>
        </p:spPr>
      </p:pic>
    </p:spTree>
    <p:extLst>
      <p:ext uri="{BB962C8B-B14F-4D97-AF65-F5344CB8AC3E}">
        <p14:creationId xmlns:p14="http://schemas.microsoft.com/office/powerpoint/2010/main" val="929014039"/>
      </p:ext>
    </p:extLst>
  </p:cSld>
  <p:clrMap bg1="lt1" tx1="dk1" bg2="lt2" tx2="dk2" accent1="accent1" accent2="accent2" accent3="accent3" accent4="accent4" accent5="accent5" accent6="accent6" hlink="hlink" folHlink="folHlink"/>
  <p:sldLayoutIdLst>
    <p:sldLayoutId id="2147483697" r:id="rId1"/>
    <p:sldLayoutId id="2147483715" r:id="rId2"/>
    <p:sldLayoutId id="2147483716" r:id="rId3"/>
    <p:sldLayoutId id="2147483717"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tdn.totvs.com/pages/releaseview.action?pageId=259560569" TargetMode="External"/><Relationship Id="rId2" Type="http://schemas.openxmlformats.org/officeDocument/2006/relationships/image" Target="../media/image96.png"/><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hyperlink" Target="https://tdn.totvs.com/pages/releaseview.action?pageId=727365029" TargetMode="External"/><Relationship Id="rId2" Type="http://schemas.openxmlformats.org/officeDocument/2006/relationships/image" Target="../media/image97.png"/><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hyperlink" Target="https://tdn.totvs.com/pages/releaseview.action?pageId=525823851" TargetMode="External"/><Relationship Id="rId2" Type="http://schemas.openxmlformats.org/officeDocument/2006/relationships/hyperlink" Target="https://tdn.totvs.com/pages/releaseview.action?pageId=522000602" TargetMode="External"/><Relationship Id="rId1" Type="http://schemas.openxmlformats.org/officeDocument/2006/relationships/slideLayout" Target="../slideLayouts/slideLayout27.xml"/><Relationship Id="rId5" Type="http://schemas.openxmlformats.org/officeDocument/2006/relationships/hyperlink" Target="https://www.youtube.com/watch?v=OMh_i8-f0W0&amp;list=PLXa8l0dq5zRkxpHqPKL7ZVYHt3urJ9VeM&amp;index=8" TargetMode="External"/><Relationship Id="rId4" Type="http://schemas.openxmlformats.org/officeDocument/2006/relationships/hyperlink" Target="https://tdn.totvs.com/pages/releaseview.action?pageId=557684117"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hyperlink" Target="https://tdn.totvs.com/display/public/PROT/Registro+K200:+Estoque+Escriturado" TargetMode="External"/><Relationship Id="rId2" Type="http://schemas.openxmlformats.org/officeDocument/2006/relationships/image" Target="../media/image104.png"/><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hyperlink" Target="https://centraldeatendimento.totvs.com/hc/pt-br/articles/360060289014-Cross-Segmento-Backoffice-Linha-Protheus-SIGAEST-MATR460-Valida%C3%A7%C3%A3o-do-par%C3%A2metro-MV-SDTESN3" TargetMode="External"/><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2" Type="http://schemas.openxmlformats.org/officeDocument/2006/relationships/hyperlink" Target="https://centraldeatendimento.totvs.com/hc/pt-br/articles/360061588754-Cross-Segmento-Backoffice-Linha-Protheus-SIGAEST-SPED-Fiscal-Valida%C3%A7%C3%A3o-da-Duplicidade-no-Registro-K200" TargetMode="External"/><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34.svg"/><Relationship Id="rId2" Type="http://schemas.openxmlformats.org/officeDocument/2006/relationships/image" Target="../media/image107.png"/><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ped.rfb.gov.br/arquivo/show/7127" TargetMode="External"/><Relationship Id="rId2" Type="http://schemas.openxmlformats.org/officeDocument/2006/relationships/image" Target="../media/image90.png"/><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hyperlink" Target="https://tdn.totvs.com/display/public/PROT/Registro+K200:+Estoque+Escriturado" TargetMode="External"/><Relationship Id="rId2" Type="http://schemas.openxmlformats.org/officeDocument/2006/relationships/image" Target="../media/image91.png"/><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3" Type="http://schemas.openxmlformats.org/officeDocument/2006/relationships/hyperlink" Target="https://tdn.totvs.com/pages/releaseview.action?pageId=259560142" TargetMode="External"/><Relationship Id="rId2" Type="http://schemas.openxmlformats.org/officeDocument/2006/relationships/image" Target="../media/image92.png"/><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hyperlink" Target="https://tdn.totvs.com/pages/releaseview.action?pageId=259560200" TargetMode="External"/><Relationship Id="rId1" Type="http://schemas.openxmlformats.org/officeDocument/2006/relationships/slideLayout" Target="../slideLayouts/slideLayout27.xml"/><Relationship Id="rId4" Type="http://schemas.openxmlformats.org/officeDocument/2006/relationships/image" Target="../media/image94.png"/></Relationships>
</file>

<file path=ppt/slides/_rels/slide9.xml.rels><?xml version="1.0" encoding="UTF-8" standalone="yes"?>
<Relationships xmlns="http://schemas.openxmlformats.org/package/2006/relationships"><Relationship Id="rId3" Type="http://schemas.openxmlformats.org/officeDocument/2006/relationships/hyperlink" Target="https://tdn.totvs.com/pages/releaseview.action?pageId=259560564" TargetMode="External"/><Relationship Id="rId2" Type="http://schemas.openxmlformats.org/officeDocument/2006/relationships/image" Target="../media/image95.png"/><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 xmlns:a16="http://schemas.microsoft.com/office/drawing/2014/main" id="{6E18B955-BBAE-3447-9065-70C09DBB756A}"/>
              </a:ext>
            </a:extLst>
          </p:cNvPr>
          <p:cNvSpPr>
            <a:spLocks noGrp="1"/>
          </p:cNvSpPr>
          <p:nvPr>
            <p:ph type="body" sz="quarter" idx="10"/>
          </p:nvPr>
        </p:nvSpPr>
        <p:spPr/>
        <p:txBody>
          <a:bodyPr/>
          <a:lstStyle/>
          <a:p>
            <a:r>
              <a:rPr lang="pt-BR" dirty="0" smtClean="0"/>
              <a:t>TIRA DÚVIDAS</a:t>
            </a:r>
            <a:br>
              <a:rPr lang="pt-BR" dirty="0" smtClean="0"/>
            </a:br>
            <a:r>
              <a:rPr lang="pt-BR" dirty="0" smtClean="0">
                <a:solidFill>
                  <a:schemeClr val="accent2"/>
                </a:solidFill>
              </a:rPr>
              <a:t>BLOCO K</a:t>
            </a:r>
            <a:endParaRPr lang="pt-BR" dirty="0">
              <a:solidFill>
                <a:schemeClr val="accent2"/>
              </a:solidFill>
            </a:endParaRPr>
          </a:p>
        </p:txBody>
      </p:sp>
      <p:sp>
        <p:nvSpPr>
          <p:cNvPr id="2" name="Text Placeholder 1">
            <a:extLst>
              <a:ext uri="{FF2B5EF4-FFF2-40B4-BE49-F238E27FC236}">
                <a16:creationId xmlns="" xmlns:a16="http://schemas.microsoft.com/office/drawing/2014/main" id="{9B9EAC9B-F2E9-E744-B838-12866F49BDE3}"/>
              </a:ext>
            </a:extLst>
          </p:cNvPr>
          <p:cNvSpPr>
            <a:spLocks noGrp="1"/>
          </p:cNvSpPr>
          <p:nvPr>
            <p:ph type="body" sz="quarter" idx="13"/>
          </p:nvPr>
        </p:nvSpPr>
        <p:spPr/>
        <p:txBody>
          <a:bodyPr/>
          <a:lstStyle/>
          <a:p>
            <a:r>
              <a:rPr lang="pt-BR" dirty="0"/>
              <a:t>mês</a:t>
            </a:r>
          </a:p>
        </p:txBody>
      </p:sp>
      <p:sp>
        <p:nvSpPr>
          <p:cNvPr id="3" name="Text Placeholder 2">
            <a:extLst>
              <a:ext uri="{FF2B5EF4-FFF2-40B4-BE49-F238E27FC236}">
                <a16:creationId xmlns="" xmlns:a16="http://schemas.microsoft.com/office/drawing/2014/main" id="{C1ED8A9B-40C0-4D45-A3C0-192F1AA5F900}"/>
              </a:ext>
            </a:extLst>
          </p:cNvPr>
          <p:cNvSpPr>
            <a:spLocks noGrp="1"/>
          </p:cNvSpPr>
          <p:nvPr>
            <p:ph type="body" sz="quarter" idx="14"/>
          </p:nvPr>
        </p:nvSpPr>
        <p:spPr>
          <a:xfrm>
            <a:off x="12001930" y="8177171"/>
            <a:ext cx="9504219" cy="843466"/>
          </a:xfrm>
        </p:spPr>
        <p:txBody>
          <a:bodyPr/>
          <a:lstStyle/>
          <a:p>
            <a:r>
              <a:rPr lang="pt-BR" dirty="0" smtClean="0">
                <a:solidFill>
                  <a:schemeClr val="accent2"/>
                </a:solidFill>
              </a:rPr>
              <a:t>Palestrante</a:t>
            </a:r>
            <a:r>
              <a:rPr lang="pt-BR" dirty="0" smtClean="0"/>
              <a:t>: Fernando Henrique</a:t>
            </a:r>
          </a:p>
          <a:p>
            <a:endParaRPr lang="pt-BR" dirty="0" smtClean="0"/>
          </a:p>
        </p:txBody>
      </p:sp>
      <p:pic>
        <p:nvPicPr>
          <p:cNvPr id="4" name="Imagem 3"/>
          <p:cNvPicPr>
            <a:picLocks noChangeAspect="1"/>
          </p:cNvPicPr>
          <p:nvPr/>
        </p:nvPicPr>
        <p:blipFill>
          <a:blip r:embed="rId2"/>
          <a:stretch>
            <a:fillRect/>
          </a:stretch>
        </p:blipFill>
        <p:spPr>
          <a:xfrm>
            <a:off x="11414513" y="11541348"/>
            <a:ext cx="3509185" cy="942975"/>
          </a:xfrm>
          <a:prstGeom prst="rect">
            <a:avLst/>
          </a:prstGeom>
        </p:spPr>
      </p:pic>
      <p:sp>
        <p:nvSpPr>
          <p:cNvPr id="6" name="CaixaDeTexto 5"/>
          <p:cNvSpPr txBox="1"/>
          <p:nvPr/>
        </p:nvSpPr>
        <p:spPr>
          <a:xfrm>
            <a:off x="11414513" y="11535841"/>
            <a:ext cx="3594254" cy="815480"/>
          </a:xfrm>
          <a:prstGeom prst="rect">
            <a:avLst/>
          </a:prstGeom>
          <a:noFill/>
        </p:spPr>
        <p:txBody>
          <a:bodyPr wrap="none" rtlCol="0">
            <a:spAutoFit/>
          </a:bodyPr>
          <a:lstStyle/>
          <a:p>
            <a:pPr algn="l">
              <a:lnSpc>
                <a:spcPts val="2800"/>
              </a:lnSpc>
            </a:pPr>
            <a:endParaRPr lang="pt-BR" sz="4000" b="1"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r>
              <a:rPr lang="pt-BR" sz="36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2023 / Janeiro</a:t>
            </a:r>
            <a:endParaRPr lang="pt-BR" sz="24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pic>
        <p:nvPicPr>
          <p:cNvPr id="9" name="Imagem 8"/>
          <p:cNvPicPr>
            <a:picLocks noChangeAspect="1"/>
          </p:cNvPicPr>
          <p:nvPr/>
        </p:nvPicPr>
        <p:blipFill>
          <a:blip r:embed="rId3"/>
          <a:stretch>
            <a:fillRect/>
          </a:stretch>
        </p:blipFill>
        <p:spPr>
          <a:xfrm>
            <a:off x="10663649" y="8033761"/>
            <a:ext cx="1069739" cy="1355003"/>
          </a:xfrm>
          <a:prstGeom prst="rect">
            <a:avLst/>
          </a:prstGeom>
        </p:spPr>
      </p:pic>
      <p:sp>
        <p:nvSpPr>
          <p:cNvPr id="10" name="CaixaDeTexto 9"/>
          <p:cNvSpPr txBox="1"/>
          <p:nvPr/>
        </p:nvSpPr>
        <p:spPr>
          <a:xfrm>
            <a:off x="12001930" y="9818571"/>
            <a:ext cx="8797601" cy="1836400"/>
          </a:xfrm>
          <a:prstGeom prst="rect">
            <a:avLst/>
          </a:prstGeom>
          <a:noFill/>
        </p:spPr>
        <p:txBody>
          <a:bodyPr wrap="none" rtlCol="0">
            <a:spAutoFit/>
          </a:bodyPr>
          <a:lstStyle/>
          <a:p>
            <a:r>
              <a:rPr lang="pt-BR" sz="4500" dirty="0">
                <a:solidFill>
                  <a:schemeClr val="accent2"/>
                </a:solidFill>
                <a:latin typeface="Tahoma" panose="020B0604030504040204" pitchFamily="34" charset="0"/>
                <a:ea typeface="Tahoma" panose="020B0604030504040204" pitchFamily="34" charset="0"/>
                <a:cs typeface="Tahoma" panose="020B0604030504040204" pitchFamily="34" charset="0"/>
              </a:rPr>
              <a:t>Apoio</a:t>
            </a:r>
            <a:r>
              <a:rPr lang="pt-BR" sz="4500" dirty="0">
                <a:latin typeface="Tahoma" panose="020B0604030504040204" pitchFamily="34" charset="0"/>
                <a:ea typeface="Tahoma" panose="020B0604030504040204" pitchFamily="34" charset="0"/>
                <a:cs typeface="Tahoma" panose="020B0604030504040204" pitchFamily="34" charset="0"/>
              </a:rPr>
              <a:t>: </a:t>
            </a:r>
            <a:r>
              <a:rPr lang="pt-BR" sz="4500" dirty="0" smtClean="0">
                <a:latin typeface="Tahoma" panose="020B0604030504040204" pitchFamily="34" charset="0"/>
                <a:ea typeface="Tahoma" panose="020B0604030504040204" pitchFamily="34" charset="0"/>
                <a:cs typeface="Tahoma" panose="020B0604030504040204" pitchFamily="34" charset="0"/>
              </a:rPr>
              <a:t>Alan Mateus, Cassio Xavier</a:t>
            </a:r>
          </a:p>
          <a:p>
            <a:r>
              <a:rPr lang="pt-BR" sz="4500" dirty="0" smtClean="0">
                <a:latin typeface="Tahoma" panose="020B0604030504040204" pitchFamily="34" charset="0"/>
                <a:ea typeface="Tahoma" panose="020B0604030504040204" pitchFamily="34" charset="0"/>
                <a:cs typeface="Tahoma" panose="020B0604030504040204" pitchFamily="34" charset="0"/>
              </a:rPr>
              <a:t>e </a:t>
            </a:r>
            <a:r>
              <a:rPr lang="pt-BR" sz="4500" dirty="0">
                <a:latin typeface="Tahoma" panose="020B0604030504040204" pitchFamily="34" charset="0"/>
                <a:ea typeface="Tahoma" panose="020B0604030504040204" pitchFamily="34" charset="0"/>
                <a:cs typeface="Tahoma" panose="020B0604030504040204" pitchFamily="34" charset="0"/>
              </a:rPr>
              <a:t>Erickson Fernandes</a:t>
            </a: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7" name="CaixaDeTexto 6"/>
          <p:cNvSpPr txBox="1"/>
          <p:nvPr/>
        </p:nvSpPr>
        <p:spPr>
          <a:xfrm>
            <a:off x="636110" y="6496071"/>
            <a:ext cx="12875641" cy="572336"/>
          </a:xfrm>
          <a:prstGeom prst="rect">
            <a:avLst/>
          </a:prstGeom>
          <a:noFill/>
        </p:spPr>
        <p:txBody>
          <a:bodyPr wrap="none" rtlCol="0">
            <a:spAutoFit/>
          </a:bodyPr>
          <a:lstStyle/>
          <a:p>
            <a:pPr>
              <a:lnSpc>
                <a:spcPts val="2800"/>
              </a:lnSpc>
            </a:pPr>
            <a:r>
              <a:rPr lang="pt-BR" sz="8000" b="1" dirty="0" smtClean="0">
                <a:solidFill>
                  <a:srgbClr val="FFC000"/>
                </a:solidFill>
                <a:latin typeface="Tahoma" panose="020B0604030504040204" pitchFamily="34" charset="0"/>
                <a:ea typeface="Tahoma" panose="020B0604030504040204" pitchFamily="34" charset="0"/>
                <a:cs typeface="Tahoma" panose="020B0604030504040204" pitchFamily="34" charset="0"/>
              </a:rPr>
              <a:t>INICIAREMOS ÀS 10:05!</a:t>
            </a:r>
            <a:endParaRPr lang="pt-BR" sz="7200" b="1" dirty="0">
              <a:solidFill>
                <a:srgbClr val="FFC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93690255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84971FC-A9F8-ED4A-9469-AD1CCE0A12C4}"/>
              </a:ext>
            </a:extLst>
          </p:cNvPr>
          <p:cNvSpPr>
            <a:spLocks noGrp="1"/>
          </p:cNvSpPr>
          <p:nvPr>
            <p:ph type="body" sz="quarter" idx="10"/>
          </p:nvPr>
        </p:nvSpPr>
        <p:spPr/>
        <p:txBody>
          <a:bodyPr/>
          <a:lstStyle/>
          <a:p>
            <a:r>
              <a:rPr lang="pt-BR" dirty="0" smtClean="0">
                <a:solidFill>
                  <a:schemeClr val="tx2"/>
                </a:solidFill>
              </a:rPr>
              <a:t>PRINCIPAIS REGISTROS DO </a:t>
            </a:r>
            <a:r>
              <a:rPr lang="pt-BR" dirty="0" smtClean="0"/>
              <a:t>BLOCO K</a:t>
            </a:r>
            <a:endParaRPr lang="pt-BR" dirty="0"/>
          </a:p>
        </p:txBody>
      </p:sp>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10</a:t>
            </a:fld>
            <a:endParaRPr lang="pt-BR" dirty="0"/>
          </a:p>
        </p:txBody>
      </p:sp>
      <p:sp>
        <p:nvSpPr>
          <p:cNvPr id="4" name="Retângulo 3"/>
          <p:cNvSpPr/>
          <p:nvPr/>
        </p:nvSpPr>
        <p:spPr>
          <a:xfrm>
            <a:off x="1894479" y="2318317"/>
            <a:ext cx="4851008" cy="707886"/>
          </a:xfrm>
          <a:prstGeom prst="rect">
            <a:avLst/>
          </a:prstGeom>
        </p:spPr>
        <p:txBody>
          <a:bodyPr wrap="none">
            <a:spAutoFit/>
          </a:bodyPr>
          <a:lstStyle/>
          <a:p>
            <a:r>
              <a:rPr lang="pt-BR" sz="4000" b="1" dirty="0" smtClean="0">
                <a:solidFill>
                  <a:schemeClr val="tx2"/>
                </a:solidFill>
              </a:rPr>
              <a:t>REGISTRO K280</a:t>
            </a:r>
            <a:endParaRPr lang="pt-BR" sz="4000" b="1" dirty="0"/>
          </a:p>
        </p:txBody>
      </p:sp>
      <p:sp>
        <p:nvSpPr>
          <p:cNvPr id="5" name="CaixaDeTexto 4"/>
          <p:cNvSpPr txBox="1"/>
          <p:nvPr/>
        </p:nvSpPr>
        <p:spPr>
          <a:xfrm>
            <a:off x="1651340" y="3316155"/>
            <a:ext cx="22082777" cy="2872581"/>
          </a:xfrm>
          <a:prstGeom prst="rect">
            <a:avLst/>
          </a:prstGeom>
          <a:noFill/>
        </p:spPr>
        <p:txBody>
          <a:bodyPr wrap="none" rtlCol="0">
            <a:spAutoFit/>
          </a:bodyPr>
          <a:lstStyle/>
          <a:p>
            <a:pPr algn="l"/>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O Registro K280 escritura quanto foi o apontamento de correção do produto em relação ao período apuração anterior no</a:t>
            </a:r>
          </a:p>
          <a:p>
            <a:pPr algn="l"/>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Registro K200.</a:t>
            </a: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pic>
        <p:nvPicPr>
          <p:cNvPr id="7" name="Imagem 6"/>
          <p:cNvPicPr>
            <a:picLocks noChangeAspect="1"/>
          </p:cNvPicPr>
          <p:nvPr/>
        </p:nvPicPr>
        <p:blipFill>
          <a:blip r:embed="rId2"/>
          <a:stretch>
            <a:fillRect/>
          </a:stretch>
        </p:blipFill>
        <p:spPr>
          <a:xfrm>
            <a:off x="1651340" y="4752445"/>
            <a:ext cx="10631076" cy="5705038"/>
          </a:xfrm>
          <a:prstGeom prst="rect">
            <a:avLst/>
          </a:prstGeom>
        </p:spPr>
      </p:pic>
      <p:sp>
        <p:nvSpPr>
          <p:cNvPr id="9" name="Retângulo 8"/>
          <p:cNvSpPr/>
          <p:nvPr/>
        </p:nvSpPr>
        <p:spPr>
          <a:xfrm>
            <a:off x="12692728" y="5314383"/>
            <a:ext cx="12192000" cy="1169551"/>
          </a:xfrm>
          <a:prstGeom prst="rect">
            <a:avLst/>
          </a:prstGeom>
        </p:spPr>
        <p:txBody>
          <a:bodyPr>
            <a:spAutoFit/>
          </a:bodyPr>
          <a:lstStyle/>
          <a:p>
            <a:pPr>
              <a:lnSpc>
                <a:spcPts val="2800"/>
              </a:lnSpc>
            </a:pPr>
            <a:r>
              <a:rPr lang="pt-BR" sz="2400" dirty="0">
                <a:solidFill>
                  <a:schemeClr val="bg1"/>
                </a:solidFill>
                <a:latin typeface="Tahoma" panose="020B0604030504040204" pitchFamily="34" charset="0"/>
                <a:ea typeface="Tahoma" panose="020B0604030504040204" pitchFamily="34" charset="0"/>
                <a:cs typeface="Tahoma" panose="020B0604030504040204" pitchFamily="34" charset="0"/>
              </a:rPr>
              <a:t>Para maiores detalhes sobre a geração </a:t>
            </a:r>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do Registro K280 consulte </a:t>
            </a:r>
            <a:r>
              <a:rPr lang="pt-BR" sz="2400" dirty="0">
                <a:solidFill>
                  <a:schemeClr val="bg1"/>
                </a:solidFill>
                <a:latin typeface="Tahoma" panose="020B0604030504040204" pitchFamily="34" charset="0"/>
                <a:ea typeface="Tahoma" panose="020B0604030504040204" pitchFamily="34" charset="0"/>
                <a:cs typeface="Tahoma" panose="020B0604030504040204" pitchFamily="34" charset="0"/>
              </a:rPr>
              <a:t>nosso TDN:</a:t>
            </a:r>
          </a:p>
          <a:p>
            <a:pPr>
              <a:lnSpc>
                <a:spcPts val="2800"/>
              </a:lnSpc>
            </a:pPr>
            <a:r>
              <a:rPr lang="pt-BR" sz="2400" dirty="0">
                <a:solidFill>
                  <a:schemeClr val="bg1"/>
                </a:solidFill>
                <a:latin typeface="Tahoma" panose="020B0604030504040204" pitchFamily="34" charset="0"/>
                <a:ea typeface="Tahoma" panose="020B0604030504040204" pitchFamily="34" charset="0"/>
                <a:cs typeface="Tahoma" panose="020B0604030504040204" pitchFamily="34" charset="0"/>
                <a:hlinkClick r:id="rId3"/>
              </a:rPr>
              <a:t>https://</a:t>
            </a:r>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3"/>
              </a:rPr>
              <a:t>tdn.totvs.com/pages/releaseview.action?pageId=259560569</a:t>
            </a:r>
            <a:endPar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4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0" name="CaixaDeTexto 9"/>
          <p:cNvSpPr txBox="1"/>
          <p:nvPr/>
        </p:nvSpPr>
        <p:spPr>
          <a:xfrm>
            <a:off x="1448404" y="11766430"/>
            <a:ext cx="21869769" cy="1169551"/>
          </a:xfrm>
          <a:prstGeom prst="rect">
            <a:avLst/>
          </a:prstGeom>
          <a:noFill/>
        </p:spPr>
        <p:txBody>
          <a:bodyPr wrap="none" rtlCol="0">
            <a:spAutoFit/>
          </a:bodyPr>
          <a:lstStyle/>
          <a:p>
            <a:pPr algn="l">
              <a:lnSpc>
                <a:spcPts val="2800"/>
              </a:lnSpc>
            </a:pP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IMPORTANTE</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 A rotina de Inventário do Protheus (MATA270/MATA340) </a:t>
            </a: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não tem impacto algum sobre a geração deste registro.</a:t>
            </a:r>
          </a:p>
          <a:p>
            <a:pPr algn="l">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O K280 apenas gera, de acordo com o apontamento do K270/K275, a diferença de saldo o SPED em relação ao K200 do mês anterior.</a:t>
            </a:r>
            <a:endParaRPr lang="pt-BR" sz="26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3321263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94041A2D-DBB5-AA45-9AD0-59FF2683F240}"/>
              </a:ext>
            </a:extLst>
          </p:cNvPr>
          <p:cNvSpPr>
            <a:spLocks noGrp="1"/>
          </p:cNvSpPr>
          <p:nvPr>
            <p:ph type="body" sz="quarter" idx="10"/>
          </p:nvPr>
        </p:nvSpPr>
        <p:spPr>
          <a:xfrm>
            <a:off x="2877925" y="6972476"/>
            <a:ext cx="12993445" cy="2758119"/>
          </a:xfrm>
        </p:spPr>
        <p:txBody>
          <a:bodyPr/>
          <a:lstStyle/>
          <a:p>
            <a:r>
              <a:rPr lang="pt-BR" dirty="0" smtClean="0"/>
              <a:t>Bloco K – Leiaute  2023</a:t>
            </a:r>
            <a:endParaRPr lang="pt-BR" dirty="0"/>
          </a:p>
        </p:txBody>
      </p:sp>
      <p:sp>
        <p:nvSpPr>
          <p:cNvPr id="3" name="Text Placeholder 2">
            <a:extLst>
              <a:ext uri="{FF2B5EF4-FFF2-40B4-BE49-F238E27FC236}">
                <a16:creationId xmlns="" xmlns:a16="http://schemas.microsoft.com/office/drawing/2014/main" id="{B60779E1-BEA2-4741-91F7-695A9D65AEFF}"/>
              </a:ext>
            </a:extLst>
          </p:cNvPr>
          <p:cNvSpPr>
            <a:spLocks noGrp="1"/>
          </p:cNvSpPr>
          <p:nvPr>
            <p:ph type="body" sz="quarter" idx="11"/>
          </p:nvPr>
        </p:nvSpPr>
        <p:spPr/>
        <p:txBody>
          <a:bodyPr/>
          <a:lstStyle/>
          <a:p>
            <a:r>
              <a:rPr lang="en-US" dirty="0" smtClean="0"/>
              <a:t>O </a:t>
            </a:r>
            <a:r>
              <a:rPr lang="en-US" dirty="0"/>
              <a:t>que muda em relação ao Layout e </a:t>
            </a:r>
            <a:r>
              <a:rPr lang="en-US" dirty="0" smtClean="0"/>
              <a:t>qual a </a:t>
            </a:r>
            <a:r>
              <a:rPr lang="en-US" dirty="0"/>
              <a:t>forma de parametrizar o </a:t>
            </a:r>
            <a:r>
              <a:rPr lang="en-US" i="1" dirty="0" smtClean="0"/>
              <a:t>Protheus</a:t>
            </a:r>
            <a:r>
              <a:rPr lang="en-US" dirty="0" smtClean="0"/>
              <a:t>?</a:t>
            </a:r>
            <a:endParaRPr lang="pt-BR" dirty="0"/>
          </a:p>
        </p:txBody>
      </p:sp>
      <p:sp>
        <p:nvSpPr>
          <p:cNvPr id="4" name="Text Placeholder 3">
            <a:extLst>
              <a:ext uri="{FF2B5EF4-FFF2-40B4-BE49-F238E27FC236}">
                <a16:creationId xmlns="" xmlns:a16="http://schemas.microsoft.com/office/drawing/2014/main" id="{3B259BF2-81D5-A34B-A63D-59EC73B2272E}"/>
              </a:ext>
            </a:extLst>
          </p:cNvPr>
          <p:cNvSpPr>
            <a:spLocks noGrp="1"/>
          </p:cNvSpPr>
          <p:nvPr>
            <p:ph type="body" sz="quarter" idx="12"/>
          </p:nvPr>
        </p:nvSpPr>
        <p:spPr/>
        <p:txBody>
          <a:bodyPr/>
          <a:lstStyle/>
          <a:p>
            <a:r>
              <a:rPr lang="pt-BR"/>
              <a:t>03</a:t>
            </a:r>
          </a:p>
        </p:txBody>
      </p:sp>
    </p:spTree>
    <p:extLst>
      <p:ext uri="{BB962C8B-B14F-4D97-AF65-F5344CB8AC3E}">
        <p14:creationId xmlns:p14="http://schemas.microsoft.com/office/powerpoint/2010/main" val="176701400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84971FC-A9F8-ED4A-9469-AD1CCE0A12C4}"/>
              </a:ext>
            </a:extLst>
          </p:cNvPr>
          <p:cNvSpPr>
            <a:spLocks noGrp="1"/>
          </p:cNvSpPr>
          <p:nvPr>
            <p:ph type="body" sz="quarter" idx="10"/>
          </p:nvPr>
        </p:nvSpPr>
        <p:spPr>
          <a:xfrm>
            <a:off x="2079210" y="456586"/>
            <a:ext cx="19916760" cy="745559"/>
          </a:xfrm>
        </p:spPr>
        <p:txBody>
          <a:bodyPr/>
          <a:lstStyle/>
          <a:p>
            <a:r>
              <a:rPr lang="pt-BR" sz="4400" dirty="0" smtClean="0">
                <a:solidFill>
                  <a:schemeClr val="tx2"/>
                </a:solidFill>
              </a:rPr>
              <a:t>ESCOPOS </a:t>
            </a:r>
            <a:r>
              <a:rPr lang="pt-BR" sz="4400" dirty="0" smtClean="0"/>
              <a:t>BLOCO K 2023</a:t>
            </a:r>
            <a:endParaRPr lang="pt-BR" sz="4400" dirty="0"/>
          </a:p>
        </p:txBody>
      </p:sp>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12</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pic>
        <p:nvPicPr>
          <p:cNvPr id="8" name="Imagem 7"/>
          <p:cNvPicPr>
            <a:picLocks noChangeAspect="1"/>
          </p:cNvPicPr>
          <p:nvPr/>
        </p:nvPicPr>
        <p:blipFill>
          <a:blip r:embed="rId2"/>
          <a:stretch>
            <a:fillRect/>
          </a:stretch>
        </p:blipFill>
        <p:spPr>
          <a:xfrm>
            <a:off x="2596795" y="2226155"/>
            <a:ext cx="17106900" cy="10229850"/>
          </a:xfrm>
          <a:prstGeom prst="rect">
            <a:avLst/>
          </a:prstGeom>
        </p:spPr>
      </p:pic>
      <p:sp>
        <p:nvSpPr>
          <p:cNvPr id="7" name="Text Placeholder 1">
            <a:extLst>
              <a:ext uri="{FF2B5EF4-FFF2-40B4-BE49-F238E27FC236}">
                <a16:creationId xmlns="" xmlns:a16="http://schemas.microsoft.com/office/drawing/2014/main" id="{F84971FC-A9F8-ED4A-9469-AD1CCE0A12C4}"/>
              </a:ext>
            </a:extLst>
          </p:cNvPr>
          <p:cNvSpPr txBox="1">
            <a:spLocks/>
          </p:cNvSpPr>
          <p:nvPr/>
        </p:nvSpPr>
        <p:spPr>
          <a:xfrm>
            <a:off x="1598306" y="1480596"/>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sz="3600" dirty="0" smtClean="0">
                <a:solidFill>
                  <a:schemeClr val="tx2"/>
                </a:solidFill>
              </a:rPr>
              <a:t>ESTRUTURA DO BLOCO K EM CADA ESCOPO</a:t>
            </a:r>
            <a:endParaRPr lang="pt-BR" sz="3600" dirty="0"/>
          </a:p>
        </p:txBody>
      </p:sp>
      <p:sp>
        <p:nvSpPr>
          <p:cNvPr id="9" name="CaixaDeTexto 8"/>
          <p:cNvSpPr txBox="1"/>
          <p:nvPr/>
        </p:nvSpPr>
        <p:spPr>
          <a:xfrm>
            <a:off x="787423" y="12815815"/>
            <a:ext cx="17547111" cy="1528624"/>
          </a:xfrm>
          <a:prstGeom prst="rect">
            <a:avLst/>
          </a:prstGeom>
          <a:noFill/>
        </p:spPr>
        <p:txBody>
          <a:bodyPr wrap="none" rtlCol="0">
            <a:spAutoFit/>
          </a:bodyPr>
          <a:lstStyle/>
          <a:p>
            <a:pPr>
              <a:lnSpc>
                <a:spcPts val="2800"/>
              </a:lnSpc>
            </a:pPr>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Detalhamentos no boletim:  </a:t>
            </a:r>
            <a:r>
              <a:rPr lang="pt-BR" sz="3200" dirty="0">
                <a:solidFill>
                  <a:schemeClr val="bg1"/>
                </a:solidFill>
                <a:latin typeface="Tahoma" panose="020B0604030504040204" pitchFamily="34" charset="0"/>
                <a:ea typeface="Tahoma" panose="020B0604030504040204" pitchFamily="34" charset="0"/>
                <a:cs typeface="Tahoma" panose="020B0604030504040204" pitchFamily="34" charset="0"/>
                <a:hlinkClick r:id="rId3"/>
              </a:rPr>
              <a:t>https://</a:t>
            </a:r>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3"/>
              </a:rPr>
              <a:t>tdn.totvs.com/pages/releaseview.action?pageId=727365029</a:t>
            </a: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91111580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84971FC-A9F8-ED4A-9469-AD1CCE0A12C4}"/>
              </a:ext>
            </a:extLst>
          </p:cNvPr>
          <p:cNvSpPr>
            <a:spLocks noGrp="1"/>
          </p:cNvSpPr>
          <p:nvPr>
            <p:ph type="body" sz="quarter" idx="10"/>
          </p:nvPr>
        </p:nvSpPr>
        <p:spPr>
          <a:xfrm>
            <a:off x="2079210" y="456586"/>
            <a:ext cx="19916760" cy="745559"/>
          </a:xfrm>
        </p:spPr>
        <p:txBody>
          <a:bodyPr/>
          <a:lstStyle/>
          <a:p>
            <a:r>
              <a:rPr lang="pt-BR" sz="4400" dirty="0" smtClean="0">
                <a:solidFill>
                  <a:schemeClr val="tx2"/>
                </a:solidFill>
              </a:rPr>
              <a:t>ESCOPOS </a:t>
            </a:r>
            <a:r>
              <a:rPr lang="pt-BR" sz="4400" dirty="0" smtClean="0"/>
              <a:t>BLOCO K 2023</a:t>
            </a:r>
            <a:endParaRPr lang="pt-BR" sz="4400" dirty="0"/>
          </a:p>
        </p:txBody>
      </p:sp>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13</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1">
            <a:extLst>
              <a:ext uri="{FF2B5EF4-FFF2-40B4-BE49-F238E27FC236}">
                <a16:creationId xmlns="" xmlns:a16="http://schemas.microsoft.com/office/drawing/2014/main" id="{F84971FC-A9F8-ED4A-9469-AD1CCE0A12C4}"/>
              </a:ext>
            </a:extLst>
          </p:cNvPr>
          <p:cNvSpPr txBox="1">
            <a:spLocks/>
          </p:cNvSpPr>
          <p:nvPr/>
        </p:nvSpPr>
        <p:spPr>
          <a:xfrm>
            <a:off x="1598306" y="1480596"/>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sz="3600" dirty="0" smtClean="0">
                <a:solidFill>
                  <a:schemeClr val="tx2"/>
                </a:solidFill>
              </a:rPr>
              <a:t>COMO SABER SE MEU SPED ESTÁ NO LAYOUT CORRETO?</a:t>
            </a:r>
            <a:endParaRPr lang="pt-BR" sz="3600" dirty="0"/>
          </a:p>
        </p:txBody>
      </p:sp>
      <p:sp>
        <p:nvSpPr>
          <p:cNvPr id="8" name="CaixaDeTexto 7"/>
          <p:cNvSpPr txBox="1"/>
          <p:nvPr/>
        </p:nvSpPr>
        <p:spPr>
          <a:xfrm>
            <a:off x="1414733" y="4064712"/>
            <a:ext cx="20800631" cy="451406"/>
          </a:xfrm>
          <a:prstGeom prst="rect">
            <a:avLst/>
          </a:prstGeom>
          <a:noFill/>
        </p:spPr>
        <p:txBody>
          <a:bodyPr wrap="none" rtlCol="0">
            <a:spAutoFit/>
          </a:bodyPr>
          <a:lstStyle/>
          <a:p>
            <a:pPr>
              <a:lnSpc>
                <a:spcPts val="2800"/>
              </a:lnSpc>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A informação do Layout do SPED será declarada no </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Registro K010 </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 Informação </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sobre o Tipo de Leiaute (Simplificado / Completo</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a:t>
            </a:r>
          </a:p>
        </p:txBody>
      </p:sp>
      <p:pic>
        <p:nvPicPr>
          <p:cNvPr id="5" name="Imagem 4"/>
          <p:cNvPicPr>
            <a:picLocks noChangeAspect="1"/>
          </p:cNvPicPr>
          <p:nvPr/>
        </p:nvPicPr>
        <p:blipFill>
          <a:blip r:embed="rId2"/>
          <a:stretch>
            <a:fillRect/>
          </a:stretch>
        </p:blipFill>
        <p:spPr>
          <a:xfrm>
            <a:off x="1414733" y="5471365"/>
            <a:ext cx="16126823" cy="3387587"/>
          </a:xfrm>
          <a:prstGeom prst="rect">
            <a:avLst/>
          </a:prstGeom>
        </p:spPr>
      </p:pic>
      <p:sp>
        <p:nvSpPr>
          <p:cNvPr id="9" name="CaixaDeTexto 8"/>
          <p:cNvSpPr txBox="1"/>
          <p:nvPr/>
        </p:nvSpPr>
        <p:spPr>
          <a:xfrm>
            <a:off x="1414733" y="9814199"/>
            <a:ext cx="9869177" cy="451406"/>
          </a:xfrm>
          <a:prstGeom prst="rect">
            <a:avLst/>
          </a:prstGeom>
          <a:noFill/>
        </p:spPr>
        <p:txBody>
          <a:bodyPr wrap="none" rtlCol="0">
            <a:spAutoFit/>
          </a:bodyPr>
          <a:lstStyle/>
          <a:p>
            <a:pPr>
              <a:lnSpc>
                <a:spcPts val="2800"/>
              </a:lnSpc>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Exemplo abaixo quando o usuário gerou o Leiaute Completo:</a:t>
            </a:r>
            <a:endParaRPr lang="pt-BR" sz="28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pic>
        <p:nvPicPr>
          <p:cNvPr id="10" name="Imagem 9"/>
          <p:cNvPicPr>
            <a:picLocks noChangeAspect="1"/>
          </p:cNvPicPr>
          <p:nvPr/>
        </p:nvPicPr>
        <p:blipFill>
          <a:blip r:embed="rId3"/>
          <a:stretch>
            <a:fillRect/>
          </a:stretch>
        </p:blipFill>
        <p:spPr>
          <a:xfrm>
            <a:off x="1414733" y="10639869"/>
            <a:ext cx="8373037" cy="1210262"/>
          </a:xfrm>
          <a:prstGeom prst="rect">
            <a:avLst/>
          </a:prstGeom>
        </p:spPr>
      </p:pic>
    </p:spTree>
    <p:extLst>
      <p:ext uri="{BB962C8B-B14F-4D97-AF65-F5344CB8AC3E}">
        <p14:creationId xmlns:p14="http://schemas.microsoft.com/office/powerpoint/2010/main" val="278383914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14</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7" name="Retângulo 6"/>
          <p:cNvSpPr/>
          <p:nvPr/>
        </p:nvSpPr>
        <p:spPr>
          <a:xfrm>
            <a:off x="1100849" y="2094030"/>
            <a:ext cx="13938431" cy="707886"/>
          </a:xfrm>
          <a:prstGeom prst="rect">
            <a:avLst/>
          </a:prstGeom>
        </p:spPr>
        <p:txBody>
          <a:bodyPr wrap="none">
            <a:spAutoFit/>
          </a:bodyPr>
          <a:lstStyle/>
          <a:p>
            <a:r>
              <a:rPr lang="pt-BR" sz="4000" b="1" dirty="0" smtClean="0">
                <a:solidFill>
                  <a:schemeClr val="tx2"/>
                </a:solidFill>
              </a:rPr>
              <a:t>REQUISITOS PARA GERAÇÃO DO BLOCO K 2023</a:t>
            </a:r>
            <a:endParaRPr lang="pt-BR" sz="4000" b="1" dirty="0"/>
          </a:p>
        </p:txBody>
      </p:sp>
      <p:sp>
        <p:nvSpPr>
          <p:cNvPr id="4" name="CaixaDeTexto 3"/>
          <p:cNvSpPr txBox="1"/>
          <p:nvPr/>
        </p:nvSpPr>
        <p:spPr>
          <a:xfrm>
            <a:off x="1293963" y="4301013"/>
            <a:ext cx="18603234" cy="1887696"/>
          </a:xfrm>
          <a:prstGeom prst="rect">
            <a:avLst/>
          </a:prstGeom>
          <a:noFill/>
        </p:spPr>
        <p:txBody>
          <a:bodyPr wrap="none" rtlCol="0">
            <a:spAutoFit/>
          </a:bodyPr>
          <a:lstStyle/>
          <a:p>
            <a:pPr algn="l">
              <a:lnSpc>
                <a:spcPts val="2800"/>
              </a:lnSpc>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O Ambiente precisa estar atualizado com as Expedições Contínuas de:</a:t>
            </a:r>
          </a:p>
          <a:p>
            <a:pPr algn="l">
              <a:lnSpc>
                <a:spcPts val="2800"/>
              </a:lnSpc>
            </a:pPr>
            <a:endPar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marL="457200" indent="-457200" algn="l">
              <a:lnSpc>
                <a:spcPts val="2800"/>
              </a:lnSpc>
              <a:buFont typeface="Arial" panose="020B0604020202020204" pitchFamily="34" charset="0"/>
              <a:buChar char="•"/>
            </a:pP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2"/>
              </a:rPr>
              <a:t>Módulo de Estoque/Custos</a:t>
            </a: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a:t>
            </a:r>
          </a:p>
          <a:p>
            <a:pPr marL="457200" indent="-457200" algn="l">
              <a:lnSpc>
                <a:spcPts val="2800"/>
              </a:lnSpc>
              <a:buFont typeface="Arial" panose="020B0604020202020204" pitchFamily="34" charset="0"/>
              <a:buChar char="•"/>
            </a:pP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3"/>
              </a:rPr>
              <a:t>Módulo de Fiscal – Arquivos Magnéticos</a:t>
            </a: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a:t>
            </a:r>
          </a:p>
          <a:p>
            <a:pPr marL="457200" indent="-457200" algn="l">
              <a:lnSpc>
                <a:spcPts val="2800"/>
              </a:lnSpc>
              <a:buFont typeface="Arial" panose="020B0604020202020204" pitchFamily="34" charset="0"/>
              <a:buChar char="•"/>
            </a:pP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4"/>
              </a:rPr>
              <a:t>Módulo de Manufatura </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(caso a empresa faça uso e entregue registros do Bloco K provenientes de Produções).</a:t>
            </a: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5" name="CaixaDeTexto 4"/>
          <p:cNvSpPr txBox="1"/>
          <p:nvPr/>
        </p:nvSpPr>
        <p:spPr>
          <a:xfrm>
            <a:off x="1293963" y="7687806"/>
            <a:ext cx="18026538" cy="2605842"/>
          </a:xfrm>
          <a:prstGeom prst="rect">
            <a:avLst/>
          </a:prstGeom>
          <a:noFill/>
        </p:spPr>
        <p:txBody>
          <a:bodyPr wrap="none" rtlCol="0">
            <a:spAutoFit/>
          </a:bodyPr>
          <a:lstStyle/>
          <a:p>
            <a:pPr algn="l">
              <a:lnSpc>
                <a:spcPts val="2800"/>
              </a:lnSpc>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A Empresa deve avaliar internamente qual o Escopo irá gerar para o Bloco K de acordo com seu enquadramento</a:t>
            </a:r>
          </a:p>
          <a:p>
            <a:pPr algn="l">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O Protheus dispõe das seguintes opções de acordo com a Legislação:</a:t>
            </a:r>
          </a:p>
          <a:p>
            <a:pPr algn="l">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457200" indent="-457200" algn="l">
              <a:lnSpc>
                <a:spcPts val="2800"/>
              </a:lnSpc>
              <a:buFont typeface="Arial" panose="020B0604020202020204" pitchFamily="34" charset="0"/>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Leiaute Simplificado;</a:t>
            </a:r>
          </a:p>
          <a:p>
            <a:pPr marL="457200" indent="-457200" algn="l">
              <a:lnSpc>
                <a:spcPts val="2800"/>
              </a:lnSpc>
              <a:buFont typeface="Arial" panose="020B0604020202020204" pitchFamily="34" charset="0"/>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Leiaute Completo;</a:t>
            </a:r>
          </a:p>
          <a:p>
            <a:pPr marL="457200" indent="-457200" algn="l">
              <a:lnSpc>
                <a:spcPts val="2800"/>
              </a:lnSpc>
              <a:buFont typeface="Arial" panose="020B0604020202020204" pitchFamily="34" charset="0"/>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Leiaute Restrito aos Saldos de Estoque</a:t>
            </a: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0" name="Text Placeholder 1">
            <a:extLst>
              <a:ext uri="{FF2B5EF4-FFF2-40B4-BE49-F238E27FC236}">
                <a16:creationId xmlns="" xmlns:a16="http://schemas.microsoft.com/office/drawing/2014/main" id="{F84971FC-A9F8-ED4A-9469-AD1CCE0A12C4}"/>
              </a:ext>
            </a:extLst>
          </p:cNvPr>
          <p:cNvSpPr txBox="1">
            <a:spLocks/>
          </p:cNvSpPr>
          <p:nvPr/>
        </p:nvSpPr>
        <p:spPr>
          <a:xfrm>
            <a:off x="2079210" y="638342"/>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smtClean="0">
                <a:solidFill>
                  <a:schemeClr val="tx2"/>
                </a:solidFill>
              </a:rPr>
              <a:t>ESCOPOS </a:t>
            </a:r>
            <a:r>
              <a:rPr lang="pt-BR" dirty="0" smtClean="0"/>
              <a:t>BLOCO K 2023</a:t>
            </a:r>
            <a:endParaRPr lang="pt-BR" dirty="0"/>
          </a:p>
        </p:txBody>
      </p:sp>
      <p:sp>
        <p:nvSpPr>
          <p:cNvPr id="12" name="CaixaDeTexto 11"/>
          <p:cNvSpPr txBox="1"/>
          <p:nvPr/>
        </p:nvSpPr>
        <p:spPr>
          <a:xfrm>
            <a:off x="1293963" y="11611155"/>
            <a:ext cx="18704159" cy="1169551"/>
          </a:xfrm>
          <a:prstGeom prst="rect">
            <a:avLst/>
          </a:prstGeom>
          <a:noFill/>
        </p:spPr>
        <p:txBody>
          <a:bodyPr wrap="none" rtlCol="0">
            <a:spAutoFit/>
          </a:bodyPr>
          <a:lstStyle/>
          <a:p>
            <a:pPr algn="l">
              <a:lnSpc>
                <a:spcPts val="2800"/>
              </a:lnSpc>
            </a:pPr>
            <a:r>
              <a:rPr lang="pt-BR" sz="26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Veja nosso </a:t>
            </a:r>
            <a:r>
              <a:rPr lang="pt-BR" sz="2600" b="1"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Webinar</a:t>
            </a:r>
            <a:r>
              <a:rPr lang="pt-BR" sz="26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 ministrado sobre o Leiaute do Bloco K do ponto de vista legislativo:</a:t>
            </a:r>
          </a:p>
          <a:p>
            <a:pPr>
              <a:lnSpc>
                <a:spcPts val="2800"/>
              </a:lnSpc>
            </a:pPr>
            <a:r>
              <a:rPr lang="pt-BR" sz="2600" b="1" dirty="0">
                <a:solidFill>
                  <a:schemeClr val="bg1"/>
                </a:solidFill>
                <a:latin typeface="Tahoma" panose="020B0604030504040204" pitchFamily="34" charset="0"/>
                <a:ea typeface="Tahoma" panose="020B0604030504040204" pitchFamily="34" charset="0"/>
                <a:cs typeface="Tahoma" panose="020B0604030504040204" pitchFamily="34" charset="0"/>
                <a:hlinkClick r:id="rId5"/>
              </a:rPr>
              <a:t>https://</a:t>
            </a:r>
            <a:r>
              <a:rPr lang="pt-BR" sz="2600" b="1"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5"/>
              </a:rPr>
              <a:t>www.youtube.com/watch?v=OMh_i8-f0W0&amp;list=PLXa8l0dq5zRkxpHqPKL7ZVYHt3urJ9VeM&amp;index=8</a:t>
            </a:r>
            <a:endParaRPr lang="pt-BR" sz="2600" b="1"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31847614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15</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 Placeholder 1">
            <a:extLst>
              <a:ext uri="{FF2B5EF4-FFF2-40B4-BE49-F238E27FC236}">
                <a16:creationId xmlns="" xmlns:a16="http://schemas.microsoft.com/office/drawing/2014/main" id="{F84971FC-A9F8-ED4A-9469-AD1CCE0A12C4}"/>
              </a:ext>
            </a:extLst>
          </p:cNvPr>
          <p:cNvSpPr txBox="1">
            <a:spLocks/>
          </p:cNvSpPr>
          <p:nvPr/>
        </p:nvSpPr>
        <p:spPr>
          <a:xfrm>
            <a:off x="1894479" y="473839"/>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smtClean="0">
                <a:solidFill>
                  <a:schemeClr val="tx2"/>
                </a:solidFill>
              </a:rPr>
              <a:t>ESCOPOS </a:t>
            </a:r>
            <a:r>
              <a:rPr lang="pt-BR" dirty="0" smtClean="0"/>
              <a:t>BLOCO K 2023</a:t>
            </a:r>
            <a:endParaRPr lang="pt-BR" dirty="0"/>
          </a:p>
        </p:txBody>
      </p:sp>
      <p:sp>
        <p:nvSpPr>
          <p:cNvPr id="10" name="Text Placeholder 1">
            <a:extLst>
              <a:ext uri="{FF2B5EF4-FFF2-40B4-BE49-F238E27FC236}">
                <a16:creationId xmlns="" xmlns:a16="http://schemas.microsoft.com/office/drawing/2014/main" id="{F84971FC-A9F8-ED4A-9469-AD1CCE0A12C4}"/>
              </a:ext>
            </a:extLst>
          </p:cNvPr>
          <p:cNvSpPr txBox="1">
            <a:spLocks/>
          </p:cNvSpPr>
          <p:nvPr/>
        </p:nvSpPr>
        <p:spPr>
          <a:xfrm>
            <a:off x="1598306" y="2219032"/>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smtClean="0">
                <a:solidFill>
                  <a:schemeClr val="tx2"/>
                </a:solidFill>
              </a:rPr>
              <a:t>PARAMETRIZAÇÃO NO PROTHEUS</a:t>
            </a:r>
            <a:endParaRPr lang="pt-BR" dirty="0"/>
          </a:p>
        </p:txBody>
      </p:sp>
      <p:pic>
        <p:nvPicPr>
          <p:cNvPr id="11" name="Imagem 10"/>
          <p:cNvPicPr>
            <a:picLocks noChangeAspect="1"/>
          </p:cNvPicPr>
          <p:nvPr/>
        </p:nvPicPr>
        <p:blipFill>
          <a:blip r:embed="rId2"/>
          <a:stretch>
            <a:fillRect/>
          </a:stretch>
        </p:blipFill>
        <p:spPr>
          <a:xfrm>
            <a:off x="1730195" y="3373126"/>
            <a:ext cx="19784871" cy="9928806"/>
          </a:xfrm>
          <a:prstGeom prst="rect">
            <a:avLst/>
          </a:prstGeom>
        </p:spPr>
      </p:pic>
    </p:spTree>
    <p:extLst>
      <p:ext uri="{BB962C8B-B14F-4D97-AF65-F5344CB8AC3E}">
        <p14:creationId xmlns:p14="http://schemas.microsoft.com/office/powerpoint/2010/main" val="121684832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F72AB58-EFC6-684A-B110-A33A65D09C5D}"/>
              </a:ext>
            </a:extLst>
          </p:cNvPr>
          <p:cNvSpPr>
            <a:spLocks noGrp="1"/>
          </p:cNvSpPr>
          <p:nvPr>
            <p:ph type="body" sz="quarter" idx="10"/>
          </p:nvPr>
        </p:nvSpPr>
        <p:spPr/>
        <p:txBody>
          <a:bodyPr/>
          <a:lstStyle/>
          <a:p>
            <a:r>
              <a:rPr lang="en-US" dirty="0"/>
              <a:t>Cenários </a:t>
            </a:r>
            <a:r>
              <a:rPr lang="en-US" dirty="0" smtClean="0"/>
              <a:t>e erros mais </a:t>
            </a:r>
            <a:r>
              <a:rPr lang="en-US" dirty="0"/>
              <a:t>comuns sobre o Bloco K</a:t>
            </a:r>
          </a:p>
          <a:p>
            <a:endParaRPr lang="pt-BR" dirty="0"/>
          </a:p>
        </p:txBody>
      </p:sp>
      <p:sp>
        <p:nvSpPr>
          <p:cNvPr id="4" name="Text Placeholder 3">
            <a:extLst>
              <a:ext uri="{FF2B5EF4-FFF2-40B4-BE49-F238E27FC236}">
                <a16:creationId xmlns="" xmlns:a16="http://schemas.microsoft.com/office/drawing/2014/main" id="{545827E6-CB5C-F846-86C6-C95AA38F148D}"/>
              </a:ext>
            </a:extLst>
          </p:cNvPr>
          <p:cNvSpPr>
            <a:spLocks noGrp="1"/>
          </p:cNvSpPr>
          <p:nvPr>
            <p:ph type="body" sz="quarter" idx="12"/>
          </p:nvPr>
        </p:nvSpPr>
        <p:spPr/>
        <p:txBody>
          <a:bodyPr/>
          <a:lstStyle/>
          <a:p>
            <a:r>
              <a:rPr lang="pt-BR"/>
              <a:t>04</a:t>
            </a:r>
          </a:p>
        </p:txBody>
      </p:sp>
    </p:spTree>
    <p:extLst>
      <p:ext uri="{BB962C8B-B14F-4D97-AF65-F5344CB8AC3E}">
        <p14:creationId xmlns:p14="http://schemas.microsoft.com/office/powerpoint/2010/main" val="29765925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17</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 Placeholder 1">
            <a:extLst>
              <a:ext uri="{FF2B5EF4-FFF2-40B4-BE49-F238E27FC236}">
                <a16:creationId xmlns="" xmlns:a16="http://schemas.microsoft.com/office/drawing/2014/main" id="{F84971FC-A9F8-ED4A-9469-AD1CCE0A12C4}"/>
              </a:ext>
            </a:extLst>
          </p:cNvPr>
          <p:cNvSpPr txBox="1">
            <a:spLocks/>
          </p:cNvSpPr>
          <p:nvPr/>
        </p:nvSpPr>
        <p:spPr>
          <a:xfrm>
            <a:off x="1894479" y="473839"/>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smtClean="0">
                <a:solidFill>
                  <a:schemeClr val="tx2"/>
                </a:solidFill>
              </a:rPr>
              <a:t>CENARIOS DE DÚVIDAS COMUNS DO </a:t>
            </a:r>
            <a:r>
              <a:rPr lang="pt-BR" dirty="0" smtClean="0"/>
              <a:t>BLOCO K</a:t>
            </a:r>
            <a:endParaRPr lang="pt-BR" dirty="0"/>
          </a:p>
        </p:txBody>
      </p:sp>
      <p:sp>
        <p:nvSpPr>
          <p:cNvPr id="8" name="Retângulo 7"/>
          <p:cNvSpPr/>
          <p:nvPr/>
        </p:nvSpPr>
        <p:spPr>
          <a:xfrm>
            <a:off x="1045529" y="2094030"/>
            <a:ext cx="15155111" cy="707886"/>
          </a:xfrm>
          <a:prstGeom prst="rect">
            <a:avLst/>
          </a:prstGeom>
        </p:spPr>
        <p:txBody>
          <a:bodyPr wrap="none">
            <a:spAutoFit/>
          </a:bodyPr>
          <a:lstStyle/>
          <a:p>
            <a:r>
              <a:rPr lang="pt-BR" sz="4000" b="1" dirty="0" smtClean="0">
                <a:solidFill>
                  <a:schemeClr val="tx2"/>
                </a:solidFill>
              </a:rPr>
              <a:t>TRATAMENTO DE TIPOS DE PRODUTOS NO BLOCO K</a:t>
            </a:r>
            <a:endParaRPr lang="pt-BR" sz="4000" b="1" dirty="0"/>
          </a:p>
        </p:txBody>
      </p:sp>
      <p:sp>
        <p:nvSpPr>
          <p:cNvPr id="5" name="CaixaDeTexto 4"/>
          <p:cNvSpPr txBox="1"/>
          <p:nvPr/>
        </p:nvSpPr>
        <p:spPr>
          <a:xfrm>
            <a:off x="1045529" y="4016892"/>
            <a:ext cx="15882425" cy="1354217"/>
          </a:xfrm>
          <a:prstGeom prst="rect">
            <a:avLst/>
          </a:prstGeom>
          <a:noFill/>
        </p:spPr>
        <p:txBody>
          <a:bodyPr wrap="none" rtlCol="0">
            <a:spAutoFit/>
          </a:bodyPr>
          <a:lstStyle/>
          <a:p>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No </a:t>
            </a:r>
            <a:r>
              <a:rPr lang="pt-BR" sz="2800" b="1" dirty="0">
                <a:solidFill>
                  <a:schemeClr val="bg1"/>
                </a:solidFill>
                <a:latin typeface="Tahoma" panose="020B0604030504040204" pitchFamily="34" charset="0"/>
                <a:ea typeface="Tahoma" panose="020B0604030504040204" pitchFamily="34" charset="0"/>
                <a:cs typeface="Tahoma" panose="020B0604030504040204" pitchFamily="34" charset="0"/>
              </a:rPr>
              <a:t>Bloco K</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 são tratados os tipos de produto 00, 01, 02, 03, 04, 05, 06 e 10. </a:t>
            </a:r>
            <a:endPar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Conforme </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definição da Receita Federal, temos os seguintes conceitos para estes tipos de </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produtos:</a:t>
            </a: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pic>
        <p:nvPicPr>
          <p:cNvPr id="7" name="Imagem 6"/>
          <p:cNvPicPr>
            <a:picLocks noChangeAspect="1"/>
          </p:cNvPicPr>
          <p:nvPr/>
        </p:nvPicPr>
        <p:blipFill>
          <a:blip r:embed="rId2"/>
          <a:stretch>
            <a:fillRect/>
          </a:stretch>
        </p:blipFill>
        <p:spPr>
          <a:xfrm>
            <a:off x="1604512" y="5599410"/>
            <a:ext cx="17597887" cy="7460982"/>
          </a:xfrm>
          <a:prstGeom prst="rect">
            <a:avLst/>
          </a:prstGeom>
        </p:spPr>
      </p:pic>
    </p:spTree>
    <p:extLst>
      <p:ext uri="{BB962C8B-B14F-4D97-AF65-F5344CB8AC3E}">
        <p14:creationId xmlns:p14="http://schemas.microsoft.com/office/powerpoint/2010/main" val="62645896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18</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 Placeholder 1">
            <a:extLst>
              <a:ext uri="{FF2B5EF4-FFF2-40B4-BE49-F238E27FC236}">
                <a16:creationId xmlns="" xmlns:a16="http://schemas.microsoft.com/office/drawing/2014/main" id="{F84971FC-A9F8-ED4A-9469-AD1CCE0A12C4}"/>
              </a:ext>
            </a:extLst>
          </p:cNvPr>
          <p:cNvSpPr txBox="1">
            <a:spLocks/>
          </p:cNvSpPr>
          <p:nvPr/>
        </p:nvSpPr>
        <p:spPr>
          <a:xfrm>
            <a:off x="1894479" y="473839"/>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smtClean="0">
                <a:solidFill>
                  <a:schemeClr val="tx2"/>
                </a:solidFill>
              </a:rPr>
              <a:t>CENARIOS DE DÚVIDAS COMUNS DO </a:t>
            </a:r>
            <a:r>
              <a:rPr lang="pt-BR" dirty="0" smtClean="0"/>
              <a:t>BLOCO K</a:t>
            </a:r>
            <a:endParaRPr lang="pt-BR" dirty="0"/>
          </a:p>
        </p:txBody>
      </p:sp>
      <p:sp>
        <p:nvSpPr>
          <p:cNvPr id="8" name="Retângulo 7"/>
          <p:cNvSpPr/>
          <p:nvPr/>
        </p:nvSpPr>
        <p:spPr>
          <a:xfrm>
            <a:off x="1045529" y="2094030"/>
            <a:ext cx="11339964" cy="707886"/>
          </a:xfrm>
          <a:prstGeom prst="rect">
            <a:avLst/>
          </a:prstGeom>
        </p:spPr>
        <p:txBody>
          <a:bodyPr wrap="none">
            <a:spAutoFit/>
          </a:bodyPr>
          <a:lstStyle/>
          <a:p>
            <a:r>
              <a:rPr lang="pt-BR" sz="4000" b="1" dirty="0" smtClean="0">
                <a:solidFill>
                  <a:schemeClr val="tx2"/>
                </a:solidFill>
              </a:rPr>
              <a:t>COMO O PROTHEUS TRATA OS TIPOS ?</a:t>
            </a:r>
            <a:endParaRPr lang="pt-BR" sz="4000" b="1" dirty="0"/>
          </a:p>
        </p:txBody>
      </p:sp>
      <p:pic>
        <p:nvPicPr>
          <p:cNvPr id="2" name="Imagem 1"/>
          <p:cNvPicPr>
            <a:picLocks noChangeAspect="1"/>
          </p:cNvPicPr>
          <p:nvPr/>
        </p:nvPicPr>
        <p:blipFill>
          <a:blip r:embed="rId2"/>
          <a:stretch>
            <a:fillRect/>
          </a:stretch>
        </p:blipFill>
        <p:spPr>
          <a:xfrm>
            <a:off x="595108" y="3318491"/>
            <a:ext cx="10842368" cy="9433828"/>
          </a:xfrm>
          <a:prstGeom prst="rect">
            <a:avLst/>
          </a:prstGeom>
        </p:spPr>
      </p:pic>
      <p:graphicFrame>
        <p:nvGraphicFramePr>
          <p:cNvPr id="10" name="Tabela 9"/>
          <p:cNvGraphicFramePr>
            <a:graphicFrameLocks noGrp="1"/>
          </p:cNvGraphicFramePr>
          <p:nvPr>
            <p:extLst>
              <p:ext uri="{D42A27DB-BD31-4B8C-83A1-F6EECF244321}">
                <p14:modId xmlns:p14="http://schemas.microsoft.com/office/powerpoint/2010/main" val="2816529313"/>
              </p:ext>
            </p:extLst>
          </p:nvPr>
        </p:nvGraphicFramePr>
        <p:xfrm>
          <a:off x="11852859" y="3318491"/>
          <a:ext cx="12234532" cy="9704422"/>
        </p:xfrm>
        <a:graphic>
          <a:graphicData uri="http://schemas.openxmlformats.org/drawingml/2006/table">
            <a:tbl>
              <a:tblPr firstRow="1" bandRow="1">
                <a:tableStyleId>{775DCB02-9BB8-47FD-8907-85C794F793BA}</a:tableStyleId>
              </a:tblPr>
              <a:tblGrid>
                <a:gridCol w="12234532"/>
              </a:tblGrid>
              <a:tr h="74906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Observações</a:t>
                      </a:r>
                      <a:endPar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endParaRPr lang="pt-B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88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Os tipos padrões são considerados no Bloco K como um todo</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pt-BR" sz="2800" b="1" dirty="0" smtClean="0">
                        <a:solidFill>
                          <a:srgbClr val="FFC000"/>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r h="1547780">
                <a:tc>
                  <a:txBody>
                    <a:bodyPr/>
                    <a:lstStyle/>
                    <a:p>
                      <a:pPr marL="0" indent="0" algn="ctr">
                        <a:buFont typeface="Courier New" panose="02070309020205020404" pitchFamily="49" charset="0"/>
                        <a:buNone/>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Cada Registro do Bloco K valida determinados tipos de produtos (recomendável sempre consultar na Documentação de TDN do Registro)</a:t>
                      </a:r>
                    </a:p>
                    <a:p>
                      <a:pPr marL="914400" lvl="1" indent="-457200" algn="ctr">
                        <a:buFont typeface="Courier New" panose="02070309020205020404" pitchFamily="49" charset="0"/>
                        <a:buChar char="o"/>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Exemplo: Registro K250 considera apenas tipos 03 (PP) e 04 (PA).</a:t>
                      </a:r>
                    </a:p>
                    <a:p>
                      <a:endParaRPr lang="pt-BR"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r h="1146504">
                <a:tc>
                  <a:txBody>
                    <a:bodyPr/>
                    <a:lstStyle/>
                    <a:p>
                      <a:pPr marL="0" indent="0" algn="ctr">
                        <a:buFont typeface="Courier New" panose="02070309020205020404" pitchFamily="49" charset="0"/>
                        <a:buNone/>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No ambiente padrão, todos os parâmetros MV_BLKTP** estão em branco.</a:t>
                      </a:r>
                    </a:p>
                    <a:p>
                      <a:pPr algn="ct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Porém o valor default é o contido na coluna “Tipo Padrão”</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pt-BR" sz="1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r h="2751609">
                <a:tc>
                  <a:txBody>
                    <a:bodyPr/>
                    <a:lstStyle/>
                    <a:p>
                      <a:pPr marL="0" indent="0" algn="ctr">
                        <a:buFont typeface="Courier New" panose="02070309020205020404" pitchFamily="49" charset="0"/>
                        <a:buNone/>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Caso queira adicionar outro tipo além do Tipo Padrão, basta efetuar conforme exemplos abaixo (sempre com </a:t>
                      </a: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aspas simples</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a:t>
                      </a:r>
                    </a:p>
                    <a:p>
                      <a:pPr algn="ctr"/>
                      <a:endPar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marL="914400" lvl="1" indent="-457200" algn="ctr">
                        <a:buFont typeface="Courier New" panose="02070309020205020404" pitchFamily="49" charset="0"/>
                        <a:buChar char="o"/>
                      </a:pPr>
                      <a:r>
                        <a:rPr lang="pt-BR" sz="2800" dirty="0" smtClean="0">
                          <a:solidFill>
                            <a:schemeClr val="accent2">
                              <a:lumMod val="60000"/>
                              <a:lumOff val="40000"/>
                            </a:schemeClr>
                          </a:solidFill>
                          <a:latin typeface="Tahoma" panose="020B0604030504040204" pitchFamily="34" charset="0"/>
                          <a:ea typeface="Tahoma" panose="020B0604030504040204" pitchFamily="34" charset="0"/>
                          <a:cs typeface="Tahoma" panose="020B0604030504040204" pitchFamily="34" charset="0"/>
                        </a:rPr>
                        <a:t>MV_BLKTP00 = ‘ME’, ‘XX’</a:t>
                      </a:r>
                      <a:endPar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marL="914400" lvl="1" indent="-457200" algn="ctr">
                        <a:buFont typeface="Courier New" panose="02070309020205020404" pitchFamily="49" charset="0"/>
                        <a:buChar char="o"/>
                      </a:pPr>
                      <a:r>
                        <a:rPr lang="pt-BR" sz="2800" dirty="0" smtClean="0">
                          <a:solidFill>
                            <a:schemeClr val="accent2">
                              <a:lumMod val="60000"/>
                              <a:lumOff val="40000"/>
                            </a:schemeClr>
                          </a:solidFill>
                          <a:latin typeface="Tahoma" panose="020B0604030504040204" pitchFamily="34" charset="0"/>
                          <a:ea typeface="Tahoma" panose="020B0604030504040204" pitchFamily="34" charset="0"/>
                          <a:cs typeface="Tahoma" panose="020B0604030504040204" pitchFamily="34" charset="0"/>
                        </a:rPr>
                        <a:t>MV_BLKTP05 = ‘SP’, ‘XX’</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pt-BR" sz="1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r h="235033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É possível também </a:t>
                      </a: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substituir </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um tipo padrão por outro tipo. Exemplo:</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marL="914400" lvl="1" indent="-457200">
                        <a:buFont typeface="Courier New" panose="02070309020205020404" pitchFamily="49" charset="0"/>
                        <a:buChar char="o"/>
                      </a:pPr>
                      <a:r>
                        <a:rPr lang="pt-BR" sz="2800" dirty="0" smtClean="0">
                          <a:solidFill>
                            <a:schemeClr val="accent2">
                              <a:lumMod val="60000"/>
                              <a:lumOff val="40000"/>
                            </a:schemeClr>
                          </a:solidFill>
                          <a:latin typeface="Tahoma" panose="020B0604030504040204" pitchFamily="34" charset="0"/>
                          <a:ea typeface="Tahoma" panose="020B0604030504040204" pitchFamily="34" charset="0"/>
                          <a:cs typeface="Tahoma" panose="020B0604030504040204" pitchFamily="34" charset="0"/>
                        </a:rPr>
                        <a:t>MV_BLKTP02 = ‘MC’ (</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neste cenário o tipo padrão ‘EM’ será substituído</a:t>
                      </a:r>
                    </a:p>
                    <a:p>
                      <a:pPr lvl="1"/>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pelos produtos do tipo ‘MC’. Ou seja, para o SPED, o Tipo 02 = MC</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pt-BR" sz="1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bl>
          </a:graphicData>
        </a:graphic>
      </p:graphicFrame>
    </p:spTree>
    <p:extLst>
      <p:ext uri="{BB962C8B-B14F-4D97-AF65-F5344CB8AC3E}">
        <p14:creationId xmlns:p14="http://schemas.microsoft.com/office/powerpoint/2010/main" val="1812254669"/>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19</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 Placeholder 1">
            <a:extLst>
              <a:ext uri="{FF2B5EF4-FFF2-40B4-BE49-F238E27FC236}">
                <a16:creationId xmlns="" xmlns:a16="http://schemas.microsoft.com/office/drawing/2014/main" id="{F84971FC-A9F8-ED4A-9469-AD1CCE0A12C4}"/>
              </a:ext>
            </a:extLst>
          </p:cNvPr>
          <p:cNvSpPr txBox="1">
            <a:spLocks/>
          </p:cNvSpPr>
          <p:nvPr/>
        </p:nvSpPr>
        <p:spPr>
          <a:xfrm>
            <a:off x="1894479" y="473839"/>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smtClean="0">
                <a:solidFill>
                  <a:schemeClr val="tx2"/>
                </a:solidFill>
              </a:rPr>
              <a:t>CENARIOS DE DÚVIDAS COMUNS DO </a:t>
            </a:r>
            <a:r>
              <a:rPr lang="pt-BR" dirty="0" smtClean="0"/>
              <a:t>BLOCO K</a:t>
            </a:r>
            <a:endParaRPr lang="pt-BR" dirty="0"/>
          </a:p>
        </p:txBody>
      </p:sp>
      <p:sp>
        <p:nvSpPr>
          <p:cNvPr id="8" name="Retângulo 7"/>
          <p:cNvSpPr/>
          <p:nvPr/>
        </p:nvSpPr>
        <p:spPr>
          <a:xfrm>
            <a:off x="1045529" y="2094030"/>
            <a:ext cx="23352868" cy="707886"/>
          </a:xfrm>
          <a:prstGeom prst="rect">
            <a:avLst/>
          </a:prstGeom>
        </p:spPr>
        <p:txBody>
          <a:bodyPr wrap="none">
            <a:spAutoFit/>
          </a:bodyPr>
          <a:lstStyle/>
          <a:p>
            <a:r>
              <a:rPr lang="pt-BR" sz="4000" b="1" dirty="0" smtClean="0">
                <a:solidFill>
                  <a:schemeClr val="tx2"/>
                </a:solidFill>
              </a:rPr>
              <a:t>1° CENÁRIO COMUM – Não permitido mesmo Tipo em mais de um MV_BLKTP(*) </a:t>
            </a:r>
            <a:endParaRPr lang="pt-BR" sz="4000" b="1" dirty="0"/>
          </a:p>
        </p:txBody>
      </p:sp>
      <p:pic>
        <p:nvPicPr>
          <p:cNvPr id="4" name="Imagem 3"/>
          <p:cNvPicPr>
            <a:picLocks noChangeAspect="1"/>
          </p:cNvPicPr>
          <p:nvPr/>
        </p:nvPicPr>
        <p:blipFill>
          <a:blip r:embed="rId2"/>
          <a:stretch>
            <a:fillRect/>
          </a:stretch>
        </p:blipFill>
        <p:spPr>
          <a:xfrm>
            <a:off x="1363661" y="3105908"/>
            <a:ext cx="11164047" cy="4845609"/>
          </a:xfrm>
          <a:prstGeom prst="rect">
            <a:avLst/>
          </a:prstGeom>
        </p:spPr>
      </p:pic>
      <p:sp>
        <p:nvSpPr>
          <p:cNvPr id="10" name="CaixaDeTexto 9"/>
          <p:cNvSpPr txBox="1"/>
          <p:nvPr/>
        </p:nvSpPr>
        <p:spPr>
          <a:xfrm>
            <a:off x="1045529" y="8272589"/>
            <a:ext cx="23170830" cy="5262979"/>
          </a:xfrm>
          <a:prstGeom prst="rect">
            <a:avLst/>
          </a:prstGeom>
          <a:noFill/>
        </p:spPr>
        <p:txBody>
          <a:bodyPr wrap="none" rtlCol="0">
            <a:spAutoFit/>
          </a:bodyPr>
          <a:lstStyle/>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Esta mensagem é apresentada quando um Tipo de Produto está declarado em mais de um parâmetro MV_BLKTP(*). Essa alteração foi realizada</a:t>
            </a:r>
          </a:p>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pois foi identificada inconsistência quando existia essa condição. Veja exemplo abaixo:</a:t>
            </a:r>
          </a:p>
          <a:p>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pt-BR" sz="2800" dirty="0" smtClean="0">
                <a:solidFill>
                  <a:schemeClr val="accent2">
                    <a:lumMod val="60000"/>
                    <a:lumOff val="40000"/>
                  </a:schemeClr>
                </a:solidFill>
                <a:latin typeface="Tahoma" panose="020B0604030504040204" pitchFamily="34" charset="0"/>
                <a:ea typeface="Tahoma" panose="020B0604030504040204" pitchFamily="34" charset="0"/>
                <a:cs typeface="Tahoma" panose="020B0604030504040204" pitchFamily="34" charset="0"/>
              </a:rPr>
              <a:t>MV_BLKTP03 = ‘PP’, ‘PI’</a:t>
            </a:r>
          </a:p>
          <a:p>
            <a:r>
              <a:rPr lang="pt-BR" sz="2800" dirty="0" smtClean="0">
                <a:solidFill>
                  <a:schemeClr val="accent2">
                    <a:lumMod val="60000"/>
                    <a:lumOff val="40000"/>
                  </a:schemeClr>
                </a:solidFill>
                <a:latin typeface="Tahoma" panose="020B0604030504040204" pitchFamily="34" charset="0"/>
                <a:ea typeface="Tahoma" panose="020B0604030504040204" pitchFamily="34" charset="0"/>
                <a:cs typeface="Tahoma" panose="020B0604030504040204" pitchFamily="34" charset="0"/>
              </a:rPr>
              <a:t>MV_BLKTP06 = vazio</a:t>
            </a:r>
          </a:p>
          <a:p>
            <a:endPar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Desta forma, será apresentado o alerta acima, pois como o parâmetro MV_BLKTP06 guarda no seu </a:t>
            </a:r>
            <a:r>
              <a:rPr lang="pt-BR" sz="2800" i="1" dirty="0" smtClean="0">
                <a:solidFill>
                  <a:schemeClr val="bg1"/>
                </a:solidFill>
                <a:latin typeface="Tahoma" panose="020B0604030504040204" pitchFamily="34" charset="0"/>
                <a:ea typeface="Tahoma" panose="020B0604030504040204" pitchFamily="34" charset="0"/>
                <a:cs typeface="Tahoma" panose="020B0604030504040204" pitchFamily="34" charset="0"/>
              </a:rPr>
              <a:t>Default</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 o tipo PI, e ele também está declara-</a:t>
            </a:r>
          </a:p>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do no parâmetro MV_BLKTP03, o SPED não vai aceitar que PI seja tipo 03 e 06 ao mesmo tempo.</a:t>
            </a:r>
          </a:p>
          <a:p>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SOLUÇÃO</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 Para solucionar este problema, o usuário teria 2 possibilidades:</a:t>
            </a:r>
          </a:p>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1° - Definir no parâmetro MV_BLKTP06 outro tipo para que desconsidere o Padrão. </a:t>
            </a:r>
            <a:r>
              <a:rPr lang="pt-BR" sz="28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Ex</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 MV_BLKTP06 = ‘KT’</a:t>
            </a:r>
          </a:p>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2° - Remover o tipo ‘PI’ do parâmetro MV_BLKTP03</a:t>
            </a: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64258335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 xmlns:a16="http://schemas.microsoft.com/office/drawing/2014/main" id="{7E4AAAB3-2C71-E445-9C50-2677DFDAA46A}"/>
              </a:ext>
            </a:extLst>
          </p:cNvPr>
          <p:cNvSpPr>
            <a:spLocks noGrp="1"/>
          </p:cNvSpPr>
          <p:nvPr>
            <p:ph type="body" sz="quarter" idx="19"/>
          </p:nvPr>
        </p:nvSpPr>
        <p:spPr>
          <a:xfrm>
            <a:off x="5678783" y="3341301"/>
            <a:ext cx="3555531" cy="1472184"/>
          </a:xfrm>
        </p:spPr>
        <p:txBody>
          <a:bodyPr/>
          <a:lstStyle/>
          <a:p>
            <a:r>
              <a:rPr lang="en-US" dirty="0" smtClean="0"/>
              <a:t>O que é o Bloco K? </a:t>
            </a:r>
            <a:endParaRPr lang="en-US" dirty="0"/>
          </a:p>
        </p:txBody>
      </p:sp>
      <p:sp>
        <p:nvSpPr>
          <p:cNvPr id="2" name="Slide Number Placeholder 1">
            <a:extLst>
              <a:ext uri="{FF2B5EF4-FFF2-40B4-BE49-F238E27FC236}">
                <a16:creationId xmlns="" xmlns:a16="http://schemas.microsoft.com/office/drawing/2014/main" id="{87AE7E6A-AA44-914C-B5F7-738A2F4D0AB8}"/>
              </a:ext>
            </a:extLst>
          </p:cNvPr>
          <p:cNvSpPr>
            <a:spLocks noGrp="1"/>
          </p:cNvSpPr>
          <p:nvPr>
            <p:ph type="sldNum" sz="quarter" idx="33"/>
          </p:nvPr>
        </p:nvSpPr>
        <p:spPr/>
        <p:txBody>
          <a:bodyPr/>
          <a:lstStyle/>
          <a:p>
            <a:fld id="{A325F139-6C12-C241-B593-B371F006EAF6}" type="slidenum">
              <a:rPr lang="pt-BR"/>
              <a:pPr/>
              <a:t>2</a:t>
            </a:fld>
            <a:endParaRPr lang="pt-BR"/>
          </a:p>
        </p:txBody>
      </p:sp>
      <p:sp>
        <p:nvSpPr>
          <p:cNvPr id="22" name="TextBox 21">
            <a:extLst>
              <a:ext uri="{FF2B5EF4-FFF2-40B4-BE49-F238E27FC236}">
                <a16:creationId xmlns="" xmlns:a16="http://schemas.microsoft.com/office/drawing/2014/main" id="{EFFD4A8F-8151-D944-8783-67366827196A}"/>
              </a:ext>
            </a:extLst>
          </p:cNvPr>
          <p:cNvSpPr txBox="1"/>
          <p:nvPr/>
        </p:nvSpPr>
        <p:spPr>
          <a:xfrm>
            <a:off x="4063722" y="1252235"/>
            <a:ext cx="2792752" cy="784830"/>
          </a:xfrm>
          <a:prstGeom prst="rect">
            <a:avLst/>
          </a:prstGeom>
          <a:noFill/>
        </p:spPr>
        <p:txBody>
          <a:bodyPr wrap="none" rtlCol="0">
            <a:spAutoFit/>
          </a:bodyPr>
          <a:lstStyle/>
          <a:p>
            <a:r>
              <a:rPr lang="pt-BR" sz="4500" b="1" spc="200" baseline="0">
                <a:solidFill>
                  <a:schemeClr val="tx1"/>
                </a:solidFill>
                <a:latin typeface="Tahoma" panose="020B0604030504040204" pitchFamily="34" charset="0"/>
                <a:ea typeface="Tahoma" panose="020B0604030504040204" pitchFamily="34" charset="0"/>
                <a:cs typeface="Tahoma" panose="020B0604030504040204" pitchFamily="34" charset="0"/>
              </a:rPr>
              <a:t>AGENDA</a:t>
            </a:r>
          </a:p>
        </p:txBody>
      </p:sp>
      <p:sp>
        <p:nvSpPr>
          <p:cNvPr id="3" name="Rectangle 2">
            <a:extLst>
              <a:ext uri="{FF2B5EF4-FFF2-40B4-BE49-F238E27FC236}">
                <a16:creationId xmlns="" xmlns:a16="http://schemas.microsoft.com/office/drawing/2014/main" id="{E1C685F7-41C3-2048-9E81-1D8275A7A5B5}"/>
              </a:ext>
            </a:extLst>
          </p:cNvPr>
          <p:cNvSpPr/>
          <p:nvPr/>
        </p:nvSpPr>
        <p:spPr>
          <a:xfrm>
            <a:off x="3788225" y="2465436"/>
            <a:ext cx="2037008" cy="3154710"/>
          </a:xfrm>
          <a:prstGeom prst="rect">
            <a:avLst/>
          </a:prstGeom>
          <a:noFill/>
          <a:ln>
            <a:noFill/>
          </a:ln>
          <a:effectLst/>
        </p:spPr>
        <p:txBody>
          <a:bodyPr wrap="square" lIns="91440" tIns="45720" rIns="91440" bIns="45720">
            <a:spAutoFit/>
          </a:bodyPr>
          <a:lstStyle/>
          <a:p>
            <a:pPr algn="ctr"/>
            <a:r>
              <a:rPr lang="en-US" sz="19900" b="1" cap="none" spc="50">
                <a:ln w="38100" cmpd="sng">
                  <a:solidFill>
                    <a:schemeClr val="accent3"/>
                  </a:solidFill>
                  <a:prstDash val="solid"/>
                </a:ln>
                <a:noFill/>
                <a:effectLst/>
                <a:latin typeface="Tahoma" panose="020B0604030504040204" pitchFamily="34" charset="0"/>
                <a:ea typeface="Tahoma" panose="020B0604030504040204" pitchFamily="34" charset="0"/>
                <a:cs typeface="Tahoma" panose="020B0604030504040204" pitchFamily="34" charset="0"/>
              </a:rPr>
              <a:t>1</a:t>
            </a:r>
          </a:p>
        </p:txBody>
      </p:sp>
      <p:sp>
        <p:nvSpPr>
          <p:cNvPr id="34" name="Text Placeholder 8">
            <a:extLst>
              <a:ext uri="{FF2B5EF4-FFF2-40B4-BE49-F238E27FC236}">
                <a16:creationId xmlns="" xmlns:a16="http://schemas.microsoft.com/office/drawing/2014/main" id="{31C5B4A5-C7C4-2442-B4E8-362E5AE0C493}"/>
              </a:ext>
            </a:extLst>
          </p:cNvPr>
          <p:cNvSpPr txBox="1">
            <a:spLocks/>
          </p:cNvSpPr>
          <p:nvPr/>
        </p:nvSpPr>
        <p:spPr>
          <a:xfrm>
            <a:off x="13268730" y="4467588"/>
            <a:ext cx="3555531" cy="1057942"/>
          </a:xfrm>
          <a:prstGeom prst="rect">
            <a:avLst/>
          </a:prstGeom>
        </p:spPr>
        <p:txBody>
          <a:bodyPr anchor="t"/>
          <a:lstStyle>
            <a:lvl1pPr marL="0" indent="0" algn="l" defTabSz="914400" rtl="0" eaLnBrk="1" latinLnBrk="0" hangingPunct="1">
              <a:lnSpc>
                <a:spcPts val="2800"/>
              </a:lnSpc>
              <a:spcBef>
                <a:spcPts val="1000"/>
              </a:spcBef>
              <a:buFont typeface="Arial" panose="020B0604020202020204" pitchFamily="34" charset="0"/>
              <a:buNone/>
              <a:defRPr sz="2200" b="0" kern="120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Um pouco sobre os Registros do Bloco K</a:t>
            </a:r>
            <a:endParaRPr lang="en-US" dirty="0"/>
          </a:p>
        </p:txBody>
      </p:sp>
      <p:sp>
        <p:nvSpPr>
          <p:cNvPr id="35" name="Rectangle 34">
            <a:extLst>
              <a:ext uri="{FF2B5EF4-FFF2-40B4-BE49-F238E27FC236}">
                <a16:creationId xmlns="" xmlns:a16="http://schemas.microsoft.com/office/drawing/2014/main" id="{3F049157-7423-DB43-9E08-59A9F571704B}"/>
              </a:ext>
            </a:extLst>
          </p:cNvPr>
          <p:cNvSpPr/>
          <p:nvPr/>
        </p:nvSpPr>
        <p:spPr>
          <a:xfrm>
            <a:off x="11321022" y="3419204"/>
            <a:ext cx="2037008" cy="3154710"/>
          </a:xfrm>
          <a:prstGeom prst="rect">
            <a:avLst/>
          </a:prstGeom>
          <a:noFill/>
          <a:ln>
            <a:noFill/>
          </a:ln>
          <a:effectLst/>
        </p:spPr>
        <p:txBody>
          <a:bodyPr wrap="square" lIns="91440" tIns="45720" rIns="91440" bIns="45720">
            <a:spAutoFit/>
          </a:bodyPr>
          <a:lstStyle/>
          <a:p>
            <a:pPr algn="ctr"/>
            <a:r>
              <a:rPr lang="en-US" sz="19900" b="1" cap="none" spc="50">
                <a:ln w="38100" cmpd="sng">
                  <a:solidFill>
                    <a:schemeClr val="accent3"/>
                  </a:solidFill>
                  <a:prstDash val="solid"/>
                </a:ln>
                <a:noFill/>
                <a:effectLst/>
                <a:latin typeface="Tahoma" panose="020B0604030504040204" pitchFamily="34" charset="0"/>
                <a:ea typeface="Tahoma" panose="020B0604030504040204" pitchFamily="34" charset="0"/>
                <a:cs typeface="Tahoma" panose="020B0604030504040204" pitchFamily="34" charset="0"/>
              </a:rPr>
              <a:t>2</a:t>
            </a:r>
          </a:p>
        </p:txBody>
      </p:sp>
      <p:sp>
        <p:nvSpPr>
          <p:cNvPr id="36" name="Text Placeholder 8">
            <a:extLst>
              <a:ext uri="{FF2B5EF4-FFF2-40B4-BE49-F238E27FC236}">
                <a16:creationId xmlns="" xmlns:a16="http://schemas.microsoft.com/office/drawing/2014/main" id="{16AD2D99-EE2F-6C4D-A15A-DB0955876DFC}"/>
              </a:ext>
            </a:extLst>
          </p:cNvPr>
          <p:cNvSpPr txBox="1">
            <a:spLocks/>
          </p:cNvSpPr>
          <p:nvPr/>
        </p:nvSpPr>
        <p:spPr>
          <a:xfrm>
            <a:off x="7382841" y="6906764"/>
            <a:ext cx="3555531" cy="1057942"/>
          </a:xfrm>
          <a:prstGeom prst="rect">
            <a:avLst/>
          </a:prstGeom>
        </p:spPr>
        <p:txBody>
          <a:bodyPr anchor="t"/>
          <a:lstStyle>
            <a:lvl1pPr marL="0" indent="0" algn="l" defTabSz="914400" rtl="0" eaLnBrk="1" latinLnBrk="0" hangingPunct="1">
              <a:lnSpc>
                <a:spcPts val="2800"/>
              </a:lnSpc>
              <a:spcBef>
                <a:spcPts val="1000"/>
              </a:spcBef>
              <a:buFont typeface="Arial" panose="020B0604020202020204" pitchFamily="34" charset="0"/>
              <a:buNone/>
              <a:defRPr sz="2200" b="0" kern="120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dirty="0" smtClean="0"/>
              <a:t>Bloco K 2023 – O que muda em relação ao Layout e a forma de parametrizar</a:t>
            </a:r>
            <a:r>
              <a:rPr lang="en-US" dirty="0"/>
              <a:t> </a:t>
            </a:r>
            <a:r>
              <a:rPr lang="en-US" dirty="0" smtClean="0"/>
              <a:t>o Protheus?</a:t>
            </a:r>
            <a:endParaRPr lang="en-US" dirty="0"/>
          </a:p>
        </p:txBody>
      </p:sp>
      <p:sp>
        <p:nvSpPr>
          <p:cNvPr id="37" name="Rectangle 36">
            <a:extLst>
              <a:ext uri="{FF2B5EF4-FFF2-40B4-BE49-F238E27FC236}">
                <a16:creationId xmlns="" xmlns:a16="http://schemas.microsoft.com/office/drawing/2014/main" id="{45A7BA4C-C767-DE4C-A84F-4C6BE3E9527F}"/>
              </a:ext>
            </a:extLst>
          </p:cNvPr>
          <p:cNvSpPr/>
          <p:nvPr/>
        </p:nvSpPr>
        <p:spPr>
          <a:xfrm>
            <a:off x="5463708" y="5955799"/>
            <a:ext cx="2037008" cy="3154710"/>
          </a:xfrm>
          <a:prstGeom prst="rect">
            <a:avLst/>
          </a:prstGeom>
          <a:noFill/>
          <a:ln>
            <a:noFill/>
          </a:ln>
          <a:effectLst/>
        </p:spPr>
        <p:txBody>
          <a:bodyPr wrap="square" lIns="91440" tIns="45720" rIns="91440" bIns="45720">
            <a:spAutoFit/>
          </a:bodyPr>
          <a:lstStyle/>
          <a:p>
            <a:pPr algn="ctr"/>
            <a:r>
              <a:rPr lang="en-US" sz="19900" b="1" cap="none" spc="50">
                <a:ln w="38100" cmpd="sng">
                  <a:solidFill>
                    <a:schemeClr val="accent3"/>
                  </a:solidFill>
                  <a:prstDash val="solid"/>
                </a:ln>
                <a:noFill/>
                <a:effectLst/>
                <a:latin typeface="Tahoma" panose="020B0604030504040204" pitchFamily="34" charset="0"/>
                <a:ea typeface="Tahoma" panose="020B0604030504040204" pitchFamily="34" charset="0"/>
                <a:cs typeface="Tahoma" panose="020B0604030504040204" pitchFamily="34" charset="0"/>
              </a:rPr>
              <a:t>3</a:t>
            </a:r>
          </a:p>
        </p:txBody>
      </p:sp>
      <p:sp>
        <p:nvSpPr>
          <p:cNvPr id="38" name="Text Placeholder 8">
            <a:extLst>
              <a:ext uri="{FF2B5EF4-FFF2-40B4-BE49-F238E27FC236}">
                <a16:creationId xmlns="" xmlns:a16="http://schemas.microsoft.com/office/drawing/2014/main" id="{145D4A0D-677A-6F4E-8E30-46FB3FDB44D2}"/>
              </a:ext>
            </a:extLst>
          </p:cNvPr>
          <p:cNvSpPr txBox="1">
            <a:spLocks/>
          </p:cNvSpPr>
          <p:nvPr/>
        </p:nvSpPr>
        <p:spPr>
          <a:xfrm>
            <a:off x="15038561" y="7922288"/>
            <a:ext cx="3555531" cy="817604"/>
          </a:xfrm>
          <a:prstGeom prst="rect">
            <a:avLst/>
          </a:prstGeom>
        </p:spPr>
        <p:txBody>
          <a:bodyPr anchor="t"/>
          <a:lstStyle>
            <a:lvl1pPr marL="0" indent="0" algn="l" defTabSz="914400" rtl="0" eaLnBrk="1" latinLnBrk="0" hangingPunct="1">
              <a:lnSpc>
                <a:spcPts val="2800"/>
              </a:lnSpc>
              <a:spcBef>
                <a:spcPts val="1000"/>
              </a:spcBef>
              <a:buFont typeface="Arial" panose="020B0604020202020204" pitchFamily="34" charset="0"/>
              <a:buNone/>
              <a:defRPr sz="2200" b="0" kern="120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dirty="0" smtClean="0"/>
              <a:t>Cenários de Dúvidas mais comuns sobre o Bloco K</a:t>
            </a:r>
            <a:endParaRPr lang="en-US" dirty="0"/>
          </a:p>
        </p:txBody>
      </p:sp>
      <p:sp>
        <p:nvSpPr>
          <p:cNvPr id="39" name="Rectangle 38">
            <a:extLst>
              <a:ext uri="{FF2B5EF4-FFF2-40B4-BE49-F238E27FC236}">
                <a16:creationId xmlns="" xmlns:a16="http://schemas.microsoft.com/office/drawing/2014/main" id="{5303BF6D-B457-F049-8871-7971A7FEB6FE}"/>
              </a:ext>
            </a:extLst>
          </p:cNvPr>
          <p:cNvSpPr/>
          <p:nvPr/>
        </p:nvSpPr>
        <p:spPr>
          <a:xfrm>
            <a:off x="13033703" y="6696585"/>
            <a:ext cx="2037008" cy="3154710"/>
          </a:xfrm>
          <a:prstGeom prst="rect">
            <a:avLst/>
          </a:prstGeom>
          <a:noFill/>
          <a:ln>
            <a:noFill/>
          </a:ln>
          <a:effectLst/>
        </p:spPr>
        <p:txBody>
          <a:bodyPr wrap="square" lIns="91440" tIns="45720" rIns="91440" bIns="45720">
            <a:spAutoFit/>
          </a:bodyPr>
          <a:lstStyle/>
          <a:p>
            <a:pPr algn="ctr"/>
            <a:r>
              <a:rPr lang="en-US" sz="19900" b="1" cap="none" spc="50" dirty="0">
                <a:ln w="38100" cmpd="sng">
                  <a:solidFill>
                    <a:schemeClr val="accent3"/>
                  </a:solidFill>
                  <a:prstDash val="solid"/>
                </a:ln>
                <a:noFill/>
                <a:effectLst/>
                <a:latin typeface="Tahoma" panose="020B0604030504040204" pitchFamily="34" charset="0"/>
                <a:ea typeface="Tahoma" panose="020B0604030504040204" pitchFamily="34" charset="0"/>
                <a:cs typeface="Tahoma" panose="020B0604030504040204" pitchFamily="34" charset="0"/>
              </a:rPr>
              <a:t>4</a:t>
            </a:r>
          </a:p>
        </p:txBody>
      </p:sp>
      <p:sp>
        <p:nvSpPr>
          <p:cNvPr id="42" name="Text Placeholder 8">
            <a:extLst>
              <a:ext uri="{FF2B5EF4-FFF2-40B4-BE49-F238E27FC236}">
                <a16:creationId xmlns="" xmlns:a16="http://schemas.microsoft.com/office/drawing/2014/main" id="{0D22F7F8-786E-4D4D-B97D-2A5E87422931}"/>
              </a:ext>
            </a:extLst>
          </p:cNvPr>
          <p:cNvSpPr txBox="1">
            <a:spLocks/>
          </p:cNvSpPr>
          <p:nvPr/>
        </p:nvSpPr>
        <p:spPr>
          <a:xfrm>
            <a:off x="9444849" y="10014863"/>
            <a:ext cx="3555531" cy="1476186"/>
          </a:xfrm>
          <a:prstGeom prst="rect">
            <a:avLst/>
          </a:prstGeom>
        </p:spPr>
        <p:txBody>
          <a:bodyPr anchor="t"/>
          <a:lstStyle>
            <a:lvl1pPr marL="0" indent="0" algn="l" defTabSz="914400" rtl="0" eaLnBrk="1" latinLnBrk="0" hangingPunct="1">
              <a:lnSpc>
                <a:spcPts val="2800"/>
              </a:lnSpc>
              <a:spcBef>
                <a:spcPts val="1000"/>
              </a:spcBef>
              <a:buFont typeface="Arial" panose="020B0604020202020204" pitchFamily="34" charset="0"/>
              <a:buNone/>
              <a:defRPr sz="2200" b="0" kern="120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Espaço para dúvidas</a:t>
            </a:r>
            <a:endParaRPr lang="en-US" dirty="0"/>
          </a:p>
        </p:txBody>
      </p:sp>
      <p:sp>
        <p:nvSpPr>
          <p:cNvPr id="43" name="Rectangle 42">
            <a:extLst>
              <a:ext uri="{FF2B5EF4-FFF2-40B4-BE49-F238E27FC236}">
                <a16:creationId xmlns="" xmlns:a16="http://schemas.microsoft.com/office/drawing/2014/main" id="{1D3F8DE5-0554-134F-9107-1260549F20F3}"/>
              </a:ext>
            </a:extLst>
          </p:cNvPr>
          <p:cNvSpPr/>
          <p:nvPr/>
        </p:nvSpPr>
        <p:spPr>
          <a:xfrm>
            <a:off x="7468566" y="9134031"/>
            <a:ext cx="2037008" cy="3154710"/>
          </a:xfrm>
          <a:prstGeom prst="rect">
            <a:avLst/>
          </a:prstGeom>
          <a:noFill/>
          <a:ln>
            <a:noFill/>
          </a:ln>
          <a:effectLst/>
        </p:spPr>
        <p:txBody>
          <a:bodyPr wrap="square" lIns="91440" tIns="45720" rIns="91440" bIns="45720">
            <a:spAutoFit/>
          </a:bodyPr>
          <a:lstStyle/>
          <a:p>
            <a:pPr algn="ctr"/>
            <a:r>
              <a:rPr lang="en-US" sz="19900" b="1" cap="none" spc="50">
                <a:ln w="38100" cmpd="sng">
                  <a:solidFill>
                    <a:schemeClr val="accent3"/>
                  </a:solidFill>
                  <a:prstDash val="solid"/>
                </a:ln>
                <a:noFill/>
                <a:effectLst/>
                <a:latin typeface="Tahoma" panose="020B0604030504040204" pitchFamily="34" charset="0"/>
                <a:ea typeface="Tahoma" panose="020B0604030504040204" pitchFamily="34" charset="0"/>
                <a:cs typeface="Tahoma" panose="020B0604030504040204" pitchFamily="34" charset="0"/>
              </a:rPr>
              <a:t>5</a:t>
            </a:r>
          </a:p>
        </p:txBody>
      </p:sp>
      <p:sp>
        <p:nvSpPr>
          <p:cNvPr id="44" name="Text Placeholder 8">
            <a:extLst>
              <a:ext uri="{FF2B5EF4-FFF2-40B4-BE49-F238E27FC236}">
                <a16:creationId xmlns="" xmlns:a16="http://schemas.microsoft.com/office/drawing/2014/main" id="{2DA6EE26-3B5E-BD4D-9A78-48ED34A661B3}"/>
              </a:ext>
            </a:extLst>
          </p:cNvPr>
          <p:cNvSpPr txBox="1">
            <a:spLocks/>
          </p:cNvSpPr>
          <p:nvPr/>
        </p:nvSpPr>
        <p:spPr>
          <a:xfrm>
            <a:off x="17043419" y="11071945"/>
            <a:ext cx="3555531" cy="817604"/>
          </a:xfrm>
          <a:prstGeom prst="rect">
            <a:avLst/>
          </a:prstGeom>
        </p:spPr>
        <p:txBody>
          <a:bodyPr anchor="t"/>
          <a:lstStyle>
            <a:lvl1pPr marL="0" indent="0" algn="l" defTabSz="914400" rtl="0" eaLnBrk="1" latinLnBrk="0" hangingPunct="1">
              <a:lnSpc>
                <a:spcPts val="2800"/>
              </a:lnSpc>
              <a:spcBef>
                <a:spcPts val="1000"/>
              </a:spcBef>
              <a:buFont typeface="Arial" panose="020B0604020202020204" pitchFamily="34" charset="0"/>
              <a:buNone/>
              <a:defRPr sz="2200" b="0" kern="1200" spc="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Encerramento do Evento</a:t>
            </a:r>
            <a:endParaRPr lang="pt-BR" dirty="0"/>
          </a:p>
        </p:txBody>
      </p:sp>
      <p:sp>
        <p:nvSpPr>
          <p:cNvPr id="45" name="Rectangle 44">
            <a:extLst>
              <a:ext uri="{FF2B5EF4-FFF2-40B4-BE49-F238E27FC236}">
                <a16:creationId xmlns="" xmlns:a16="http://schemas.microsoft.com/office/drawing/2014/main" id="{07328617-2D63-644C-95F1-0995130D8496}"/>
              </a:ext>
            </a:extLst>
          </p:cNvPr>
          <p:cNvSpPr/>
          <p:nvPr/>
        </p:nvSpPr>
        <p:spPr>
          <a:xfrm>
            <a:off x="15067136" y="9874817"/>
            <a:ext cx="2037008" cy="3154710"/>
          </a:xfrm>
          <a:prstGeom prst="rect">
            <a:avLst/>
          </a:prstGeom>
          <a:noFill/>
          <a:ln>
            <a:noFill/>
          </a:ln>
          <a:effectLst/>
        </p:spPr>
        <p:txBody>
          <a:bodyPr wrap="square" lIns="91440" tIns="45720" rIns="91440" bIns="45720">
            <a:spAutoFit/>
          </a:bodyPr>
          <a:lstStyle/>
          <a:p>
            <a:pPr algn="ctr"/>
            <a:r>
              <a:rPr lang="en-US" sz="19900" b="1" cap="none" spc="50">
                <a:ln w="38100" cmpd="sng">
                  <a:solidFill>
                    <a:schemeClr val="accent3"/>
                  </a:solidFill>
                  <a:prstDash val="solid"/>
                </a:ln>
                <a:noFill/>
                <a:effectLst/>
                <a:latin typeface="Tahoma" panose="020B0604030504040204" pitchFamily="34" charset="0"/>
                <a:ea typeface="Tahoma" panose="020B0604030504040204" pitchFamily="34" charset="0"/>
                <a:cs typeface="Tahoma" panose="020B0604030504040204" pitchFamily="34" charset="0"/>
              </a:rPr>
              <a:t>6</a:t>
            </a:r>
          </a:p>
        </p:txBody>
      </p:sp>
    </p:spTree>
    <p:extLst>
      <p:ext uri="{BB962C8B-B14F-4D97-AF65-F5344CB8AC3E}">
        <p14:creationId xmlns:p14="http://schemas.microsoft.com/office/powerpoint/2010/main" val="1912443709"/>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20</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 Placeholder 1">
            <a:extLst>
              <a:ext uri="{FF2B5EF4-FFF2-40B4-BE49-F238E27FC236}">
                <a16:creationId xmlns="" xmlns:a16="http://schemas.microsoft.com/office/drawing/2014/main" id="{F84971FC-A9F8-ED4A-9469-AD1CCE0A12C4}"/>
              </a:ext>
            </a:extLst>
          </p:cNvPr>
          <p:cNvSpPr txBox="1">
            <a:spLocks/>
          </p:cNvSpPr>
          <p:nvPr/>
        </p:nvSpPr>
        <p:spPr>
          <a:xfrm>
            <a:off x="1894479" y="473839"/>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smtClean="0">
                <a:solidFill>
                  <a:schemeClr val="tx2"/>
                </a:solidFill>
              </a:rPr>
              <a:t>CENARIOS DE DÚVIDAS COMUNS DO </a:t>
            </a:r>
            <a:r>
              <a:rPr lang="pt-BR" dirty="0" smtClean="0"/>
              <a:t>BLOCO K</a:t>
            </a:r>
            <a:endParaRPr lang="pt-BR" dirty="0"/>
          </a:p>
        </p:txBody>
      </p:sp>
      <p:sp>
        <p:nvSpPr>
          <p:cNvPr id="8" name="Retângulo 7"/>
          <p:cNvSpPr/>
          <p:nvPr/>
        </p:nvSpPr>
        <p:spPr>
          <a:xfrm>
            <a:off x="1045529" y="2094030"/>
            <a:ext cx="15985466" cy="707886"/>
          </a:xfrm>
          <a:prstGeom prst="rect">
            <a:avLst/>
          </a:prstGeom>
        </p:spPr>
        <p:txBody>
          <a:bodyPr wrap="none">
            <a:spAutoFit/>
          </a:bodyPr>
          <a:lstStyle/>
          <a:p>
            <a:r>
              <a:rPr lang="pt-BR" sz="4000" b="1" dirty="0" smtClean="0">
                <a:solidFill>
                  <a:schemeClr val="tx2"/>
                </a:solidFill>
              </a:rPr>
              <a:t>2° CENÁRIO COMUM – Produto não aparece no Bloco K</a:t>
            </a:r>
            <a:endParaRPr lang="pt-BR" sz="4000" b="1" dirty="0"/>
          </a:p>
        </p:txBody>
      </p:sp>
      <p:graphicFrame>
        <p:nvGraphicFramePr>
          <p:cNvPr id="5" name="Tabela 4"/>
          <p:cNvGraphicFramePr>
            <a:graphicFrameLocks noGrp="1"/>
          </p:cNvGraphicFramePr>
          <p:nvPr>
            <p:extLst>
              <p:ext uri="{D42A27DB-BD31-4B8C-83A1-F6EECF244321}">
                <p14:modId xmlns:p14="http://schemas.microsoft.com/office/powerpoint/2010/main" val="2930430187"/>
              </p:ext>
            </p:extLst>
          </p:nvPr>
        </p:nvGraphicFramePr>
        <p:xfrm>
          <a:off x="767957" y="3631498"/>
          <a:ext cx="22169804" cy="8411920"/>
        </p:xfrm>
        <a:graphic>
          <a:graphicData uri="http://schemas.openxmlformats.org/drawingml/2006/table">
            <a:tbl>
              <a:tblPr firstRow="1" bandRow="1">
                <a:tableStyleId>{775DCB02-9BB8-47FD-8907-85C794F793BA}</a:tableStyleId>
              </a:tblPr>
              <a:tblGrid>
                <a:gridCol w="11084902"/>
                <a:gridCol w="11084902"/>
              </a:tblGrid>
              <a:tr h="1235978">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Para este cenário, os pontos a serem avaliados são:</a:t>
                      </a:r>
                    </a:p>
                    <a:p>
                      <a:endParaRPr lang="pt-B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pt-BR" dirty="0"/>
                    </a:p>
                  </a:txBody>
                  <a:tcPr/>
                </a:tc>
              </a:tr>
              <a:tr h="218493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200" b="1" dirty="0" smtClean="0">
                          <a:solidFill>
                            <a:srgbClr val="FFC000"/>
                          </a:solidFill>
                          <a:latin typeface="Tahoma" panose="020B0604030504040204" pitchFamily="34" charset="0"/>
                          <a:ea typeface="Tahoma" panose="020B0604030504040204" pitchFamily="34" charset="0"/>
                          <a:cs typeface="Tahoma" panose="020B0604030504040204" pitchFamily="34" charset="0"/>
                        </a:rPr>
                        <a:t>Para o Registro do Bloco K que o produto não está aparecendo, ele realmente deveria aparecer?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c>
                  <a:txBody>
                    <a:bodyPr/>
                    <a:lstStyle/>
                    <a:p>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Exemplo: </a:t>
                      </a:r>
                      <a:r>
                        <a:rPr lang="pt-BR" sz="2400" dirty="0" smtClean="0">
                          <a:solidFill>
                            <a:schemeClr val="accent2"/>
                          </a:solidFill>
                          <a:latin typeface="Tahoma" panose="020B0604030504040204" pitchFamily="34" charset="0"/>
                          <a:ea typeface="Tahoma" panose="020B0604030504040204" pitchFamily="34" charset="0"/>
                          <a:cs typeface="Tahoma" panose="020B0604030504040204" pitchFamily="34" charset="0"/>
                        </a:rPr>
                        <a:t>O </a:t>
                      </a:r>
                      <a:r>
                        <a:rPr lang="pt-BR" sz="2400" b="1" u="sng" dirty="0" smtClean="0">
                          <a:solidFill>
                            <a:schemeClr val="accent2"/>
                          </a:solidFill>
                          <a:latin typeface="Tahoma" panose="020B0604030504040204" pitchFamily="34" charset="0"/>
                          <a:ea typeface="Tahoma" panose="020B0604030504040204" pitchFamily="34" charset="0"/>
                          <a:cs typeface="Tahoma" panose="020B0604030504040204" pitchFamily="34" charset="0"/>
                        </a:rPr>
                        <a:t>Registro K250</a:t>
                      </a:r>
                      <a:r>
                        <a:rPr lang="pt-BR" sz="2400" dirty="0" smtClean="0">
                          <a:solidFill>
                            <a:schemeClr val="accent2"/>
                          </a:solidFill>
                          <a:latin typeface="Tahoma" panose="020B0604030504040204" pitchFamily="34" charset="0"/>
                          <a:ea typeface="Tahoma" panose="020B0604030504040204" pitchFamily="34" charset="0"/>
                          <a:cs typeface="Tahoma" panose="020B0604030504040204" pitchFamily="34" charset="0"/>
                        </a:rPr>
                        <a:t> </a:t>
                      </a:r>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(Produtos Produzidos Em Terceiros) contempla apenas os tipos 03 (Produto em Processo) e 04 (Produto Acabado).</a:t>
                      </a:r>
                    </a:p>
                    <a:p>
                      <a:endPar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Ou seja, se o produto deste processo for de um tipo diferente, ou não estiver declarado no parâmetro MV_BLKTP03 ou MV_BLKTP04, ele não </a:t>
                      </a:r>
                    </a:p>
                    <a:p>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aparecerá.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r h="295668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200" b="1" dirty="0" smtClean="0">
                          <a:solidFill>
                            <a:srgbClr val="FFC000"/>
                          </a:solidFill>
                          <a:latin typeface="Tahoma" panose="020B0604030504040204" pitchFamily="34" charset="0"/>
                          <a:ea typeface="Tahoma" panose="020B0604030504040204" pitchFamily="34" charset="0"/>
                          <a:cs typeface="Tahoma" panose="020B0604030504040204" pitchFamily="34" charset="0"/>
                        </a:rPr>
                        <a:t>O Tipo do Produto é padrão do Bloco K?</a:t>
                      </a:r>
                    </a:p>
                    <a:p>
                      <a:endParaRPr lang="pt-B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c>
                  <a:txBody>
                    <a:bodyPr/>
                    <a:lstStyle/>
                    <a:p>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É importante sempre avaliar se o tipo do produto em questão (B1_TIPO) está contemplado em um dos parâmetros MV_BLKTP(*). Caso não, é</a:t>
                      </a:r>
                    </a:p>
                    <a:p>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recomendável avaliar em qual tipo MV_BLKTP(*) o produto mais se enquadra.</a:t>
                      </a:r>
                    </a:p>
                    <a:p>
                      <a:endPar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Exemplo: </a:t>
                      </a:r>
                      <a:r>
                        <a:rPr lang="pt-BR" sz="2400" b="1" dirty="0" smtClean="0">
                          <a:solidFill>
                            <a:schemeClr val="accent2"/>
                          </a:solidFill>
                          <a:latin typeface="Tahoma" panose="020B0604030504040204" pitchFamily="34" charset="0"/>
                          <a:ea typeface="Tahoma" panose="020B0604030504040204" pitchFamily="34" charset="0"/>
                          <a:cs typeface="Tahoma" panose="020B0604030504040204" pitchFamily="34" charset="0"/>
                        </a:rPr>
                        <a:t>Produto do tipo Helicóptero (HP).</a:t>
                      </a:r>
                      <a:r>
                        <a:rPr lang="pt-BR" sz="2400" dirty="0" smtClean="0">
                          <a:solidFill>
                            <a:schemeClr val="accent2"/>
                          </a:solidFill>
                          <a:latin typeface="Tahoma" panose="020B0604030504040204" pitchFamily="34" charset="0"/>
                          <a:ea typeface="Tahoma" panose="020B0604030504040204" pitchFamily="34" charset="0"/>
                          <a:cs typeface="Tahoma" panose="020B0604030504040204" pitchFamily="34" charset="0"/>
                        </a:rPr>
                        <a:t> </a:t>
                      </a:r>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Caso o B1_TIPO seja </a:t>
                      </a:r>
                      <a:r>
                        <a:rPr lang="pt-BR" sz="24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HP</a:t>
                      </a:r>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 será necessário declarar em um dos parâmetros MV_BLKTP(*)</a:t>
                      </a:r>
                    </a:p>
                    <a:p>
                      <a:endParaRPr lang="pt-BR" sz="2400" b="1"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Exemplo: MV_BLKTP10 = ‘OI’, ‘HP’</a:t>
                      </a:r>
                    </a:p>
                    <a:p>
                      <a:endPar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Desta forma produtos do tipo HP aparecerão no Registro 0200 com tipo 10</a:t>
                      </a:r>
                      <a:endParaRPr lang="pt-BR" sz="2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r h="114090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200" b="1" dirty="0" smtClean="0">
                          <a:solidFill>
                            <a:srgbClr val="FFC000"/>
                          </a:solidFill>
                          <a:latin typeface="Tahoma" panose="020B0604030504040204" pitchFamily="34" charset="0"/>
                          <a:ea typeface="Tahoma" panose="020B0604030504040204" pitchFamily="34" charset="0"/>
                          <a:cs typeface="Tahoma" panose="020B0604030504040204" pitchFamily="34" charset="0"/>
                        </a:rPr>
                        <a:t> O Tipo do Produto é  Fantasma?</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B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Avalie se o produto está como</a:t>
                      </a:r>
                      <a:r>
                        <a:rPr lang="pt-BR" sz="2400" baseline="0" dirty="0" smtClean="0">
                          <a:solidFill>
                            <a:schemeClr val="bg1"/>
                          </a:solidFill>
                          <a:latin typeface="Tahoma" panose="020B0604030504040204" pitchFamily="34" charset="0"/>
                          <a:ea typeface="Tahoma" panose="020B0604030504040204" pitchFamily="34" charset="0"/>
                          <a:cs typeface="Tahoma" panose="020B0604030504040204" pitchFamily="34" charset="0"/>
                        </a:rPr>
                        <a:t> Fantasma (B1_FANTASM = S) no Cadastro do Produto</a:t>
                      </a:r>
                      <a:endParaRPr lang="pt-BR" sz="20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bl>
          </a:graphicData>
        </a:graphic>
      </p:graphicFrame>
    </p:spTree>
    <p:extLst>
      <p:ext uri="{BB962C8B-B14F-4D97-AF65-F5344CB8AC3E}">
        <p14:creationId xmlns:p14="http://schemas.microsoft.com/office/powerpoint/2010/main" val="416736070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21</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 Placeholder 1">
            <a:extLst>
              <a:ext uri="{FF2B5EF4-FFF2-40B4-BE49-F238E27FC236}">
                <a16:creationId xmlns="" xmlns:a16="http://schemas.microsoft.com/office/drawing/2014/main" id="{F84971FC-A9F8-ED4A-9469-AD1CCE0A12C4}"/>
              </a:ext>
            </a:extLst>
          </p:cNvPr>
          <p:cNvSpPr txBox="1">
            <a:spLocks/>
          </p:cNvSpPr>
          <p:nvPr/>
        </p:nvSpPr>
        <p:spPr>
          <a:xfrm>
            <a:off x="1894479" y="473839"/>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smtClean="0">
                <a:solidFill>
                  <a:schemeClr val="tx2"/>
                </a:solidFill>
              </a:rPr>
              <a:t>CENARIOS DE DÚVIDAS COMUNS DO </a:t>
            </a:r>
            <a:r>
              <a:rPr lang="pt-BR" dirty="0" smtClean="0"/>
              <a:t>BLOCO K</a:t>
            </a:r>
            <a:endParaRPr lang="pt-BR" dirty="0"/>
          </a:p>
        </p:txBody>
      </p:sp>
      <p:sp>
        <p:nvSpPr>
          <p:cNvPr id="8" name="Retângulo 7"/>
          <p:cNvSpPr/>
          <p:nvPr/>
        </p:nvSpPr>
        <p:spPr>
          <a:xfrm>
            <a:off x="1294380" y="2094030"/>
            <a:ext cx="11553163" cy="707886"/>
          </a:xfrm>
          <a:prstGeom prst="rect">
            <a:avLst/>
          </a:prstGeom>
        </p:spPr>
        <p:txBody>
          <a:bodyPr wrap="none">
            <a:spAutoFit/>
          </a:bodyPr>
          <a:lstStyle/>
          <a:p>
            <a:r>
              <a:rPr lang="pt-BR" sz="4000" b="1" dirty="0" smtClean="0">
                <a:solidFill>
                  <a:schemeClr val="tx2"/>
                </a:solidFill>
              </a:rPr>
              <a:t>3° CENÁRIO COMUM – ERRO MATA037</a:t>
            </a:r>
            <a:endParaRPr lang="pt-BR" sz="4000" b="1" dirty="0"/>
          </a:p>
        </p:txBody>
      </p:sp>
      <p:pic>
        <p:nvPicPr>
          <p:cNvPr id="2" name="Imagem 1"/>
          <p:cNvPicPr>
            <a:picLocks noChangeAspect="1"/>
          </p:cNvPicPr>
          <p:nvPr/>
        </p:nvPicPr>
        <p:blipFill>
          <a:blip r:embed="rId2"/>
          <a:stretch>
            <a:fillRect/>
          </a:stretch>
        </p:blipFill>
        <p:spPr>
          <a:xfrm>
            <a:off x="1294380" y="3676548"/>
            <a:ext cx="11921288" cy="5141409"/>
          </a:xfrm>
          <a:prstGeom prst="rect">
            <a:avLst/>
          </a:prstGeom>
        </p:spPr>
      </p:pic>
      <p:sp>
        <p:nvSpPr>
          <p:cNvPr id="10" name="CaixaDeTexto 9"/>
          <p:cNvSpPr txBox="1"/>
          <p:nvPr/>
        </p:nvSpPr>
        <p:spPr>
          <a:xfrm>
            <a:off x="1139104" y="9411896"/>
            <a:ext cx="22460508" cy="3970318"/>
          </a:xfrm>
          <a:prstGeom prst="rect">
            <a:avLst/>
          </a:prstGeom>
          <a:noFill/>
        </p:spPr>
        <p:txBody>
          <a:bodyPr wrap="none" rtlCol="0">
            <a:spAutoFit/>
          </a:bodyPr>
          <a:lstStyle/>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Esse erro acontece quando, dentro do mês que está gerando o SPED, a empresa abriu Ordem de Produção (MATA650) indicando que é uma</a:t>
            </a:r>
          </a:p>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OP para Terceiros (C2_OPTERCE = 1). Deve-se apontar na rotina MATA037 a qual(</a:t>
            </a:r>
            <a:r>
              <a:rPr lang="pt-BR" sz="28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is</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 cliente(s) pertencem, conforme</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TDN abaixo:</a:t>
            </a:r>
          </a:p>
          <a:p>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hlinkClick r:id="rId3"/>
              </a:rPr>
              <a:t>https://</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3"/>
              </a:rPr>
              <a:t>tdn.totvs.com/display/public/PROT/Registro+K200%3A+Estoque+Escriturado</a:t>
            </a:r>
            <a:endPar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endPar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Seções: </a:t>
            </a:r>
          </a:p>
          <a:p>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pt-BR" sz="2800" dirty="0" smtClean="0"/>
              <a:t>Cenário</a:t>
            </a:r>
            <a:r>
              <a:rPr lang="pt-BR" sz="2800" dirty="0"/>
              <a:t>: Quando um código do produto por cliente (de terceiro</a:t>
            </a:r>
            <a:r>
              <a:rPr lang="pt-BR" sz="2800" dirty="0" smtClean="0"/>
              <a:t>)</a:t>
            </a:r>
          </a:p>
          <a:p>
            <a:r>
              <a:rPr lang="pt-BR" sz="2800" dirty="0"/>
              <a:t>Cenário: Quando um código de produto atende a vários clientes (de terceiros)</a:t>
            </a: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582788791"/>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22</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 Placeholder 1">
            <a:extLst>
              <a:ext uri="{FF2B5EF4-FFF2-40B4-BE49-F238E27FC236}">
                <a16:creationId xmlns="" xmlns:a16="http://schemas.microsoft.com/office/drawing/2014/main" id="{F84971FC-A9F8-ED4A-9469-AD1CCE0A12C4}"/>
              </a:ext>
            </a:extLst>
          </p:cNvPr>
          <p:cNvSpPr txBox="1">
            <a:spLocks/>
          </p:cNvSpPr>
          <p:nvPr/>
        </p:nvSpPr>
        <p:spPr>
          <a:xfrm>
            <a:off x="1894479" y="473839"/>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smtClean="0">
                <a:solidFill>
                  <a:schemeClr val="tx2"/>
                </a:solidFill>
              </a:rPr>
              <a:t>CENARIOS DE DÚVIDAS COMUNS DO </a:t>
            </a:r>
            <a:r>
              <a:rPr lang="pt-BR" dirty="0" smtClean="0"/>
              <a:t>BLOCO K</a:t>
            </a:r>
            <a:endParaRPr lang="pt-BR" dirty="0"/>
          </a:p>
        </p:txBody>
      </p:sp>
      <p:sp>
        <p:nvSpPr>
          <p:cNvPr id="8" name="Retângulo 7"/>
          <p:cNvSpPr/>
          <p:nvPr/>
        </p:nvSpPr>
        <p:spPr>
          <a:xfrm>
            <a:off x="1045529" y="2094030"/>
            <a:ext cx="19321315" cy="707886"/>
          </a:xfrm>
          <a:prstGeom prst="rect">
            <a:avLst/>
          </a:prstGeom>
        </p:spPr>
        <p:txBody>
          <a:bodyPr wrap="none">
            <a:spAutoFit/>
          </a:bodyPr>
          <a:lstStyle/>
          <a:p>
            <a:r>
              <a:rPr lang="pt-BR" sz="4000" b="1" dirty="0" smtClean="0">
                <a:solidFill>
                  <a:schemeClr val="tx2"/>
                </a:solidFill>
              </a:rPr>
              <a:t>4° CENÁRIO COMUM – K200 divergente do Saldo Final do Estoque </a:t>
            </a:r>
            <a:endParaRPr lang="pt-BR" sz="4000" b="1" dirty="0"/>
          </a:p>
        </p:txBody>
      </p:sp>
      <p:sp>
        <p:nvSpPr>
          <p:cNvPr id="11" name="CaixaDeTexto 10"/>
          <p:cNvSpPr txBox="1"/>
          <p:nvPr/>
        </p:nvSpPr>
        <p:spPr>
          <a:xfrm>
            <a:off x="1028439" y="3591137"/>
            <a:ext cx="19303939" cy="954107"/>
          </a:xfrm>
          <a:prstGeom prst="rect">
            <a:avLst/>
          </a:prstGeom>
          <a:noFill/>
        </p:spPr>
        <p:txBody>
          <a:bodyPr wrap="none" rtlCol="0">
            <a:spAutoFit/>
          </a:bodyPr>
          <a:lstStyle/>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Muitos usuários relatam casos em que o Registro K200 está diferente do saldo final de Estoque. Muitas vezes comparan-</a:t>
            </a:r>
          </a:p>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do com o Kardex (MATR900), Posição de Estoque (MATR260), P7 ou Saldos Iniciais (SB9).</a:t>
            </a:r>
          </a:p>
        </p:txBody>
      </p:sp>
      <p:graphicFrame>
        <p:nvGraphicFramePr>
          <p:cNvPr id="2" name="Tabela 1"/>
          <p:cNvGraphicFramePr>
            <a:graphicFrameLocks noGrp="1"/>
          </p:cNvGraphicFramePr>
          <p:nvPr>
            <p:extLst>
              <p:ext uri="{D42A27DB-BD31-4B8C-83A1-F6EECF244321}">
                <p14:modId xmlns:p14="http://schemas.microsoft.com/office/powerpoint/2010/main" val="914442544"/>
              </p:ext>
            </p:extLst>
          </p:nvPr>
        </p:nvGraphicFramePr>
        <p:xfrm>
          <a:off x="1028439" y="5115872"/>
          <a:ext cx="22169804" cy="7518497"/>
        </p:xfrm>
        <a:graphic>
          <a:graphicData uri="http://schemas.openxmlformats.org/drawingml/2006/table">
            <a:tbl>
              <a:tblPr firstRow="1" bandRow="1">
                <a:tableStyleId>{775DCB02-9BB8-47FD-8907-85C794F793BA}</a:tableStyleId>
              </a:tblPr>
              <a:tblGrid>
                <a:gridCol w="22169804"/>
              </a:tblGrid>
              <a:tr h="1235978">
                <a:tc>
                  <a:txBody>
                    <a:bodyPr/>
                    <a:lstStyle/>
                    <a:p>
                      <a:pPr algn="ct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Os cenários mapeados deste tipo de diferença são:</a:t>
                      </a:r>
                    </a:p>
                    <a:p>
                      <a:endParaRPr lang="pt-B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8493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200" b="1" dirty="0" smtClean="0">
                          <a:solidFill>
                            <a:srgbClr val="FFC000"/>
                          </a:solidFill>
                          <a:latin typeface="Tahoma" panose="020B0604030504040204" pitchFamily="34" charset="0"/>
                          <a:ea typeface="Tahoma" panose="020B0604030504040204" pitchFamily="34" charset="0"/>
                          <a:cs typeface="Tahoma" panose="020B0604030504040204" pitchFamily="34" charset="0"/>
                        </a:rPr>
                        <a:t>Envio de Remessa para terceiros com TES de saída que não atualiza estoque (F4_ESTOQUE</a:t>
                      </a:r>
                      <a:r>
                        <a:rPr lang="pt-BR" sz="3200" b="1" baseline="0" dirty="0" smtClean="0">
                          <a:solidFill>
                            <a:srgbClr val="FFC000"/>
                          </a:solidFill>
                          <a:latin typeface="Tahoma" panose="020B0604030504040204" pitchFamily="34" charset="0"/>
                          <a:ea typeface="Tahoma" panose="020B0604030504040204" pitchFamily="34" charset="0"/>
                          <a:cs typeface="Tahoma" panose="020B0604030504040204" pitchFamily="34" charset="0"/>
                        </a:rPr>
                        <a:t> = N)</a:t>
                      </a:r>
                      <a:endParaRPr lang="pt-BR" sz="3200" b="1" dirty="0" smtClean="0">
                        <a:solidFill>
                          <a:srgbClr val="FFC000"/>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r h="2956682">
                <a:tc>
                  <a:txBody>
                    <a:bodyPr/>
                    <a:lstStyle/>
                    <a:p>
                      <a:pPr algn="ctr"/>
                      <a:r>
                        <a:rPr lang="pt-BR" sz="3200" b="1" dirty="0" smtClean="0">
                          <a:solidFill>
                            <a:srgbClr val="FFC000"/>
                          </a:solidFill>
                          <a:latin typeface="Tahoma" panose="020B0604030504040204" pitchFamily="34" charset="0"/>
                          <a:ea typeface="Tahoma" panose="020B0604030504040204" pitchFamily="34" charset="0"/>
                          <a:cs typeface="Tahoma" panose="020B0604030504040204" pitchFamily="34" charset="0"/>
                        </a:rPr>
                        <a:t>Alteração</a:t>
                      </a:r>
                      <a:r>
                        <a:rPr lang="pt-BR" sz="3200" b="1" baseline="0" dirty="0" smtClean="0">
                          <a:solidFill>
                            <a:srgbClr val="FFC000"/>
                          </a:solidFill>
                          <a:latin typeface="Tahoma" panose="020B0604030504040204" pitchFamily="34" charset="0"/>
                          <a:ea typeface="Tahoma" panose="020B0604030504040204" pitchFamily="34" charset="0"/>
                          <a:cs typeface="Tahoma" panose="020B0604030504040204" pitchFamily="34" charset="0"/>
                        </a:rPr>
                        <a:t> de saldos em Base de Dados, causados por alteração manual</a:t>
                      </a:r>
                      <a:endParaRPr lang="pt-BR" sz="3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r h="114090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200" b="1" baseline="0" dirty="0" smtClean="0">
                          <a:solidFill>
                            <a:srgbClr val="FFC000"/>
                          </a:solidFill>
                          <a:latin typeface="Tahoma" panose="020B0604030504040204" pitchFamily="34" charset="0"/>
                          <a:ea typeface="Tahoma" panose="020B0604030504040204" pitchFamily="34" charset="0"/>
                          <a:cs typeface="Tahoma" panose="020B0604030504040204" pitchFamily="34" charset="0"/>
                        </a:rPr>
                        <a:t>Rotinas </a:t>
                      </a:r>
                      <a:r>
                        <a:rPr lang="pt-BR" sz="3200" b="1" baseline="0" dirty="0" smtClean="0">
                          <a:solidFill>
                            <a:srgbClr val="FFC000"/>
                          </a:solidFill>
                          <a:latin typeface="Tahoma" panose="020B0604030504040204" pitchFamily="34" charset="0"/>
                          <a:ea typeface="Tahoma" panose="020B0604030504040204" pitchFamily="34" charset="0"/>
                          <a:cs typeface="Tahoma" panose="020B0604030504040204" pitchFamily="34" charset="0"/>
                        </a:rPr>
                        <a:t>customizadas </a:t>
                      </a:r>
                      <a:r>
                        <a:rPr lang="pt-BR" sz="3200" b="1" baseline="0" dirty="0" smtClean="0">
                          <a:solidFill>
                            <a:srgbClr val="FFC000"/>
                          </a:solidFill>
                          <a:latin typeface="Tahoma" panose="020B0604030504040204" pitchFamily="34" charset="0"/>
                          <a:ea typeface="Tahoma" panose="020B0604030504040204" pitchFamily="34" charset="0"/>
                          <a:cs typeface="Tahoma" panose="020B0604030504040204" pitchFamily="34" charset="0"/>
                        </a:rPr>
                        <a:t>ou JOB’s que influenciam na composição do saldo na hora de movimentar o produto</a:t>
                      </a:r>
                      <a:endParaRPr lang="pt-BR" sz="3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pt-B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bl>
          </a:graphicData>
        </a:graphic>
      </p:graphicFrame>
    </p:spTree>
    <p:extLst>
      <p:ext uri="{BB962C8B-B14F-4D97-AF65-F5344CB8AC3E}">
        <p14:creationId xmlns:p14="http://schemas.microsoft.com/office/powerpoint/2010/main" val="72623565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23</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 Placeholder 1">
            <a:extLst>
              <a:ext uri="{FF2B5EF4-FFF2-40B4-BE49-F238E27FC236}">
                <a16:creationId xmlns="" xmlns:a16="http://schemas.microsoft.com/office/drawing/2014/main" id="{F84971FC-A9F8-ED4A-9469-AD1CCE0A12C4}"/>
              </a:ext>
            </a:extLst>
          </p:cNvPr>
          <p:cNvSpPr txBox="1">
            <a:spLocks/>
          </p:cNvSpPr>
          <p:nvPr/>
        </p:nvSpPr>
        <p:spPr>
          <a:xfrm>
            <a:off x="1894479" y="473839"/>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smtClean="0">
                <a:solidFill>
                  <a:schemeClr val="tx2"/>
                </a:solidFill>
              </a:rPr>
              <a:t>CENARIOS DE DÚVIDAS COMUNS DO </a:t>
            </a:r>
            <a:r>
              <a:rPr lang="pt-BR" dirty="0" smtClean="0"/>
              <a:t>BLOCO K</a:t>
            </a:r>
            <a:endParaRPr lang="pt-BR" dirty="0"/>
          </a:p>
        </p:txBody>
      </p:sp>
      <p:sp>
        <p:nvSpPr>
          <p:cNvPr id="8" name="Retângulo 7"/>
          <p:cNvSpPr/>
          <p:nvPr/>
        </p:nvSpPr>
        <p:spPr>
          <a:xfrm>
            <a:off x="1045529" y="2094030"/>
            <a:ext cx="19321315" cy="707886"/>
          </a:xfrm>
          <a:prstGeom prst="rect">
            <a:avLst/>
          </a:prstGeom>
        </p:spPr>
        <p:txBody>
          <a:bodyPr wrap="none">
            <a:spAutoFit/>
          </a:bodyPr>
          <a:lstStyle/>
          <a:p>
            <a:r>
              <a:rPr lang="pt-BR" sz="4000" b="1" dirty="0" smtClean="0">
                <a:solidFill>
                  <a:schemeClr val="tx2"/>
                </a:solidFill>
              </a:rPr>
              <a:t>4° CENÁRIO COMUM – K200 divergente do Saldo Final do Estoque </a:t>
            </a:r>
            <a:endParaRPr lang="pt-BR" sz="4000" b="1" dirty="0"/>
          </a:p>
        </p:txBody>
      </p:sp>
      <p:sp>
        <p:nvSpPr>
          <p:cNvPr id="4" name="Retângulo 3"/>
          <p:cNvSpPr/>
          <p:nvPr/>
        </p:nvSpPr>
        <p:spPr>
          <a:xfrm>
            <a:off x="912264" y="3638531"/>
            <a:ext cx="19959311" cy="584775"/>
          </a:xfrm>
          <a:prstGeom prst="rect">
            <a:avLst/>
          </a:prstGeom>
        </p:spPr>
        <p:txBody>
          <a:bodyPr wrap="none">
            <a:spAutoFit/>
          </a:bodyPr>
          <a:lstStyle/>
          <a:p>
            <a:pPr lvl="0" algn="ctr" defTabSz="914400">
              <a:defRPr/>
            </a:pPr>
            <a:r>
              <a:rPr lang="pt-BR" sz="3200" b="1" dirty="0">
                <a:solidFill>
                  <a:schemeClr val="accent2"/>
                </a:solidFill>
                <a:latin typeface="Tahoma" panose="020B0604030504040204" pitchFamily="34" charset="0"/>
                <a:ea typeface="Tahoma" panose="020B0604030504040204" pitchFamily="34" charset="0"/>
                <a:cs typeface="Tahoma" panose="020B0604030504040204" pitchFamily="34" charset="0"/>
              </a:rPr>
              <a:t>Envio de Remessa para terceiros com TES de saída que não atualiza estoque (F4_ESTOQUE = N)</a:t>
            </a:r>
          </a:p>
        </p:txBody>
      </p:sp>
      <p:sp>
        <p:nvSpPr>
          <p:cNvPr id="10" name="CaixaDeTexto 9"/>
          <p:cNvSpPr txBox="1"/>
          <p:nvPr/>
        </p:nvSpPr>
        <p:spPr>
          <a:xfrm>
            <a:off x="6657338" y="4620234"/>
            <a:ext cx="9921883" cy="2246769"/>
          </a:xfrm>
          <a:prstGeom prst="rect">
            <a:avLst/>
          </a:prstGeom>
          <a:noFill/>
        </p:spPr>
        <p:txBody>
          <a:bodyPr wrap="none" rtlCol="0">
            <a:spAutoFit/>
          </a:bodyPr>
          <a:lstStyle/>
          <a:p>
            <a:pPr algn="ct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Em um cenário onde temos:</a:t>
            </a:r>
          </a:p>
          <a:p>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457200" indent="-457200">
              <a:buFontTx/>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Código do Produto: </a:t>
            </a:r>
            <a:r>
              <a:rPr lang="pt-BR" sz="2800" b="1" dirty="0" smtClean="0">
                <a:solidFill>
                  <a:schemeClr val="accent2"/>
                </a:solidFill>
                <a:latin typeface="Tahoma" panose="020B0604030504040204" pitchFamily="34" charset="0"/>
                <a:ea typeface="Tahoma" panose="020B0604030504040204" pitchFamily="34" charset="0"/>
                <a:cs typeface="Tahoma" panose="020B0604030504040204" pitchFamily="34" charset="0"/>
              </a:rPr>
              <a:t>PA2501B</a:t>
            </a:r>
          </a:p>
          <a:p>
            <a:pPr marL="457200" indent="-457200">
              <a:buFontTx/>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Quantidade: </a:t>
            </a:r>
            <a:r>
              <a:rPr lang="pt-BR" sz="2800" b="1" dirty="0" smtClean="0">
                <a:solidFill>
                  <a:schemeClr val="accent2"/>
                </a:solidFill>
                <a:latin typeface="Tahoma" panose="020B0604030504040204" pitchFamily="34" charset="0"/>
                <a:ea typeface="Tahoma" panose="020B0604030504040204" pitchFamily="34" charset="0"/>
                <a:cs typeface="Tahoma" panose="020B0604030504040204" pitchFamily="34" charset="0"/>
              </a:rPr>
              <a:t>100</a:t>
            </a:r>
          </a:p>
          <a:p>
            <a:pPr marL="457200" indent="-457200">
              <a:buFontTx/>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Envio de Remessa para Terceiro sem atualizar Estoque: </a:t>
            </a:r>
            <a:r>
              <a:rPr lang="pt-BR" sz="2800" b="1" dirty="0" smtClean="0">
                <a:solidFill>
                  <a:schemeClr val="accent2"/>
                </a:solidFill>
                <a:latin typeface="Tahoma" panose="020B0604030504040204" pitchFamily="34" charset="0"/>
                <a:ea typeface="Tahoma" panose="020B0604030504040204" pitchFamily="34" charset="0"/>
                <a:cs typeface="Tahoma" panose="020B0604030504040204" pitchFamily="34" charset="0"/>
              </a:rPr>
              <a:t>20</a:t>
            </a:r>
          </a:p>
        </p:txBody>
      </p:sp>
      <p:sp>
        <p:nvSpPr>
          <p:cNvPr id="12" name="CaixaDeTexto 11"/>
          <p:cNvSpPr txBox="1"/>
          <p:nvPr/>
        </p:nvSpPr>
        <p:spPr>
          <a:xfrm>
            <a:off x="3551830" y="7384653"/>
            <a:ext cx="4104009" cy="523220"/>
          </a:xfrm>
          <a:prstGeom prst="rect">
            <a:avLst/>
          </a:prstGeom>
          <a:noFill/>
        </p:spPr>
        <p:txBody>
          <a:bodyPr wrap="none" rtlCol="0">
            <a:spAutoFit/>
          </a:bodyPr>
          <a:lstStyle/>
          <a:p>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SPED (Registro K200:</a:t>
            </a:r>
            <a:endParaRPr lang="pt-BR" sz="2800" b="1" dirty="0" smtClean="0">
              <a:solidFill>
                <a:schemeClr val="accent2"/>
              </a:solidFill>
              <a:latin typeface="Tahoma" panose="020B0604030504040204" pitchFamily="34" charset="0"/>
              <a:ea typeface="Tahoma" panose="020B0604030504040204" pitchFamily="34" charset="0"/>
              <a:cs typeface="Tahoma" panose="020B0604030504040204" pitchFamily="34" charset="0"/>
            </a:endParaRPr>
          </a:p>
        </p:txBody>
      </p:sp>
      <p:sp>
        <p:nvSpPr>
          <p:cNvPr id="13" name="CaixaDeTexto 12"/>
          <p:cNvSpPr txBox="1"/>
          <p:nvPr/>
        </p:nvSpPr>
        <p:spPr>
          <a:xfrm>
            <a:off x="14078096" y="7384432"/>
            <a:ext cx="8781571" cy="523220"/>
          </a:xfrm>
          <a:prstGeom prst="rect">
            <a:avLst/>
          </a:prstGeom>
          <a:noFill/>
        </p:spPr>
        <p:txBody>
          <a:bodyPr wrap="none" rtlCol="0">
            <a:spAutoFit/>
          </a:bodyPr>
          <a:lstStyle/>
          <a:p>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Posição de Estoque (MATR260) por Movimento:</a:t>
            </a:r>
            <a:endParaRPr lang="pt-BR" sz="2800" b="1" dirty="0" smtClean="0">
              <a:solidFill>
                <a:schemeClr val="accent2"/>
              </a:solidFill>
              <a:latin typeface="Tahoma" panose="020B0604030504040204" pitchFamily="34" charset="0"/>
              <a:ea typeface="Tahoma" panose="020B0604030504040204" pitchFamily="34" charset="0"/>
              <a:cs typeface="Tahoma" panose="020B0604030504040204" pitchFamily="34" charset="0"/>
            </a:endParaRPr>
          </a:p>
        </p:txBody>
      </p:sp>
      <p:pic>
        <p:nvPicPr>
          <p:cNvPr id="5" name="Imagem 4"/>
          <p:cNvPicPr>
            <a:picLocks noChangeAspect="1"/>
          </p:cNvPicPr>
          <p:nvPr/>
        </p:nvPicPr>
        <p:blipFill>
          <a:blip r:embed="rId2"/>
          <a:stretch>
            <a:fillRect/>
          </a:stretch>
        </p:blipFill>
        <p:spPr>
          <a:xfrm>
            <a:off x="912264" y="8320522"/>
            <a:ext cx="10431461" cy="1707118"/>
          </a:xfrm>
          <a:prstGeom prst="rect">
            <a:avLst/>
          </a:prstGeom>
        </p:spPr>
      </p:pic>
      <p:pic>
        <p:nvPicPr>
          <p:cNvPr id="7" name="Imagem 6"/>
          <p:cNvPicPr>
            <a:picLocks noChangeAspect="1"/>
          </p:cNvPicPr>
          <p:nvPr/>
        </p:nvPicPr>
        <p:blipFill>
          <a:blip r:embed="rId3"/>
          <a:stretch>
            <a:fillRect/>
          </a:stretch>
        </p:blipFill>
        <p:spPr>
          <a:xfrm>
            <a:off x="12422038" y="8320522"/>
            <a:ext cx="11214339" cy="4567342"/>
          </a:xfrm>
          <a:prstGeom prst="rect">
            <a:avLst/>
          </a:prstGeom>
        </p:spPr>
      </p:pic>
    </p:spTree>
    <p:extLst>
      <p:ext uri="{BB962C8B-B14F-4D97-AF65-F5344CB8AC3E}">
        <p14:creationId xmlns:p14="http://schemas.microsoft.com/office/powerpoint/2010/main" val="3590173892"/>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24</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 Placeholder 1">
            <a:extLst>
              <a:ext uri="{FF2B5EF4-FFF2-40B4-BE49-F238E27FC236}">
                <a16:creationId xmlns="" xmlns:a16="http://schemas.microsoft.com/office/drawing/2014/main" id="{F84971FC-A9F8-ED4A-9469-AD1CCE0A12C4}"/>
              </a:ext>
            </a:extLst>
          </p:cNvPr>
          <p:cNvSpPr txBox="1">
            <a:spLocks/>
          </p:cNvSpPr>
          <p:nvPr/>
        </p:nvSpPr>
        <p:spPr>
          <a:xfrm>
            <a:off x="1894479" y="473839"/>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smtClean="0">
                <a:solidFill>
                  <a:schemeClr val="tx2"/>
                </a:solidFill>
              </a:rPr>
              <a:t>CENARIOS DE DÚVIDAS COMUNS DO </a:t>
            </a:r>
            <a:r>
              <a:rPr lang="pt-BR" dirty="0" smtClean="0"/>
              <a:t>BLOCO K</a:t>
            </a:r>
            <a:endParaRPr lang="pt-BR" dirty="0"/>
          </a:p>
        </p:txBody>
      </p:sp>
      <p:sp>
        <p:nvSpPr>
          <p:cNvPr id="8" name="Retângulo 7"/>
          <p:cNvSpPr/>
          <p:nvPr/>
        </p:nvSpPr>
        <p:spPr>
          <a:xfrm>
            <a:off x="1045529" y="2094030"/>
            <a:ext cx="19321315" cy="707886"/>
          </a:xfrm>
          <a:prstGeom prst="rect">
            <a:avLst/>
          </a:prstGeom>
        </p:spPr>
        <p:txBody>
          <a:bodyPr wrap="none">
            <a:spAutoFit/>
          </a:bodyPr>
          <a:lstStyle/>
          <a:p>
            <a:r>
              <a:rPr lang="pt-BR" sz="4000" b="1" dirty="0" smtClean="0">
                <a:solidFill>
                  <a:schemeClr val="tx2"/>
                </a:solidFill>
              </a:rPr>
              <a:t>4° CENÁRIO COMUM – K200 divergente do Saldo Final do Estoque </a:t>
            </a:r>
            <a:endParaRPr lang="pt-BR" sz="4000" b="1" dirty="0"/>
          </a:p>
        </p:txBody>
      </p:sp>
      <p:sp>
        <p:nvSpPr>
          <p:cNvPr id="4" name="Retângulo 3"/>
          <p:cNvSpPr/>
          <p:nvPr/>
        </p:nvSpPr>
        <p:spPr>
          <a:xfrm>
            <a:off x="5799028" y="3638531"/>
            <a:ext cx="10185802" cy="584775"/>
          </a:xfrm>
          <a:prstGeom prst="rect">
            <a:avLst/>
          </a:prstGeom>
        </p:spPr>
        <p:txBody>
          <a:bodyPr wrap="none">
            <a:spAutoFit/>
          </a:bodyPr>
          <a:lstStyle/>
          <a:p>
            <a:pPr lvl="0" algn="ctr" defTabSz="914400">
              <a:defRPr/>
            </a:pPr>
            <a:r>
              <a:rPr lang="pt-BR" sz="3200" b="1" dirty="0" smtClean="0">
                <a:solidFill>
                  <a:schemeClr val="accent2"/>
                </a:solidFill>
                <a:latin typeface="Tahoma" panose="020B0604030504040204" pitchFamily="34" charset="0"/>
                <a:ea typeface="Tahoma" panose="020B0604030504040204" pitchFamily="34" charset="0"/>
                <a:cs typeface="Tahoma" panose="020B0604030504040204" pitchFamily="34" charset="0"/>
              </a:rPr>
              <a:t>Dicas de comparativo para Divergência do K200</a:t>
            </a:r>
            <a:endParaRPr lang="pt-BR" sz="3200" b="1" dirty="0">
              <a:solidFill>
                <a:schemeClr val="accent2"/>
              </a:solidFill>
              <a:latin typeface="Tahoma" panose="020B0604030504040204" pitchFamily="34" charset="0"/>
              <a:ea typeface="Tahoma" panose="020B0604030504040204" pitchFamily="34" charset="0"/>
              <a:cs typeface="Tahoma" panose="020B0604030504040204" pitchFamily="34" charset="0"/>
            </a:endParaRPr>
          </a:p>
        </p:txBody>
      </p:sp>
      <p:sp>
        <p:nvSpPr>
          <p:cNvPr id="10" name="CaixaDeTexto 9"/>
          <p:cNvSpPr txBox="1"/>
          <p:nvPr/>
        </p:nvSpPr>
        <p:spPr>
          <a:xfrm>
            <a:off x="1421842" y="4683344"/>
            <a:ext cx="20055490" cy="4401205"/>
          </a:xfrm>
          <a:prstGeom prst="rect">
            <a:avLst/>
          </a:prstGeom>
          <a:noFill/>
        </p:spPr>
        <p:txBody>
          <a:bodyPr wrap="none" rtlCol="0">
            <a:spAutoFit/>
          </a:bodyPr>
          <a:lstStyle/>
          <a:p>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457200" indent="-457200">
              <a:buFontTx/>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Entender em qual indicador do K200 está a divergência (Estoque Próprio, Estoque Em Terceiros ou Estoque De Terceiros?)</a:t>
            </a:r>
          </a:p>
          <a:p>
            <a:pPr marL="457200" indent="-457200">
              <a:buFontTx/>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Caso a empresa </a:t>
            </a:r>
            <a:r>
              <a:rPr lang="pt-BR" sz="2800" b="1" u="sng" dirty="0" smtClean="0">
                <a:solidFill>
                  <a:schemeClr val="bg1"/>
                </a:solidFill>
                <a:latin typeface="Tahoma" panose="020B0604030504040204" pitchFamily="34" charset="0"/>
                <a:ea typeface="Tahoma" panose="020B0604030504040204" pitchFamily="34" charset="0"/>
                <a:cs typeface="Tahoma" panose="020B0604030504040204" pitchFamily="34" charset="0"/>
              </a:rPr>
              <a:t>NÃO</a:t>
            </a: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 trabalhe com Poder de Terceiros</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 é recomendável comparar com:</a:t>
            </a:r>
          </a:p>
          <a:p>
            <a:pPr marL="914400" lvl="1" indent="-457200">
              <a:buFontTx/>
              <a:buChar char="-"/>
            </a:pPr>
            <a:r>
              <a:rPr lang="pt-BR" sz="28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Kardex</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 do período (MATR900);</a:t>
            </a:r>
          </a:p>
          <a:p>
            <a:pPr marL="914400" lvl="1" indent="-457200">
              <a:buFontTx/>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Posição de Estoque (MATR260).</a:t>
            </a:r>
          </a:p>
          <a:p>
            <a:pPr lvl="1"/>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lvl="1"/>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457200" indent="-457200">
              <a:buFontTx/>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Caso a empresa </a:t>
            </a:r>
            <a:r>
              <a:rPr lang="pt-BR" sz="2800" b="1" u="sng" dirty="0" smtClean="0">
                <a:solidFill>
                  <a:schemeClr val="bg1"/>
                </a:solidFill>
                <a:latin typeface="Tahoma" panose="020B0604030504040204" pitchFamily="34" charset="0"/>
                <a:ea typeface="Tahoma" panose="020B0604030504040204" pitchFamily="34" charset="0"/>
                <a:cs typeface="Tahoma" panose="020B0604030504040204" pitchFamily="34" charset="0"/>
              </a:rPr>
              <a:t>TRABALHE</a:t>
            </a: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 com Poder de Terceiros</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 comparar com:</a:t>
            </a:r>
          </a:p>
          <a:p>
            <a:pPr marL="914400" lvl="1" indent="-457200">
              <a:buFontTx/>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Registro de Inventário Modelo 7 (MATR460)</a:t>
            </a:r>
          </a:p>
          <a:p>
            <a:pPr marL="914400" lvl="1" indent="-457200">
              <a:buFontTx/>
              <a:buChar char="-"/>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 name="Retângulo 1"/>
          <p:cNvSpPr/>
          <p:nvPr/>
        </p:nvSpPr>
        <p:spPr>
          <a:xfrm>
            <a:off x="869980" y="10435661"/>
            <a:ext cx="21213644" cy="3539430"/>
          </a:xfrm>
          <a:prstGeom prst="rect">
            <a:avLst/>
          </a:prstGeom>
        </p:spPr>
        <p:txBody>
          <a:bodyPr wrap="square">
            <a:spAutoFit/>
          </a:bodyPr>
          <a:lstStyle/>
          <a:p>
            <a:pPr marL="914400" lvl="1" indent="-457200">
              <a:buFontTx/>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Parametrizar o relatório no mesmo mês  do Bloco K com as </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perguntas </a:t>
            </a:r>
            <a:r>
              <a:rPr lang="pt-BR" sz="2800" b="1" dirty="0">
                <a:solidFill>
                  <a:schemeClr val="bg1"/>
                </a:solidFill>
                <a:latin typeface="Tahoma" panose="020B0604030504040204" pitchFamily="34" charset="0"/>
                <a:ea typeface="Tahoma" panose="020B0604030504040204" pitchFamily="34" charset="0"/>
                <a:cs typeface="Tahoma" panose="020B0604030504040204" pitchFamily="34" charset="0"/>
              </a:rPr>
              <a:t>“Saldo em Processo” = Não</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 e </a:t>
            </a:r>
            <a:r>
              <a:rPr lang="pt-BR" sz="2800" b="1" dirty="0">
                <a:solidFill>
                  <a:schemeClr val="bg1"/>
                </a:solidFill>
                <a:latin typeface="Tahoma" panose="020B0604030504040204" pitchFamily="34" charset="0"/>
                <a:ea typeface="Tahoma" panose="020B0604030504040204" pitchFamily="34" charset="0"/>
                <a:cs typeface="Tahoma" panose="020B0604030504040204" pitchFamily="34" charset="0"/>
              </a:rPr>
              <a:t>“Saldo em Fabricação” = Não</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 pois o </a:t>
            </a: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Bloco K não valida </a:t>
            </a:r>
            <a:r>
              <a:rPr lang="pt-BR" sz="2800" b="1" dirty="0">
                <a:solidFill>
                  <a:schemeClr val="bg1"/>
                </a:solidFill>
                <a:latin typeface="Tahoma" panose="020B0604030504040204" pitchFamily="34" charset="0"/>
                <a:ea typeface="Tahoma" panose="020B0604030504040204" pitchFamily="34" charset="0"/>
                <a:cs typeface="Tahoma" panose="020B0604030504040204" pitchFamily="34" charset="0"/>
              </a:rPr>
              <a:t>estas informações</a:t>
            </a:r>
          </a:p>
          <a:p>
            <a:pPr marL="914400" lvl="1" indent="-457200">
              <a:buFontTx/>
              <a:buChar char="-"/>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Avaliar </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se o TES dos movimentos de terceiros </a:t>
            </a:r>
            <a:r>
              <a:rPr lang="pt-BR" sz="2800" b="1" dirty="0">
                <a:solidFill>
                  <a:schemeClr val="bg1"/>
                </a:solidFill>
                <a:latin typeface="Tahoma" panose="020B0604030504040204" pitchFamily="34" charset="0"/>
                <a:ea typeface="Tahoma" panose="020B0604030504040204" pitchFamily="34" charset="0"/>
                <a:cs typeface="Tahoma" panose="020B0604030504040204" pitchFamily="34" charset="0"/>
              </a:rPr>
              <a:t>atualizam ou não estoque</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Se </a:t>
            </a: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NÃO ATUALIZA ESTOQUE (F4_ESTOQUE = N)</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 deve-se:</a:t>
            </a:r>
          </a:p>
          <a:p>
            <a:pPr marL="1828800" lvl="3" indent="-457200">
              <a:buFont typeface="Wingdings" panose="05000000000000000000" pitchFamily="2" charset="2"/>
              <a:buChar char="q"/>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Avaliar o parâmetro </a:t>
            </a: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2"/>
              </a:rPr>
              <a:t>MV_SDTEDSN3</a:t>
            </a: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testando a parametrização com as opções possíveis e compará-los com o Bloco K</a:t>
            </a:r>
            <a:endPar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828800" lvl="3" indent="-457200">
              <a:buFont typeface="Wingdings" panose="05000000000000000000" pitchFamily="2" charset="2"/>
              <a:buChar char="q"/>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Avaliar as perguntas do P7. Perguntas que omitem saldo e quantidade zerados são filtros exclusivos do P7. Porém o Bloco K não faz filtros. Logo, o usuário pode ter uma “falsa divergência”.</a:t>
            </a:r>
          </a:p>
          <a:p>
            <a:pPr marL="1828800" lvl="3" indent="-457200">
              <a:buFont typeface="Wingdings" panose="05000000000000000000" pitchFamily="2" charset="2"/>
              <a:buChar char="q"/>
            </a:pPr>
            <a:endParaRPr lang="pt-BR" sz="28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1" name="Retângulo 10"/>
          <p:cNvSpPr/>
          <p:nvPr/>
        </p:nvSpPr>
        <p:spPr>
          <a:xfrm>
            <a:off x="4734450" y="9550470"/>
            <a:ext cx="15228849" cy="584775"/>
          </a:xfrm>
          <a:prstGeom prst="rect">
            <a:avLst/>
          </a:prstGeom>
        </p:spPr>
        <p:txBody>
          <a:bodyPr wrap="none">
            <a:spAutoFit/>
          </a:bodyPr>
          <a:lstStyle/>
          <a:p>
            <a:pPr lvl="0" algn="ctr" defTabSz="914400">
              <a:defRPr/>
            </a:pPr>
            <a:r>
              <a:rPr lang="pt-BR" sz="3200" b="1" dirty="0" smtClean="0">
                <a:solidFill>
                  <a:schemeClr val="accent2"/>
                </a:solidFill>
                <a:latin typeface="Tahoma" panose="020B0604030504040204" pitchFamily="34" charset="0"/>
                <a:ea typeface="Tahoma" panose="020B0604030504040204" pitchFamily="34" charset="0"/>
                <a:cs typeface="Tahoma" panose="020B0604030504040204" pitchFamily="34" charset="0"/>
              </a:rPr>
              <a:t>Dicas de parametrização do P7 para comparar os saldos DE/EM Terceiros</a:t>
            </a:r>
            <a:endParaRPr lang="pt-BR" sz="3200" b="1" dirty="0">
              <a:solidFill>
                <a:schemeClr val="accent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37106076"/>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25</a:t>
            </a:fld>
            <a:endParaRPr lang="pt-BR" dirty="0"/>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 Placeholder 1">
            <a:extLst>
              <a:ext uri="{FF2B5EF4-FFF2-40B4-BE49-F238E27FC236}">
                <a16:creationId xmlns="" xmlns:a16="http://schemas.microsoft.com/office/drawing/2014/main" id="{F84971FC-A9F8-ED4A-9469-AD1CCE0A12C4}"/>
              </a:ext>
            </a:extLst>
          </p:cNvPr>
          <p:cNvSpPr txBox="1">
            <a:spLocks/>
          </p:cNvSpPr>
          <p:nvPr/>
        </p:nvSpPr>
        <p:spPr>
          <a:xfrm>
            <a:off x="1894479" y="473839"/>
            <a:ext cx="19916760" cy="745559"/>
          </a:xfrm>
          <a:prstGeom prst="rect">
            <a:avLst/>
          </a:prstGeom>
        </p:spPr>
        <p:txBody>
          <a:bodyPr anchor="t"/>
          <a:lstStyle>
            <a:lvl1pPr marL="0" indent="0" algn="l" defTabSz="914400" rtl="0" eaLnBrk="1" latinLnBrk="0" hangingPunct="1">
              <a:lnSpc>
                <a:spcPct val="100000"/>
              </a:lnSpc>
              <a:spcBef>
                <a:spcPts val="1000"/>
              </a:spcBef>
              <a:buFont typeface="Arial" panose="020B0604020202020204" pitchFamily="34" charset="0"/>
              <a:buNone/>
              <a:defRPr sz="4000" b="1" kern="1200" spc="10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dirty="0" smtClean="0">
                <a:solidFill>
                  <a:schemeClr val="tx2"/>
                </a:solidFill>
              </a:rPr>
              <a:t>CENARIOS DE DÚVIDAS COMUNS DO </a:t>
            </a:r>
            <a:r>
              <a:rPr lang="pt-BR" dirty="0" smtClean="0"/>
              <a:t>BLOCO K</a:t>
            </a:r>
            <a:endParaRPr lang="pt-BR" dirty="0"/>
          </a:p>
        </p:txBody>
      </p:sp>
      <p:sp>
        <p:nvSpPr>
          <p:cNvPr id="8" name="Retângulo 7"/>
          <p:cNvSpPr/>
          <p:nvPr/>
        </p:nvSpPr>
        <p:spPr>
          <a:xfrm>
            <a:off x="1045529" y="2094030"/>
            <a:ext cx="15320220" cy="707886"/>
          </a:xfrm>
          <a:prstGeom prst="rect">
            <a:avLst/>
          </a:prstGeom>
        </p:spPr>
        <p:txBody>
          <a:bodyPr wrap="none">
            <a:spAutoFit/>
          </a:bodyPr>
          <a:lstStyle/>
          <a:p>
            <a:r>
              <a:rPr lang="pt-BR" sz="4000" b="1" dirty="0" smtClean="0">
                <a:solidFill>
                  <a:schemeClr val="tx2"/>
                </a:solidFill>
              </a:rPr>
              <a:t>5° </a:t>
            </a:r>
            <a:r>
              <a:rPr lang="pt-BR" sz="4000" b="1" dirty="0" smtClean="0">
                <a:solidFill>
                  <a:schemeClr val="tx2"/>
                </a:solidFill>
              </a:rPr>
              <a:t>CENÁRIO COMUM – </a:t>
            </a:r>
            <a:r>
              <a:rPr lang="pt-BR" sz="4000" b="1" dirty="0" smtClean="0">
                <a:solidFill>
                  <a:schemeClr val="tx2"/>
                </a:solidFill>
              </a:rPr>
              <a:t>Duplicidade no Registro K200</a:t>
            </a:r>
            <a:endParaRPr lang="pt-BR" sz="4000" b="1" dirty="0"/>
          </a:p>
        </p:txBody>
      </p:sp>
      <p:sp>
        <p:nvSpPr>
          <p:cNvPr id="11" name="CaixaDeTexto 10"/>
          <p:cNvSpPr txBox="1"/>
          <p:nvPr/>
        </p:nvSpPr>
        <p:spPr>
          <a:xfrm>
            <a:off x="1028439" y="3591137"/>
            <a:ext cx="22563741" cy="954107"/>
          </a:xfrm>
          <a:prstGeom prst="rect">
            <a:avLst/>
          </a:prstGeom>
          <a:noFill/>
        </p:spPr>
        <p:txBody>
          <a:bodyPr wrap="none" rtlCol="0">
            <a:spAutoFit/>
          </a:bodyPr>
          <a:lstStyle/>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Este cenário acontece com certa frequência, onde algum registro no K200 possui mais de uma linha com mesmo código, mesma quantidade,</a:t>
            </a:r>
          </a:p>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mesmo indicador de estoque e mesmo participante (caso seja DE/EM terceiros)</a:t>
            </a:r>
          </a:p>
        </p:txBody>
      </p:sp>
      <p:graphicFrame>
        <p:nvGraphicFramePr>
          <p:cNvPr id="2" name="Tabela 1"/>
          <p:cNvGraphicFramePr>
            <a:graphicFrameLocks noGrp="1"/>
          </p:cNvGraphicFramePr>
          <p:nvPr>
            <p:extLst>
              <p:ext uri="{D42A27DB-BD31-4B8C-83A1-F6EECF244321}">
                <p14:modId xmlns:p14="http://schemas.microsoft.com/office/powerpoint/2010/main" val="215549370"/>
              </p:ext>
            </p:extLst>
          </p:nvPr>
        </p:nvGraphicFramePr>
        <p:xfrm>
          <a:off x="1028439" y="5115872"/>
          <a:ext cx="22169804" cy="5667147"/>
        </p:xfrm>
        <a:graphic>
          <a:graphicData uri="http://schemas.openxmlformats.org/drawingml/2006/table">
            <a:tbl>
              <a:tblPr firstRow="1" bandRow="1">
                <a:tableStyleId>{775DCB02-9BB8-47FD-8907-85C794F793BA}</a:tableStyleId>
              </a:tblPr>
              <a:tblGrid>
                <a:gridCol w="22169804"/>
              </a:tblGrid>
              <a:tr h="1235978">
                <a:tc>
                  <a:txBody>
                    <a:bodyPr/>
                    <a:lstStyle/>
                    <a:p>
                      <a:pPr algn="ct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Os cenários mapeados deste tipo de diferença são:</a:t>
                      </a:r>
                    </a:p>
                    <a:p>
                      <a:endParaRPr lang="pt-B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8493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3200" b="1" i="0" kern="1200" dirty="0" smtClean="0">
                          <a:solidFill>
                            <a:srgbClr val="FFC000"/>
                          </a:solidFill>
                          <a:effectLst/>
                          <a:latin typeface="Tahoma" panose="020B0604030504040204" pitchFamily="34" charset="0"/>
                          <a:ea typeface="Tahoma" panose="020B0604030504040204" pitchFamily="34" charset="0"/>
                          <a:cs typeface="Tahoma" panose="020B0604030504040204" pitchFamily="34" charset="0"/>
                        </a:rPr>
                        <a:t>Quando há alguma inconsistência no Cliente/Fornecedor envolvido neste saldo (estando deletado, com código duplicado entre tabela de Clientes(SA1) e Fornecedores(SA2) ou bloqueado em seu cadastro)</a:t>
                      </a:r>
                      <a:endParaRPr lang="pt-BR" sz="4800" b="1" dirty="0" smtClean="0">
                        <a:solidFill>
                          <a:srgbClr val="FFC000"/>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r h="2246234">
                <a:tc>
                  <a:txBody>
                    <a:bodyPr/>
                    <a:lstStyle/>
                    <a:p>
                      <a:pPr algn="ctr"/>
                      <a:r>
                        <a:rPr lang="pt-BR" sz="3200" b="1" i="0" kern="1200" dirty="0" smtClean="0">
                          <a:solidFill>
                            <a:srgbClr val="FFC000"/>
                          </a:solidFill>
                          <a:effectLst/>
                          <a:latin typeface="Tahoma" panose="020B0604030504040204" pitchFamily="34" charset="0"/>
                          <a:ea typeface="Tahoma" panose="020B0604030504040204" pitchFamily="34" charset="0"/>
                          <a:cs typeface="Tahoma" panose="020B0604030504040204" pitchFamily="34" charset="0"/>
                        </a:rPr>
                        <a:t>Quando há inconsistências em seu registro na tabela SB6:  B6_TPCF vazio, B6_CLIFOR vazio ou B6_IDENT vazio</a:t>
                      </a:r>
                      <a:endParaRPr lang="pt-BR" sz="4800" b="1" dirty="0">
                        <a:solidFill>
                          <a:srgbClr val="FFC000"/>
                        </a:solidFill>
                        <a:latin typeface="Tahoma" panose="020B0604030504040204" pitchFamily="34" charset="0"/>
                        <a:ea typeface="Tahoma" panose="020B0604030504040204" pitchFamily="34" charset="0"/>
                        <a:cs typeface="Tahom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5000"/>
                      </a:schemeClr>
                    </a:solidFill>
                  </a:tcPr>
                </a:tc>
              </a:tr>
            </a:tbl>
          </a:graphicData>
        </a:graphic>
      </p:graphicFrame>
      <p:sp>
        <p:nvSpPr>
          <p:cNvPr id="5" name="CaixaDeTexto 4"/>
          <p:cNvSpPr txBox="1"/>
          <p:nvPr/>
        </p:nvSpPr>
        <p:spPr>
          <a:xfrm>
            <a:off x="1518249" y="11628408"/>
            <a:ext cx="19150642" cy="1354217"/>
          </a:xfrm>
          <a:prstGeom prst="rect">
            <a:avLst/>
          </a:prstGeom>
          <a:noFill/>
        </p:spPr>
        <p:txBody>
          <a:bodyPr wrap="square" rtlCol="0">
            <a:spAutoFit/>
          </a:bodyPr>
          <a:lstStyle/>
          <a:p>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Temos um detalhamento de cenário descrito na documentação abaixo: </a:t>
            </a:r>
            <a:r>
              <a:rPr lang="pt-BR" sz="2800" b="1" dirty="0">
                <a:solidFill>
                  <a:schemeClr val="bg1"/>
                </a:solidFill>
                <a:hlinkClick r:id="rId2"/>
              </a:rPr>
              <a:t>Cross Segmento - Backoffice (Linha Protheus) - SIGAEST - SPED Fiscal - Validação da Duplicidade no Registro </a:t>
            </a:r>
            <a:r>
              <a:rPr lang="pt-BR" sz="2800" b="1" dirty="0" smtClean="0">
                <a:solidFill>
                  <a:schemeClr val="bg1"/>
                </a:solidFill>
                <a:hlinkClick r:id="rId2"/>
              </a:rPr>
              <a:t>K200</a:t>
            </a:r>
            <a:r>
              <a:rPr lang="pt-BR" sz="2800" dirty="0"/>
              <a:t/>
            </a:r>
            <a:br>
              <a:rPr lang="pt-BR" sz="2800" dirty="0"/>
            </a:b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71383469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F72AB58-EFC6-684A-B110-A33A65D09C5D}"/>
              </a:ext>
            </a:extLst>
          </p:cNvPr>
          <p:cNvSpPr>
            <a:spLocks noGrp="1"/>
          </p:cNvSpPr>
          <p:nvPr>
            <p:ph type="body" sz="quarter" idx="10"/>
          </p:nvPr>
        </p:nvSpPr>
        <p:spPr/>
        <p:txBody>
          <a:bodyPr/>
          <a:lstStyle/>
          <a:p>
            <a:r>
              <a:rPr lang="en-US" dirty="0" smtClean="0"/>
              <a:t>DÚVIDAS?</a:t>
            </a:r>
            <a:endParaRPr lang="en-US" dirty="0"/>
          </a:p>
          <a:p>
            <a:endParaRPr lang="pt-BR" dirty="0"/>
          </a:p>
        </p:txBody>
      </p:sp>
      <p:sp>
        <p:nvSpPr>
          <p:cNvPr id="4" name="Text Placeholder 3">
            <a:extLst>
              <a:ext uri="{FF2B5EF4-FFF2-40B4-BE49-F238E27FC236}">
                <a16:creationId xmlns="" xmlns:a16="http://schemas.microsoft.com/office/drawing/2014/main" id="{545827E6-CB5C-F846-86C6-C95AA38F148D}"/>
              </a:ext>
            </a:extLst>
          </p:cNvPr>
          <p:cNvSpPr>
            <a:spLocks noGrp="1"/>
          </p:cNvSpPr>
          <p:nvPr>
            <p:ph type="body" sz="quarter" idx="12"/>
          </p:nvPr>
        </p:nvSpPr>
        <p:spPr/>
        <p:txBody>
          <a:bodyPr/>
          <a:lstStyle/>
          <a:p>
            <a:r>
              <a:rPr lang="pt-BR"/>
              <a:t>05</a:t>
            </a:r>
          </a:p>
        </p:txBody>
      </p:sp>
    </p:spTree>
    <p:extLst>
      <p:ext uri="{BB962C8B-B14F-4D97-AF65-F5344CB8AC3E}">
        <p14:creationId xmlns:p14="http://schemas.microsoft.com/office/powerpoint/2010/main" val="227560433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324B60AB-1420-E14F-8B00-37B6D12A2E75}"/>
              </a:ext>
            </a:extLst>
          </p:cNvPr>
          <p:cNvSpPr>
            <a:spLocks noGrp="1"/>
          </p:cNvSpPr>
          <p:nvPr>
            <p:ph type="body" sz="quarter" idx="23"/>
          </p:nvPr>
        </p:nvSpPr>
        <p:spPr/>
        <p:txBody>
          <a:bodyPr/>
          <a:lstStyle/>
          <a:p>
            <a:r>
              <a:rPr lang="pt-BR" dirty="0" smtClean="0"/>
              <a:t>FERNANDO HENRIQUE</a:t>
            </a:r>
            <a:endParaRPr lang="pt-BR" dirty="0"/>
          </a:p>
        </p:txBody>
      </p:sp>
      <p:sp>
        <p:nvSpPr>
          <p:cNvPr id="4" name="Text Placeholder 3">
            <a:extLst>
              <a:ext uri="{FF2B5EF4-FFF2-40B4-BE49-F238E27FC236}">
                <a16:creationId xmlns="" xmlns:a16="http://schemas.microsoft.com/office/drawing/2014/main" id="{776FB58F-27B7-EC44-A23A-58D4806B8FD7}"/>
              </a:ext>
            </a:extLst>
          </p:cNvPr>
          <p:cNvSpPr>
            <a:spLocks noGrp="1"/>
          </p:cNvSpPr>
          <p:nvPr>
            <p:ph type="body" sz="quarter" idx="24"/>
          </p:nvPr>
        </p:nvSpPr>
        <p:spPr/>
        <p:txBody>
          <a:bodyPr/>
          <a:lstStyle/>
          <a:p>
            <a:r>
              <a:rPr lang="pt-BR" dirty="0" smtClean="0"/>
              <a:t>Protheus Estoque/Custos</a:t>
            </a:r>
            <a:endParaRPr lang="pt-BR" dirty="0"/>
          </a:p>
        </p:txBody>
      </p:sp>
      <p:sp>
        <p:nvSpPr>
          <p:cNvPr id="5" name="Text Placeholder 4">
            <a:extLst>
              <a:ext uri="{FF2B5EF4-FFF2-40B4-BE49-F238E27FC236}">
                <a16:creationId xmlns="" xmlns:a16="http://schemas.microsoft.com/office/drawing/2014/main" id="{E36401C9-01ED-8E45-8FCB-9B4D772B0567}"/>
              </a:ext>
            </a:extLst>
          </p:cNvPr>
          <p:cNvSpPr>
            <a:spLocks noGrp="1"/>
          </p:cNvSpPr>
          <p:nvPr>
            <p:ph type="body" sz="quarter" idx="25"/>
          </p:nvPr>
        </p:nvSpPr>
        <p:spPr/>
        <p:txBody>
          <a:bodyPr/>
          <a:lstStyle/>
          <a:p>
            <a:r>
              <a:rPr lang="pt-BR" dirty="0" smtClean="0"/>
              <a:t>fhenrique@totvs.com.br</a:t>
            </a:r>
            <a:endParaRPr lang="pt-BR" dirty="0"/>
          </a:p>
        </p:txBody>
      </p:sp>
      <p:pic>
        <p:nvPicPr>
          <p:cNvPr id="10" name="Picture Placeholder 7">
            <a:extLst>
              <a:ext uri="{FF2B5EF4-FFF2-40B4-BE49-F238E27FC236}">
                <a16:creationId xmlns="" xmlns:a16="http://schemas.microsoft.com/office/drawing/2014/main" id="{26D0BA86-CBF6-AE4B-B041-9129D89B6CD0}"/>
              </a:ext>
            </a:extLst>
          </p:cNvPr>
          <p:cNvPicPr>
            <a:picLocks noGrp="1" noChangeAspect="1"/>
          </p:cNvPicPr>
          <p:nvPr>
            <p:ph type="pic" sz="quarter" idx="13"/>
          </p:nvPr>
        </p:nvPicPr>
        <p:blipFill rotWithShape="1">
          <a:blip r:embed="rId2">
            <a:extLst>
              <a:ext uri="{96DAC541-7B7A-43D3-8B79-37D633B846F1}">
                <asvg:svgBlip xmlns="" xmlns:asvg="http://schemas.microsoft.com/office/drawing/2016/SVG/main" r:embed="rId3"/>
              </a:ext>
            </a:extLst>
          </a:blip>
          <a:srcRect l="25252" t="39554" r="25252" b="10950"/>
          <a:stretch/>
        </p:blipFill>
        <p:spPr>
          <a:xfrm>
            <a:off x="3526042" y="3887789"/>
            <a:ext cx="1959306" cy="1959306"/>
          </a:xfrm>
        </p:spPr>
      </p:pic>
    </p:spTree>
    <p:extLst>
      <p:ext uri="{BB962C8B-B14F-4D97-AF65-F5344CB8AC3E}">
        <p14:creationId xmlns:p14="http://schemas.microsoft.com/office/powerpoint/2010/main" val="469545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 xmlns:a16="http://schemas.microsoft.com/office/drawing/2014/main" id="{BA4EC8C3-0309-7342-A052-3611C88391C2}"/>
              </a:ext>
            </a:extLst>
          </p:cNvPr>
          <p:cNvSpPr>
            <a:spLocks noGrp="1"/>
          </p:cNvSpPr>
          <p:nvPr>
            <p:ph type="body" sz="quarter" idx="10"/>
          </p:nvPr>
        </p:nvSpPr>
        <p:spPr/>
        <p:txBody>
          <a:bodyPr/>
          <a:lstStyle/>
          <a:p>
            <a:r>
              <a:rPr lang="pt-BR" dirty="0" smtClean="0"/>
              <a:t>O que é o Bloco K?</a:t>
            </a:r>
            <a:endParaRPr lang="pt-BR" dirty="0"/>
          </a:p>
        </p:txBody>
      </p:sp>
      <p:sp>
        <p:nvSpPr>
          <p:cNvPr id="6" name="Text Placeholder 5">
            <a:extLst>
              <a:ext uri="{FF2B5EF4-FFF2-40B4-BE49-F238E27FC236}">
                <a16:creationId xmlns="" xmlns:a16="http://schemas.microsoft.com/office/drawing/2014/main" id="{565750BC-7B5C-A348-8CDF-F8079511795B}"/>
              </a:ext>
            </a:extLst>
          </p:cNvPr>
          <p:cNvSpPr>
            <a:spLocks noGrp="1"/>
          </p:cNvSpPr>
          <p:nvPr>
            <p:ph type="body" sz="quarter" idx="12"/>
          </p:nvPr>
        </p:nvSpPr>
        <p:spPr/>
        <p:txBody>
          <a:bodyPr/>
          <a:lstStyle/>
          <a:p>
            <a:r>
              <a:rPr lang="pt-BR"/>
              <a:t>01</a:t>
            </a:r>
          </a:p>
        </p:txBody>
      </p:sp>
    </p:spTree>
    <p:extLst>
      <p:ext uri="{BB962C8B-B14F-4D97-AF65-F5344CB8AC3E}">
        <p14:creationId xmlns:p14="http://schemas.microsoft.com/office/powerpoint/2010/main" val="424576648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84971FC-A9F8-ED4A-9469-AD1CCE0A12C4}"/>
              </a:ext>
            </a:extLst>
          </p:cNvPr>
          <p:cNvSpPr>
            <a:spLocks noGrp="1"/>
          </p:cNvSpPr>
          <p:nvPr>
            <p:ph type="body" sz="quarter" idx="10"/>
          </p:nvPr>
        </p:nvSpPr>
        <p:spPr/>
        <p:txBody>
          <a:bodyPr/>
          <a:lstStyle/>
          <a:p>
            <a:r>
              <a:rPr lang="pt-BR" dirty="0" smtClean="0">
                <a:solidFill>
                  <a:schemeClr val="tx2"/>
                </a:solidFill>
              </a:rPr>
              <a:t>O QUE É O </a:t>
            </a:r>
            <a:r>
              <a:rPr lang="pt-BR" dirty="0" smtClean="0"/>
              <a:t>BLOCO K?</a:t>
            </a:r>
            <a:endParaRPr lang="pt-BR" dirty="0"/>
          </a:p>
        </p:txBody>
      </p:sp>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4</a:t>
            </a:fld>
            <a:endParaRPr lang="pt-BR" dirty="0"/>
          </a:p>
        </p:txBody>
      </p:sp>
      <p:sp>
        <p:nvSpPr>
          <p:cNvPr id="5" name="CaixaDeTexto 4"/>
          <p:cNvSpPr txBox="1"/>
          <p:nvPr/>
        </p:nvSpPr>
        <p:spPr>
          <a:xfrm>
            <a:off x="1104181" y="2489626"/>
            <a:ext cx="22814214" cy="810478"/>
          </a:xfrm>
          <a:prstGeom prst="rect">
            <a:avLst/>
          </a:prstGeom>
          <a:noFill/>
        </p:spPr>
        <p:txBody>
          <a:bodyPr wrap="square" rtlCol="0">
            <a:spAutoFit/>
          </a:bodyPr>
          <a:lstStyle/>
          <a:p>
            <a:pPr>
              <a:lnSpc>
                <a:spcPts val="2800"/>
              </a:lnSpc>
            </a:pPr>
            <a:r>
              <a:rPr lang="pt-BR" sz="3200" dirty="0">
                <a:solidFill>
                  <a:schemeClr val="bg1"/>
                </a:solidFill>
                <a:latin typeface="Tahoma" panose="020B0604030504040204" pitchFamily="34" charset="0"/>
                <a:ea typeface="Tahoma" panose="020B0604030504040204" pitchFamily="34" charset="0"/>
                <a:cs typeface="Tahoma" panose="020B0604030504040204" pitchFamily="34" charset="0"/>
              </a:rPr>
              <a:t>Este bloco se destina a prestar informações mensais </a:t>
            </a:r>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de produção e respectivo </a:t>
            </a:r>
            <a:r>
              <a:rPr lang="pt-BR" sz="3200" dirty="0">
                <a:solidFill>
                  <a:schemeClr val="bg1"/>
                </a:solidFill>
                <a:latin typeface="Tahoma" panose="020B0604030504040204" pitchFamily="34" charset="0"/>
                <a:ea typeface="Tahoma" panose="020B0604030504040204" pitchFamily="34" charset="0"/>
                <a:cs typeface="Tahoma" panose="020B0604030504040204" pitchFamily="34" charset="0"/>
              </a:rPr>
              <a:t>consumo de </a:t>
            </a:r>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insumos </a:t>
            </a:r>
            <a:r>
              <a:rPr lang="pt-BR" sz="3200" dirty="0">
                <a:solidFill>
                  <a:schemeClr val="bg1"/>
                </a:solidFill>
                <a:latin typeface="Tahoma" panose="020B0604030504040204" pitchFamily="34" charset="0"/>
                <a:ea typeface="Tahoma" panose="020B0604030504040204" pitchFamily="34" charset="0"/>
                <a:cs typeface="Tahoma" panose="020B0604030504040204" pitchFamily="34" charset="0"/>
              </a:rPr>
              <a:t>bem como do</a:t>
            </a:r>
          </a:p>
          <a:p>
            <a:pPr>
              <a:lnSpc>
                <a:spcPts val="2800"/>
              </a:lnSpc>
            </a:pPr>
            <a:r>
              <a:rPr lang="pt-BR" sz="3200" b="1" dirty="0">
                <a:solidFill>
                  <a:schemeClr val="bg1"/>
                </a:solidFill>
                <a:latin typeface="Tahoma" panose="020B0604030504040204" pitchFamily="34" charset="0"/>
                <a:ea typeface="Tahoma" panose="020B0604030504040204" pitchFamily="34" charset="0"/>
                <a:cs typeface="Tahoma" panose="020B0604030504040204" pitchFamily="34" charset="0"/>
              </a:rPr>
              <a:t>estoque </a:t>
            </a:r>
            <a:r>
              <a:rPr lang="pt-BR" sz="3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escriturado</a:t>
            </a:r>
            <a:r>
              <a:rPr lang="pt-BR" sz="3200" dirty="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pt-BR" sz="32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6" name="CaixaDeTexto 5"/>
          <p:cNvSpPr txBox="1"/>
          <p:nvPr/>
        </p:nvSpPr>
        <p:spPr>
          <a:xfrm>
            <a:off x="1104181" y="4487176"/>
            <a:ext cx="8163645" cy="451406"/>
          </a:xfrm>
          <a:prstGeom prst="rect">
            <a:avLst/>
          </a:prstGeom>
          <a:noFill/>
        </p:spPr>
        <p:txBody>
          <a:bodyPr wrap="none" rtlCol="0">
            <a:spAutoFit/>
          </a:bodyPr>
          <a:lstStyle/>
          <a:p>
            <a:pPr algn="l">
              <a:lnSpc>
                <a:spcPts val="2800"/>
              </a:lnSpc>
            </a:pPr>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O </a:t>
            </a:r>
            <a:r>
              <a:rPr lang="pt-BR" sz="3200" b="1" dirty="0">
                <a:solidFill>
                  <a:schemeClr val="bg1"/>
                </a:solidFill>
                <a:latin typeface="Tahoma" panose="020B0604030504040204" pitchFamily="34" charset="0"/>
                <a:ea typeface="Tahoma" panose="020B0604030504040204" pitchFamily="34" charset="0"/>
                <a:cs typeface="Tahoma" panose="020B0604030504040204" pitchFamily="34" charset="0"/>
              </a:rPr>
              <a:t>B</a:t>
            </a:r>
            <a:r>
              <a:rPr lang="pt-BR" sz="32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loco K </a:t>
            </a:r>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divide-se nos seguintes registros</a:t>
            </a: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7" name="CaixaDeTexto 6"/>
          <p:cNvSpPr txBox="1"/>
          <p:nvPr/>
        </p:nvSpPr>
        <p:spPr>
          <a:xfrm>
            <a:off x="2061497" y="8739554"/>
            <a:ext cx="184731" cy="451406"/>
          </a:xfrm>
          <a:prstGeom prst="rect">
            <a:avLst/>
          </a:prstGeom>
          <a:noFill/>
        </p:spPr>
        <p:txBody>
          <a:bodyPr wrap="none" rtlCol="0">
            <a:spAutoFit/>
          </a:bodyPr>
          <a:lstStyle/>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pic>
        <p:nvPicPr>
          <p:cNvPr id="11" name="Imagem 10"/>
          <p:cNvPicPr>
            <a:picLocks noChangeAspect="1"/>
          </p:cNvPicPr>
          <p:nvPr/>
        </p:nvPicPr>
        <p:blipFill>
          <a:blip r:embed="rId2"/>
          <a:stretch>
            <a:fillRect/>
          </a:stretch>
        </p:blipFill>
        <p:spPr>
          <a:xfrm>
            <a:off x="1104181" y="4995896"/>
            <a:ext cx="14687640" cy="8390128"/>
          </a:xfrm>
          <a:prstGeom prst="rect">
            <a:avLst/>
          </a:prstGeom>
        </p:spPr>
      </p:pic>
      <p:sp>
        <p:nvSpPr>
          <p:cNvPr id="12" name="CaixaDeTexto 11"/>
          <p:cNvSpPr txBox="1"/>
          <p:nvPr/>
        </p:nvSpPr>
        <p:spPr>
          <a:xfrm>
            <a:off x="15791821" y="6018405"/>
            <a:ext cx="8450390" cy="2964914"/>
          </a:xfrm>
          <a:prstGeom prst="rect">
            <a:avLst/>
          </a:prstGeom>
          <a:noFill/>
        </p:spPr>
        <p:txBody>
          <a:bodyPr wrap="none" rtlCol="0">
            <a:spAutoFit/>
          </a:bodyPr>
          <a:lstStyle/>
          <a:p>
            <a:pPr algn="l">
              <a:lnSpc>
                <a:spcPts val="2800"/>
              </a:lnSpc>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Extraído de: Guia Prático EFD ICMS IPI versão 3.1.2</a:t>
            </a:r>
          </a:p>
          <a:p>
            <a:pPr algn="l">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rPr>
              <a:t>Link </a:t>
            </a:r>
            <a:r>
              <a:rPr lang="pt-BR" sz="2800" b="1" dirty="0">
                <a:solidFill>
                  <a:schemeClr val="bg1"/>
                </a:solidFill>
                <a:latin typeface="Tahoma" panose="020B0604030504040204" pitchFamily="34" charset="0"/>
                <a:ea typeface="Tahoma" panose="020B0604030504040204" pitchFamily="34" charset="0"/>
                <a:cs typeface="Tahoma" panose="020B0604030504040204" pitchFamily="34" charset="0"/>
              </a:rPr>
              <a:t>para Download: </a:t>
            </a:r>
            <a:endPar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3"/>
              </a:rPr>
              <a:t>http</a:t>
            </a:r>
            <a:r>
              <a:rPr lang="pt-BR" sz="2800" b="1" dirty="0">
                <a:solidFill>
                  <a:schemeClr val="bg1"/>
                </a:solidFill>
                <a:latin typeface="Tahoma" panose="020B0604030504040204" pitchFamily="34" charset="0"/>
                <a:ea typeface="Tahoma" panose="020B0604030504040204" pitchFamily="34" charset="0"/>
                <a:cs typeface="Tahoma" panose="020B0604030504040204" pitchFamily="34" charset="0"/>
                <a:hlinkClick r:id="rId3"/>
              </a:rPr>
              <a:t>://</a:t>
            </a:r>
            <a:r>
              <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3"/>
              </a:rPr>
              <a:t>sped.rfb.gov.br/arquivo/show/7127</a:t>
            </a:r>
            <a:endParaRPr lang="pt-BR" sz="2800" b="1"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9680947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77ACA898-ECB8-6540-9AB7-3D67CD3EEE81}"/>
              </a:ext>
            </a:extLst>
          </p:cNvPr>
          <p:cNvSpPr>
            <a:spLocks noGrp="1"/>
          </p:cNvSpPr>
          <p:nvPr>
            <p:ph type="body" sz="quarter" idx="10"/>
          </p:nvPr>
        </p:nvSpPr>
        <p:spPr/>
        <p:txBody>
          <a:bodyPr/>
          <a:lstStyle/>
          <a:p>
            <a:r>
              <a:rPr lang="pt-BR" dirty="0" smtClean="0"/>
              <a:t>Um pouco sobre os principais Registros do Bloco K</a:t>
            </a:r>
            <a:endParaRPr lang="pt-BR" dirty="0"/>
          </a:p>
        </p:txBody>
      </p:sp>
      <p:sp>
        <p:nvSpPr>
          <p:cNvPr id="4" name="Text Placeholder 3">
            <a:extLst>
              <a:ext uri="{FF2B5EF4-FFF2-40B4-BE49-F238E27FC236}">
                <a16:creationId xmlns="" xmlns:a16="http://schemas.microsoft.com/office/drawing/2014/main" id="{2F0852D0-6973-FD44-BD64-9F2321EFAABB}"/>
              </a:ext>
            </a:extLst>
          </p:cNvPr>
          <p:cNvSpPr>
            <a:spLocks noGrp="1"/>
          </p:cNvSpPr>
          <p:nvPr>
            <p:ph type="body" sz="quarter" idx="12"/>
          </p:nvPr>
        </p:nvSpPr>
        <p:spPr/>
        <p:txBody>
          <a:bodyPr/>
          <a:lstStyle/>
          <a:p>
            <a:r>
              <a:rPr lang="pt-BR"/>
              <a:t>02</a:t>
            </a:r>
          </a:p>
        </p:txBody>
      </p:sp>
    </p:spTree>
    <p:extLst>
      <p:ext uri="{BB962C8B-B14F-4D97-AF65-F5344CB8AC3E}">
        <p14:creationId xmlns:p14="http://schemas.microsoft.com/office/powerpoint/2010/main" val="307136753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84971FC-A9F8-ED4A-9469-AD1CCE0A12C4}"/>
              </a:ext>
            </a:extLst>
          </p:cNvPr>
          <p:cNvSpPr>
            <a:spLocks noGrp="1"/>
          </p:cNvSpPr>
          <p:nvPr>
            <p:ph type="body" sz="quarter" idx="10"/>
          </p:nvPr>
        </p:nvSpPr>
        <p:spPr/>
        <p:txBody>
          <a:bodyPr/>
          <a:lstStyle/>
          <a:p>
            <a:r>
              <a:rPr lang="pt-BR" dirty="0" smtClean="0">
                <a:solidFill>
                  <a:schemeClr val="tx2"/>
                </a:solidFill>
              </a:rPr>
              <a:t>PRINCIPAIS REGISTROS DO </a:t>
            </a:r>
            <a:r>
              <a:rPr lang="pt-BR" dirty="0" smtClean="0"/>
              <a:t>BLOCO K</a:t>
            </a:r>
            <a:endParaRPr lang="pt-BR" dirty="0"/>
          </a:p>
        </p:txBody>
      </p:sp>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6</a:t>
            </a:fld>
            <a:endParaRPr lang="pt-BR" dirty="0"/>
          </a:p>
        </p:txBody>
      </p:sp>
      <p:sp>
        <p:nvSpPr>
          <p:cNvPr id="4" name="Retângulo 3"/>
          <p:cNvSpPr/>
          <p:nvPr/>
        </p:nvSpPr>
        <p:spPr>
          <a:xfrm>
            <a:off x="1894479" y="2318317"/>
            <a:ext cx="4851008" cy="707886"/>
          </a:xfrm>
          <a:prstGeom prst="rect">
            <a:avLst/>
          </a:prstGeom>
        </p:spPr>
        <p:txBody>
          <a:bodyPr wrap="none">
            <a:spAutoFit/>
          </a:bodyPr>
          <a:lstStyle/>
          <a:p>
            <a:r>
              <a:rPr lang="pt-BR" sz="4000" b="1" dirty="0" smtClean="0">
                <a:solidFill>
                  <a:schemeClr val="tx2"/>
                </a:solidFill>
              </a:rPr>
              <a:t>REGISTRO K200</a:t>
            </a:r>
            <a:endParaRPr lang="pt-BR" sz="4000" b="1" dirty="0"/>
          </a:p>
        </p:txBody>
      </p:sp>
      <p:sp>
        <p:nvSpPr>
          <p:cNvPr id="5" name="CaixaDeTexto 4"/>
          <p:cNvSpPr txBox="1"/>
          <p:nvPr/>
        </p:nvSpPr>
        <p:spPr>
          <a:xfrm>
            <a:off x="1894479" y="3531091"/>
            <a:ext cx="14904080" cy="2605842"/>
          </a:xfrm>
          <a:prstGeom prst="rect">
            <a:avLst/>
          </a:prstGeom>
          <a:noFill/>
        </p:spPr>
        <p:txBody>
          <a:bodyPr wrap="none" rtlCol="0">
            <a:spAutoFit/>
          </a:bodyPr>
          <a:lstStyle/>
          <a:p>
            <a:pPr algn="l">
              <a:lnSpc>
                <a:spcPts val="2800"/>
              </a:lnSpc>
            </a:pPr>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Este registro tem o objetivo de informar o estoque final do período de apuração. </a:t>
            </a: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6" name="CaixaDeTexto 5"/>
          <p:cNvSpPr txBox="1"/>
          <p:nvPr/>
        </p:nvSpPr>
        <p:spPr>
          <a:xfrm>
            <a:off x="1894479" y="8255509"/>
            <a:ext cx="12482328" cy="4042132"/>
          </a:xfrm>
          <a:prstGeom prst="rect">
            <a:avLst/>
          </a:prstGeom>
          <a:noFill/>
        </p:spPr>
        <p:txBody>
          <a:bodyPr wrap="none" rtlCol="0">
            <a:spAutoFit/>
          </a:bodyPr>
          <a:lstStyle/>
          <a:p>
            <a:pPr>
              <a:lnSpc>
                <a:spcPts val="2800"/>
              </a:lnSpc>
            </a:pPr>
            <a:endPar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Ele </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é dividido em 3 indicações de Estoque</a:t>
            </a:r>
          </a:p>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0 – </a:t>
            </a:r>
            <a:r>
              <a:rPr lang="pt-BR" sz="2800" b="1" dirty="0">
                <a:solidFill>
                  <a:schemeClr val="bg1"/>
                </a:solidFill>
                <a:latin typeface="Tahoma" panose="020B0604030504040204" pitchFamily="34" charset="0"/>
                <a:ea typeface="Tahoma" panose="020B0604030504040204" pitchFamily="34" charset="0"/>
                <a:cs typeface="Tahoma" panose="020B0604030504040204" pitchFamily="34" charset="0"/>
              </a:rPr>
              <a:t>Estoque Próprio </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da empresa informante do SPED</a:t>
            </a:r>
          </a:p>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1 – Estoque da empresa informante do SPED porém </a:t>
            </a:r>
            <a:r>
              <a:rPr lang="pt-BR" sz="2800" b="1" dirty="0">
                <a:solidFill>
                  <a:schemeClr val="bg1"/>
                </a:solidFill>
                <a:latin typeface="Tahoma" panose="020B0604030504040204" pitchFamily="34" charset="0"/>
                <a:ea typeface="Tahoma" panose="020B0604030504040204" pitchFamily="34" charset="0"/>
                <a:cs typeface="Tahoma" panose="020B0604030504040204" pitchFamily="34" charset="0"/>
              </a:rPr>
              <a:t>EM posse de terceiros</a:t>
            </a: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2 – </a:t>
            </a:r>
            <a:r>
              <a:rPr lang="pt-BR" sz="2800" b="1" dirty="0">
                <a:solidFill>
                  <a:schemeClr val="bg1"/>
                </a:solidFill>
                <a:latin typeface="Tahoma" panose="020B0604030504040204" pitchFamily="34" charset="0"/>
                <a:ea typeface="Tahoma" panose="020B0604030504040204" pitchFamily="34" charset="0"/>
                <a:cs typeface="Tahoma" panose="020B0604030504040204" pitchFamily="34" charset="0"/>
              </a:rPr>
              <a:t>Estoque DE terceiros</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 em posse da empresa informante do SPED.</a:t>
            </a: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pic>
        <p:nvPicPr>
          <p:cNvPr id="7" name="Imagem 6"/>
          <p:cNvPicPr>
            <a:picLocks noChangeAspect="1"/>
          </p:cNvPicPr>
          <p:nvPr/>
        </p:nvPicPr>
        <p:blipFill>
          <a:blip r:embed="rId2"/>
          <a:stretch>
            <a:fillRect/>
          </a:stretch>
        </p:blipFill>
        <p:spPr>
          <a:xfrm>
            <a:off x="1894479" y="4382219"/>
            <a:ext cx="9440630" cy="3873290"/>
          </a:xfrm>
          <a:prstGeom prst="rect">
            <a:avLst/>
          </a:prstGeom>
        </p:spPr>
      </p:pic>
      <p:sp>
        <p:nvSpPr>
          <p:cNvPr id="8" name="CaixaDeTexto 7"/>
          <p:cNvSpPr txBox="1"/>
          <p:nvPr/>
        </p:nvSpPr>
        <p:spPr>
          <a:xfrm>
            <a:off x="11676003" y="5113197"/>
            <a:ext cx="12711172" cy="1528624"/>
          </a:xfrm>
          <a:prstGeom prst="rect">
            <a:avLst/>
          </a:prstGeom>
          <a:noFill/>
        </p:spPr>
        <p:txBody>
          <a:bodyPr wrap="none" rtlCol="0">
            <a:spAutoFit/>
          </a:bodyPr>
          <a:lstStyle/>
          <a:p>
            <a:pPr algn="l">
              <a:lnSpc>
                <a:spcPts val="2800"/>
              </a:lnSpc>
            </a:pPr>
            <a:r>
              <a:rPr lang="pt-BR" sz="2600" dirty="0" smtClean="0">
                <a:solidFill>
                  <a:schemeClr val="bg1"/>
                </a:solidFill>
                <a:latin typeface="Tahoma" panose="020B0604030504040204" pitchFamily="34" charset="0"/>
                <a:ea typeface="Tahoma" panose="020B0604030504040204" pitchFamily="34" charset="0"/>
                <a:cs typeface="Tahoma" panose="020B0604030504040204" pitchFamily="34" charset="0"/>
              </a:rPr>
              <a:t>Para maiores detalhes sobre o Registro K200, consulte nosso TDN:</a:t>
            </a:r>
          </a:p>
          <a:p>
            <a:pPr>
              <a:lnSpc>
                <a:spcPts val="2800"/>
              </a:lnSpc>
            </a:pPr>
            <a:r>
              <a:rPr lang="pt-BR" sz="2600" dirty="0">
                <a:solidFill>
                  <a:schemeClr val="bg1"/>
                </a:solidFill>
                <a:latin typeface="Tahoma" panose="020B0604030504040204" pitchFamily="34" charset="0"/>
                <a:ea typeface="Tahoma" panose="020B0604030504040204" pitchFamily="34" charset="0"/>
                <a:cs typeface="Tahoma" panose="020B0604030504040204" pitchFamily="34" charset="0"/>
                <a:hlinkClick r:id="rId3"/>
              </a:rPr>
              <a:t>https://</a:t>
            </a:r>
            <a:r>
              <a:rPr lang="pt-BR" sz="2600"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3"/>
              </a:rPr>
              <a:t>tdn.totvs.com/display/public/PROT/Registro+K200%3A+Estoque+Escriturado</a:t>
            </a:r>
            <a:endParaRPr lang="pt-BR" sz="26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97120890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84971FC-A9F8-ED4A-9469-AD1CCE0A12C4}"/>
              </a:ext>
            </a:extLst>
          </p:cNvPr>
          <p:cNvSpPr>
            <a:spLocks noGrp="1"/>
          </p:cNvSpPr>
          <p:nvPr>
            <p:ph type="body" sz="quarter" idx="10"/>
          </p:nvPr>
        </p:nvSpPr>
        <p:spPr/>
        <p:txBody>
          <a:bodyPr/>
          <a:lstStyle/>
          <a:p>
            <a:r>
              <a:rPr lang="pt-BR" dirty="0" smtClean="0">
                <a:solidFill>
                  <a:schemeClr val="tx2"/>
                </a:solidFill>
              </a:rPr>
              <a:t>PRINCIPAIS REGISTROS DO </a:t>
            </a:r>
            <a:r>
              <a:rPr lang="pt-BR" dirty="0" smtClean="0"/>
              <a:t>BLOCO K</a:t>
            </a:r>
            <a:endParaRPr lang="pt-BR" dirty="0"/>
          </a:p>
        </p:txBody>
      </p:sp>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7</a:t>
            </a:fld>
            <a:endParaRPr lang="pt-BR" dirty="0"/>
          </a:p>
        </p:txBody>
      </p:sp>
      <p:sp>
        <p:nvSpPr>
          <p:cNvPr id="4" name="Retângulo 3"/>
          <p:cNvSpPr/>
          <p:nvPr/>
        </p:nvSpPr>
        <p:spPr>
          <a:xfrm>
            <a:off x="1894479" y="2318317"/>
            <a:ext cx="4851008" cy="707886"/>
          </a:xfrm>
          <a:prstGeom prst="rect">
            <a:avLst/>
          </a:prstGeom>
        </p:spPr>
        <p:txBody>
          <a:bodyPr wrap="none">
            <a:spAutoFit/>
          </a:bodyPr>
          <a:lstStyle/>
          <a:p>
            <a:r>
              <a:rPr lang="pt-BR" sz="4000" b="1" dirty="0" smtClean="0">
                <a:solidFill>
                  <a:schemeClr val="tx2"/>
                </a:solidFill>
              </a:rPr>
              <a:t>REGISTRO K220</a:t>
            </a:r>
            <a:endParaRPr lang="pt-BR" sz="4000" b="1" dirty="0"/>
          </a:p>
        </p:txBody>
      </p:sp>
      <p:sp>
        <p:nvSpPr>
          <p:cNvPr id="5" name="CaixaDeTexto 4"/>
          <p:cNvSpPr txBox="1"/>
          <p:nvPr/>
        </p:nvSpPr>
        <p:spPr>
          <a:xfrm>
            <a:off x="1894479" y="3531091"/>
            <a:ext cx="11868955" cy="2964914"/>
          </a:xfrm>
          <a:prstGeom prst="rect">
            <a:avLst/>
          </a:prstGeom>
          <a:noFill/>
        </p:spPr>
        <p:txBody>
          <a:bodyPr wrap="none" rtlCol="0">
            <a:spAutoFit/>
          </a:bodyPr>
          <a:lstStyle/>
          <a:p>
            <a:pPr algn="l">
              <a:lnSpc>
                <a:spcPts val="2800"/>
              </a:lnSpc>
            </a:pPr>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Este registro informa a movimentação interna entre mercadorias</a:t>
            </a: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6" name="CaixaDeTexto 5"/>
          <p:cNvSpPr txBox="1"/>
          <p:nvPr/>
        </p:nvSpPr>
        <p:spPr>
          <a:xfrm>
            <a:off x="1894479" y="8255509"/>
            <a:ext cx="17177331" cy="1528624"/>
          </a:xfrm>
          <a:prstGeom prst="rect">
            <a:avLst/>
          </a:prstGeom>
          <a:noFill/>
        </p:spPr>
        <p:txBody>
          <a:bodyPr wrap="none" rtlCol="0">
            <a:spAutoFit/>
          </a:bodyPr>
          <a:lstStyle/>
          <a:p>
            <a:pPr>
              <a:lnSpc>
                <a:spcPts val="2800"/>
              </a:lnSpc>
            </a:pPr>
            <a:endPar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Rotina do Protheus envolvida com o K220:</a:t>
            </a:r>
          </a:p>
          <a:p>
            <a:pPr>
              <a:lnSpc>
                <a:spcPts val="2800"/>
              </a:lnSpc>
            </a:pP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MATA261 – Transferência de Produtos Modelo </a:t>
            </a:r>
            <a:r>
              <a:rPr lang="pt-BR" sz="2800" dirty="0" err="1" smtClean="0">
                <a:solidFill>
                  <a:schemeClr val="bg1"/>
                </a:solidFill>
                <a:latin typeface="Tahoma" panose="020B0604030504040204" pitchFamily="34" charset="0"/>
                <a:ea typeface="Tahoma" panose="020B0604030504040204" pitchFamily="34" charset="0"/>
                <a:cs typeface="Tahoma" panose="020B0604030504040204" pitchFamily="34" charset="0"/>
              </a:rPr>
              <a:t>ll</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 (</a:t>
            </a:r>
            <a:r>
              <a:rPr lang="pt-BR" sz="2800" dirty="0" smtClean="0">
                <a:latin typeface="Tahoma" panose="020B0604030504040204" pitchFamily="34" charset="0"/>
                <a:ea typeface="Tahoma" panose="020B0604030504040204" pitchFamily="34" charset="0"/>
                <a:cs typeface="Tahoma" panose="020B0604030504040204" pitchFamily="34" charset="0"/>
              </a:rPr>
              <a:t>caso os </a:t>
            </a:r>
            <a:r>
              <a:rPr lang="pt-BR" sz="2800" dirty="0">
                <a:latin typeface="Tahoma" panose="020B0604030504040204" pitchFamily="34" charset="0"/>
                <a:ea typeface="Tahoma" panose="020B0604030504040204" pitchFamily="34" charset="0"/>
                <a:cs typeface="Tahoma" panose="020B0604030504040204" pitchFamily="34" charset="0"/>
              </a:rPr>
              <a:t>produtos de Origem e Destino </a:t>
            </a:r>
            <a:r>
              <a:rPr lang="pt-BR" sz="2800" b="1" dirty="0">
                <a:latin typeface="Tahoma" panose="020B0604030504040204" pitchFamily="34" charset="0"/>
                <a:ea typeface="Tahoma" panose="020B0604030504040204" pitchFamily="34" charset="0"/>
                <a:cs typeface="Tahoma" panose="020B0604030504040204" pitchFamily="34" charset="0"/>
              </a:rPr>
              <a:t>sejam </a:t>
            </a:r>
            <a:r>
              <a:rPr lang="pt-BR" sz="2800" b="1" dirty="0" smtClean="0">
                <a:latin typeface="Tahoma" panose="020B0604030504040204" pitchFamily="34" charset="0"/>
                <a:ea typeface="Tahoma" panose="020B0604030504040204" pitchFamily="34" charset="0"/>
                <a:cs typeface="Tahoma" panose="020B0604030504040204" pitchFamily="34" charset="0"/>
              </a:rPr>
              <a:t>diferentes</a:t>
            </a:r>
            <a:r>
              <a:rPr lang="pt-BR" sz="2800" dirty="0" smtClean="0">
                <a:latin typeface="Tahoma" panose="020B0604030504040204" pitchFamily="34" charset="0"/>
                <a:ea typeface="Tahoma" panose="020B0604030504040204" pitchFamily="34" charset="0"/>
                <a:cs typeface="Tahoma" panose="020B0604030504040204" pitchFamily="34" charset="0"/>
              </a:rPr>
              <a:t>)</a:t>
            </a: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pic>
        <p:nvPicPr>
          <p:cNvPr id="8" name="Imagem 7"/>
          <p:cNvPicPr>
            <a:picLocks noChangeAspect="1"/>
          </p:cNvPicPr>
          <p:nvPr/>
        </p:nvPicPr>
        <p:blipFill>
          <a:blip r:embed="rId2"/>
          <a:stretch>
            <a:fillRect/>
          </a:stretch>
        </p:blipFill>
        <p:spPr>
          <a:xfrm>
            <a:off x="2001543" y="4449453"/>
            <a:ext cx="13456994" cy="3435090"/>
          </a:xfrm>
          <a:prstGeom prst="rect">
            <a:avLst/>
          </a:prstGeom>
        </p:spPr>
      </p:pic>
      <p:sp>
        <p:nvSpPr>
          <p:cNvPr id="9" name="Retângulo 8"/>
          <p:cNvSpPr/>
          <p:nvPr/>
        </p:nvSpPr>
        <p:spPr>
          <a:xfrm>
            <a:off x="1894479" y="10155099"/>
            <a:ext cx="12192000" cy="1169551"/>
          </a:xfrm>
          <a:prstGeom prst="rect">
            <a:avLst/>
          </a:prstGeom>
        </p:spPr>
        <p:txBody>
          <a:bodyPr>
            <a:spAutoFit/>
          </a:bodyPr>
          <a:lstStyle/>
          <a:p>
            <a:pPr>
              <a:lnSpc>
                <a:spcPts val="2800"/>
              </a:lnSpc>
            </a:pP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Para maiores detalhes sobre o Registro </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rPr>
              <a:t>K220</a:t>
            </a: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 consulte nosso TDN:</a:t>
            </a:r>
          </a:p>
          <a:p>
            <a:pPr>
              <a:lnSpc>
                <a:spcPts val="2800"/>
              </a:lnSpc>
            </a:pP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hlinkClick r:id="rId3"/>
              </a:rPr>
              <a:t>https://</a:t>
            </a:r>
            <a:r>
              <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3"/>
              </a:rPr>
              <a:t>tdn.totvs.com/pages/releaseview.action?pageId=259560142</a:t>
            </a:r>
            <a:endParaRPr lang="pt-BR" sz="28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75904451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84971FC-A9F8-ED4A-9469-AD1CCE0A12C4}"/>
              </a:ext>
            </a:extLst>
          </p:cNvPr>
          <p:cNvSpPr>
            <a:spLocks noGrp="1"/>
          </p:cNvSpPr>
          <p:nvPr>
            <p:ph type="body" sz="quarter" idx="10"/>
          </p:nvPr>
        </p:nvSpPr>
        <p:spPr/>
        <p:txBody>
          <a:bodyPr/>
          <a:lstStyle/>
          <a:p>
            <a:r>
              <a:rPr lang="pt-BR" dirty="0" smtClean="0">
                <a:solidFill>
                  <a:schemeClr val="tx2"/>
                </a:solidFill>
              </a:rPr>
              <a:t>PRINCIPAIS REGISTROS DO </a:t>
            </a:r>
            <a:r>
              <a:rPr lang="pt-BR" dirty="0" smtClean="0"/>
              <a:t>BLOCO K</a:t>
            </a:r>
            <a:endParaRPr lang="pt-BR" dirty="0"/>
          </a:p>
        </p:txBody>
      </p:sp>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8</a:t>
            </a:fld>
            <a:endParaRPr lang="pt-BR" dirty="0"/>
          </a:p>
        </p:txBody>
      </p:sp>
      <p:sp>
        <p:nvSpPr>
          <p:cNvPr id="4" name="Retângulo 3"/>
          <p:cNvSpPr/>
          <p:nvPr/>
        </p:nvSpPr>
        <p:spPr>
          <a:xfrm>
            <a:off x="1894479" y="2318317"/>
            <a:ext cx="7407797" cy="707886"/>
          </a:xfrm>
          <a:prstGeom prst="rect">
            <a:avLst/>
          </a:prstGeom>
        </p:spPr>
        <p:txBody>
          <a:bodyPr wrap="none">
            <a:spAutoFit/>
          </a:bodyPr>
          <a:lstStyle/>
          <a:p>
            <a:r>
              <a:rPr lang="pt-BR" sz="4000" b="1" dirty="0" smtClean="0">
                <a:solidFill>
                  <a:schemeClr val="tx2"/>
                </a:solidFill>
              </a:rPr>
              <a:t>REGISTROS K250 E K255</a:t>
            </a:r>
            <a:endParaRPr lang="pt-BR" sz="4000" b="1" dirty="0"/>
          </a:p>
        </p:txBody>
      </p:sp>
      <p:sp>
        <p:nvSpPr>
          <p:cNvPr id="5" name="CaixaDeTexto 4"/>
          <p:cNvSpPr txBox="1"/>
          <p:nvPr/>
        </p:nvSpPr>
        <p:spPr>
          <a:xfrm>
            <a:off x="1894479" y="3531091"/>
            <a:ext cx="19839855" cy="3683060"/>
          </a:xfrm>
          <a:prstGeom prst="rect">
            <a:avLst/>
          </a:prstGeom>
          <a:noFill/>
        </p:spPr>
        <p:txBody>
          <a:bodyPr wrap="none" rtlCol="0">
            <a:spAutoFit/>
          </a:bodyPr>
          <a:lstStyle/>
          <a:p>
            <a:pPr algn="l">
              <a:lnSpc>
                <a:spcPts val="2800"/>
              </a:lnSpc>
            </a:pPr>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O Reg. K250 informa os produtos que foram industrializados por terceiros por encomenda e sua quantidade.</a:t>
            </a: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O Reg. K255 informa a quantidade do insumo que foi remetido para ser industrializado em terceiro</a:t>
            </a: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9" name="Retângulo 8"/>
          <p:cNvSpPr/>
          <p:nvPr/>
        </p:nvSpPr>
        <p:spPr>
          <a:xfrm>
            <a:off x="1894479" y="10155099"/>
            <a:ext cx="12192000" cy="1528624"/>
          </a:xfrm>
          <a:prstGeom prst="rect">
            <a:avLst/>
          </a:prstGeom>
        </p:spPr>
        <p:txBody>
          <a:bodyPr>
            <a:spAutoFit/>
          </a:bodyPr>
          <a:lstStyle/>
          <a:p>
            <a:pPr>
              <a:lnSpc>
                <a:spcPts val="2800"/>
              </a:lnSpc>
            </a:pPr>
            <a:r>
              <a:rPr lang="pt-BR" sz="2400" dirty="0">
                <a:solidFill>
                  <a:schemeClr val="bg1"/>
                </a:solidFill>
                <a:latin typeface="Tahoma" panose="020B0604030504040204" pitchFamily="34" charset="0"/>
                <a:ea typeface="Tahoma" panose="020B0604030504040204" pitchFamily="34" charset="0"/>
                <a:cs typeface="Tahoma" panose="020B0604030504040204" pitchFamily="34" charset="0"/>
              </a:rPr>
              <a:t>Para maiores detalhes </a:t>
            </a:r>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e entendimento do processo que gera os Registros K250 e K255, </a:t>
            </a:r>
            <a:r>
              <a:rPr lang="pt-BR" sz="2400" dirty="0">
                <a:solidFill>
                  <a:schemeClr val="bg1"/>
                </a:solidFill>
                <a:latin typeface="Tahoma" panose="020B0604030504040204" pitchFamily="34" charset="0"/>
                <a:ea typeface="Tahoma" panose="020B0604030504040204" pitchFamily="34" charset="0"/>
                <a:cs typeface="Tahoma" panose="020B0604030504040204" pitchFamily="34" charset="0"/>
              </a:rPr>
              <a:t>consulte nosso TDN:</a:t>
            </a:r>
          </a:p>
          <a:p>
            <a:pPr>
              <a:lnSpc>
                <a:spcPts val="2800"/>
              </a:lnSpc>
            </a:pPr>
            <a:r>
              <a:rPr lang="pt-BR" sz="2400" dirty="0">
                <a:solidFill>
                  <a:schemeClr val="bg1"/>
                </a:solidFill>
                <a:latin typeface="Tahoma" panose="020B0604030504040204" pitchFamily="34" charset="0"/>
                <a:ea typeface="Tahoma" panose="020B0604030504040204" pitchFamily="34" charset="0"/>
                <a:cs typeface="Tahoma" panose="020B0604030504040204" pitchFamily="34" charset="0"/>
                <a:hlinkClick r:id="rId2"/>
              </a:rPr>
              <a:t>https://</a:t>
            </a:r>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2"/>
              </a:rPr>
              <a:t>tdn.totvs.com/pages/releaseview.action?pageId=259560200</a:t>
            </a:r>
            <a:endPar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pic>
        <p:nvPicPr>
          <p:cNvPr id="10" name="Imagem 9"/>
          <p:cNvPicPr>
            <a:picLocks noChangeAspect="1"/>
          </p:cNvPicPr>
          <p:nvPr/>
        </p:nvPicPr>
        <p:blipFill>
          <a:blip r:embed="rId3"/>
          <a:stretch>
            <a:fillRect/>
          </a:stretch>
        </p:blipFill>
        <p:spPr>
          <a:xfrm>
            <a:off x="2234623" y="5811805"/>
            <a:ext cx="10584828" cy="2848943"/>
          </a:xfrm>
          <a:prstGeom prst="rect">
            <a:avLst/>
          </a:prstGeom>
        </p:spPr>
      </p:pic>
      <p:pic>
        <p:nvPicPr>
          <p:cNvPr id="11" name="Imagem 10"/>
          <p:cNvPicPr>
            <a:picLocks noChangeAspect="1"/>
          </p:cNvPicPr>
          <p:nvPr/>
        </p:nvPicPr>
        <p:blipFill>
          <a:blip r:embed="rId4"/>
          <a:stretch>
            <a:fillRect/>
          </a:stretch>
        </p:blipFill>
        <p:spPr>
          <a:xfrm>
            <a:off x="13094898" y="5746201"/>
            <a:ext cx="10921043" cy="2840389"/>
          </a:xfrm>
          <a:prstGeom prst="rect">
            <a:avLst/>
          </a:prstGeom>
        </p:spPr>
      </p:pic>
      <p:sp>
        <p:nvSpPr>
          <p:cNvPr id="12" name="CaixaDeTexto 11"/>
          <p:cNvSpPr txBox="1"/>
          <p:nvPr/>
        </p:nvSpPr>
        <p:spPr>
          <a:xfrm>
            <a:off x="5986732" y="5189971"/>
            <a:ext cx="928459" cy="451406"/>
          </a:xfrm>
          <a:prstGeom prst="rect">
            <a:avLst/>
          </a:prstGeom>
          <a:noFill/>
        </p:spPr>
        <p:txBody>
          <a:bodyPr wrap="none" rtlCol="0">
            <a:spAutoFit/>
          </a:bodyPr>
          <a:lstStyle/>
          <a:p>
            <a:pPr algn="l">
              <a:lnSpc>
                <a:spcPts val="2800"/>
              </a:lnSpc>
            </a:pPr>
            <a:r>
              <a:rPr lang="pt-BR" sz="2600" dirty="0" smtClean="0">
                <a:solidFill>
                  <a:schemeClr val="bg1"/>
                </a:solidFill>
                <a:latin typeface="Tahoma" panose="020B0604030504040204" pitchFamily="34" charset="0"/>
                <a:ea typeface="Tahoma" panose="020B0604030504040204" pitchFamily="34" charset="0"/>
                <a:cs typeface="Tahoma" panose="020B0604030504040204" pitchFamily="34" charset="0"/>
              </a:rPr>
              <a:t>K250</a:t>
            </a:r>
            <a:endParaRPr lang="pt-BR" sz="26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3" name="Retângulo 12"/>
          <p:cNvSpPr/>
          <p:nvPr/>
        </p:nvSpPr>
        <p:spPr>
          <a:xfrm>
            <a:off x="18318815" y="5178659"/>
            <a:ext cx="928459" cy="451406"/>
          </a:xfrm>
          <a:prstGeom prst="rect">
            <a:avLst/>
          </a:prstGeom>
        </p:spPr>
        <p:txBody>
          <a:bodyPr wrap="none">
            <a:spAutoFit/>
          </a:bodyPr>
          <a:lstStyle/>
          <a:p>
            <a:pPr>
              <a:lnSpc>
                <a:spcPts val="2800"/>
              </a:lnSpc>
            </a:pPr>
            <a:r>
              <a:rPr lang="pt-BR" sz="2600" dirty="0">
                <a:solidFill>
                  <a:schemeClr val="bg1"/>
                </a:solidFill>
                <a:latin typeface="Tahoma" panose="020B0604030504040204" pitchFamily="34" charset="0"/>
                <a:ea typeface="Tahoma" panose="020B0604030504040204" pitchFamily="34" charset="0"/>
                <a:cs typeface="Tahoma" panose="020B0604030504040204" pitchFamily="34" charset="0"/>
              </a:rPr>
              <a:t>K250</a:t>
            </a:r>
          </a:p>
        </p:txBody>
      </p:sp>
    </p:spTree>
    <p:extLst>
      <p:ext uri="{BB962C8B-B14F-4D97-AF65-F5344CB8AC3E}">
        <p14:creationId xmlns:p14="http://schemas.microsoft.com/office/powerpoint/2010/main" val="41150655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F84971FC-A9F8-ED4A-9469-AD1CCE0A12C4}"/>
              </a:ext>
            </a:extLst>
          </p:cNvPr>
          <p:cNvSpPr>
            <a:spLocks noGrp="1"/>
          </p:cNvSpPr>
          <p:nvPr>
            <p:ph type="body" sz="quarter" idx="10"/>
          </p:nvPr>
        </p:nvSpPr>
        <p:spPr/>
        <p:txBody>
          <a:bodyPr/>
          <a:lstStyle/>
          <a:p>
            <a:r>
              <a:rPr lang="pt-BR" dirty="0" smtClean="0">
                <a:solidFill>
                  <a:schemeClr val="tx2"/>
                </a:solidFill>
              </a:rPr>
              <a:t>PRINCIPAIS REGISTROS DO </a:t>
            </a:r>
            <a:r>
              <a:rPr lang="pt-BR" dirty="0" smtClean="0"/>
              <a:t>BLOCO K</a:t>
            </a:r>
            <a:endParaRPr lang="pt-BR" dirty="0"/>
          </a:p>
        </p:txBody>
      </p:sp>
      <p:sp>
        <p:nvSpPr>
          <p:cNvPr id="3" name="Slide Number Placeholder 2">
            <a:extLst>
              <a:ext uri="{FF2B5EF4-FFF2-40B4-BE49-F238E27FC236}">
                <a16:creationId xmlns="" xmlns:a16="http://schemas.microsoft.com/office/drawing/2014/main" id="{9607C380-C4B2-8740-ADA0-646C8BC2C6B9}"/>
              </a:ext>
            </a:extLst>
          </p:cNvPr>
          <p:cNvSpPr>
            <a:spLocks noGrp="1"/>
          </p:cNvSpPr>
          <p:nvPr>
            <p:ph type="sldNum" sz="quarter" idx="11"/>
          </p:nvPr>
        </p:nvSpPr>
        <p:spPr/>
        <p:txBody>
          <a:bodyPr/>
          <a:lstStyle/>
          <a:p>
            <a:fld id="{A325F139-6C12-C241-B593-B371F006EAF6}" type="slidenum">
              <a:rPr lang="pt-BR"/>
              <a:pPr/>
              <a:t>9</a:t>
            </a:fld>
            <a:endParaRPr lang="pt-BR" dirty="0"/>
          </a:p>
        </p:txBody>
      </p:sp>
      <p:sp>
        <p:nvSpPr>
          <p:cNvPr id="4" name="Retângulo 3"/>
          <p:cNvSpPr/>
          <p:nvPr/>
        </p:nvSpPr>
        <p:spPr>
          <a:xfrm>
            <a:off x="1894479" y="2318317"/>
            <a:ext cx="7407797" cy="707886"/>
          </a:xfrm>
          <a:prstGeom prst="rect">
            <a:avLst/>
          </a:prstGeom>
        </p:spPr>
        <p:txBody>
          <a:bodyPr wrap="none">
            <a:spAutoFit/>
          </a:bodyPr>
          <a:lstStyle/>
          <a:p>
            <a:r>
              <a:rPr lang="pt-BR" sz="4000" b="1" dirty="0" smtClean="0">
                <a:solidFill>
                  <a:schemeClr val="tx2"/>
                </a:solidFill>
              </a:rPr>
              <a:t>REGISTROS K270 E K275</a:t>
            </a:r>
            <a:endParaRPr lang="pt-BR" sz="4000" b="1" dirty="0"/>
          </a:p>
        </p:txBody>
      </p:sp>
      <p:sp>
        <p:nvSpPr>
          <p:cNvPr id="5" name="CaixaDeTexto 4"/>
          <p:cNvSpPr txBox="1"/>
          <p:nvPr/>
        </p:nvSpPr>
        <p:spPr>
          <a:xfrm>
            <a:off x="983412" y="3429251"/>
            <a:ext cx="21599887" cy="2872581"/>
          </a:xfrm>
          <a:prstGeom prst="rect">
            <a:avLst/>
          </a:prstGeom>
          <a:noFill/>
        </p:spPr>
        <p:txBody>
          <a:bodyPr wrap="none" rtlCol="0">
            <a:spAutoFit/>
          </a:bodyPr>
          <a:lstStyle/>
          <a:p>
            <a:pPr algn="l"/>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O Registro K270 tem o objetivo de escriturar correção de apontamento de período de apuração anterior. Tanto para o </a:t>
            </a:r>
          </a:p>
          <a:p>
            <a:pPr algn="l"/>
            <a:r>
              <a:rPr lang="pt-BR" sz="3200" dirty="0">
                <a:solidFill>
                  <a:schemeClr val="bg1"/>
                </a:solidFill>
                <a:latin typeface="Tahoma" panose="020B0604030504040204" pitchFamily="34" charset="0"/>
                <a:ea typeface="Tahoma" panose="020B0604030504040204" pitchFamily="34" charset="0"/>
                <a:cs typeface="Tahoma" panose="020B0604030504040204" pitchFamily="34" charset="0"/>
              </a:rPr>
              <a:t>i</a:t>
            </a:r>
            <a:r>
              <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rPr>
              <a:t>tem pai (descrito no K270), quanto para o item filho (K275)</a:t>
            </a: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32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6" name="CaixaDeTexto 5"/>
          <p:cNvSpPr txBox="1"/>
          <p:nvPr/>
        </p:nvSpPr>
        <p:spPr>
          <a:xfrm>
            <a:off x="1894479" y="8255509"/>
            <a:ext cx="184731" cy="810478"/>
          </a:xfrm>
          <a:prstGeom prst="rect">
            <a:avLst/>
          </a:prstGeom>
          <a:noFill/>
        </p:spPr>
        <p:txBody>
          <a:bodyPr wrap="none" rtlCol="0">
            <a:spAutoFit/>
          </a:bodyPr>
          <a:lstStyle/>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
        <p:nvSpPr>
          <p:cNvPr id="8" name="CaixaDeTexto 7"/>
          <p:cNvSpPr txBox="1"/>
          <p:nvPr/>
        </p:nvSpPr>
        <p:spPr>
          <a:xfrm>
            <a:off x="10808078" y="4654475"/>
            <a:ext cx="10589758" cy="4042132"/>
          </a:xfrm>
          <a:prstGeom prst="rect">
            <a:avLst/>
          </a:prstGeom>
          <a:noFill/>
        </p:spPr>
        <p:txBody>
          <a:bodyPr wrap="none" rtlCol="0">
            <a:spAutoFit/>
          </a:bodyPr>
          <a:lstStyle/>
          <a:p>
            <a:pPr>
              <a:lnSpc>
                <a:spcPts val="2800"/>
              </a:lnSpc>
            </a:pPr>
            <a:r>
              <a:rPr lang="pt-BR" sz="2800" dirty="0">
                <a:solidFill>
                  <a:schemeClr val="bg1"/>
                </a:solidFill>
                <a:latin typeface="Tahoma" panose="020B0604030504040204" pitchFamily="34" charset="0"/>
                <a:ea typeface="Tahoma" panose="020B0604030504040204" pitchFamily="34" charset="0"/>
                <a:cs typeface="Tahoma" panose="020B0604030504040204" pitchFamily="34" charset="0"/>
              </a:rPr>
              <a:t>Este processo consiste em cenários como os exemplos abaixo:</a:t>
            </a:r>
          </a:p>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457200" indent="-457200">
              <a:lnSpc>
                <a:spcPts val="2800"/>
              </a:lnSpc>
              <a:buFont typeface="Arial" panose="020B0604020202020204" pitchFamily="34" charset="0"/>
              <a:buChar char="•"/>
            </a:pPr>
            <a:r>
              <a:rPr lang="pt-BR" sz="2600" dirty="0">
                <a:solidFill>
                  <a:schemeClr val="bg1"/>
                </a:solidFill>
                <a:latin typeface="Tahoma" panose="020B0604030504040204" pitchFamily="34" charset="0"/>
                <a:ea typeface="Tahoma" panose="020B0604030504040204" pitchFamily="34" charset="0"/>
                <a:cs typeface="Tahoma" panose="020B0604030504040204" pitchFamily="34" charset="0"/>
              </a:rPr>
              <a:t>Apontamento de Produção em um mês e </a:t>
            </a:r>
            <a:r>
              <a:rPr lang="pt-BR" sz="2600" dirty="0" smtClean="0">
                <a:solidFill>
                  <a:schemeClr val="bg1"/>
                </a:solidFill>
                <a:latin typeface="Tahoma" panose="020B0604030504040204" pitchFamily="34" charset="0"/>
                <a:ea typeface="Tahoma" panose="020B0604030504040204" pitchFamily="34" charset="0"/>
                <a:cs typeface="Tahoma" panose="020B0604030504040204" pitchFamily="34" charset="0"/>
              </a:rPr>
              <a:t>estorno no </a:t>
            </a:r>
            <a:r>
              <a:rPr lang="pt-BR" sz="2600" dirty="0">
                <a:solidFill>
                  <a:schemeClr val="bg1"/>
                </a:solidFill>
                <a:latin typeface="Tahoma" panose="020B0604030504040204" pitchFamily="34" charset="0"/>
                <a:ea typeface="Tahoma" panose="020B0604030504040204" pitchFamily="34" charset="0"/>
                <a:cs typeface="Tahoma" panose="020B0604030504040204" pitchFamily="34" charset="0"/>
              </a:rPr>
              <a:t>mês seguinte;</a:t>
            </a:r>
          </a:p>
          <a:p>
            <a:pPr marL="457200" indent="-457200">
              <a:lnSpc>
                <a:spcPts val="2800"/>
              </a:lnSpc>
              <a:buFont typeface="Arial" panose="020B0604020202020204" pitchFamily="34" charset="0"/>
              <a:buChar char="•"/>
            </a:pPr>
            <a:endParaRPr lang="pt-BR" sz="26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457200" indent="-457200">
              <a:lnSpc>
                <a:spcPts val="2800"/>
              </a:lnSpc>
              <a:buFont typeface="Arial" panose="020B0604020202020204" pitchFamily="34" charset="0"/>
              <a:buChar char="•"/>
            </a:pPr>
            <a:r>
              <a:rPr lang="pt-BR" sz="2600" dirty="0">
                <a:solidFill>
                  <a:schemeClr val="bg1"/>
                </a:solidFill>
                <a:latin typeface="Tahoma" panose="020B0604030504040204" pitchFamily="34" charset="0"/>
                <a:ea typeface="Tahoma" panose="020B0604030504040204" pitchFamily="34" charset="0"/>
                <a:cs typeface="Tahoma" panose="020B0604030504040204" pitchFamily="34" charset="0"/>
              </a:rPr>
              <a:t>Transferência de Produtos em um mês e estorno </a:t>
            </a:r>
            <a:r>
              <a:rPr lang="pt-BR" sz="2600" dirty="0" smtClean="0">
                <a:solidFill>
                  <a:schemeClr val="bg1"/>
                </a:solidFill>
                <a:latin typeface="Tahoma" panose="020B0604030504040204" pitchFamily="34" charset="0"/>
                <a:ea typeface="Tahoma" panose="020B0604030504040204" pitchFamily="34" charset="0"/>
                <a:cs typeface="Tahoma" panose="020B0604030504040204" pitchFamily="34" charset="0"/>
              </a:rPr>
              <a:t>no </a:t>
            </a:r>
            <a:r>
              <a:rPr lang="pt-BR" sz="2600" dirty="0">
                <a:solidFill>
                  <a:schemeClr val="bg1"/>
                </a:solidFill>
                <a:latin typeface="Tahoma" panose="020B0604030504040204" pitchFamily="34" charset="0"/>
                <a:ea typeface="Tahoma" panose="020B0604030504040204" pitchFamily="34" charset="0"/>
                <a:cs typeface="Tahoma" panose="020B0604030504040204" pitchFamily="34" charset="0"/>
              </a:rPr>
              <a:t>mês seguinte;</a:t>
            </a:r>
          </a:p>
          <a:p>
            <a:pPr>
              <a:lnSpc>
                <a:spcPts val="2800"/>
              </a:lnSpc>
            </a:pPr>
            <a:endParaRPr lang="pt-BR" sz="26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457200" indent="-457200">
              <a:lnSpc>
                <a:spcPts val="2800"/>
              </a:lnSpc>
              <a:buFont typeface="Arial" panose="020B0604020202020204" pitchFamily="34" charset="0"/>
              <a:buChar char="•"/>
            </a:pPr>
            <a:r>
              <a:rPr lang="pt-BR" sz="2600" dirty="0">
                <a:solidFill>
                  <a:schemeClr val="bg1"/>
                </a:solidFill>
                <a:latin typeface="Tahoma" panose="020B0604030504040204" pitchFamily="34" charset="0"/>
                <a:ea typeface="Tahoma" panose="020B0604030504040204" pitchFamily="34" charset="0"/>
                <a:cs typeface="Tahoma" panose="020B0604030504040204" pitchFamily="34" charset="0"/>
              </a:rPr>
              <a:t>Desmontagem de Produtos em um mês e estorno </a:t>
            </a:r>
            <a:r>
              <a:rPr lang="pt-BR" sz="2600" dirty="0" smtClean="0">
                <a:solidFill>
                  <a:schemeClr val="bg1"/>
                </a:solidFill>
                <a:latin typeface="Tahoma" panose="020B0604030504040204" pitchFamily="34" charset="0"/>
                <a:ea typeface="Tahoma" panose="020B0604030504040204" pitchFamily="34" charset="0"/>
                <a:cs typeface="Tahoma" panose="020B0604030504040204" pitchFamily="34" charset="0"/>
              </a:rPr>
              <a:t>no </a:t>
            </a:r>
            <a:r>
              <a:rPr lang="pt-BR" sz="2600" dirty="0">
                <a:solidFill>
                  <a:schemeClr val="bg1"/>
                </a:solidFill>
                <a:latin typeface="Tahoma" panose="020B0604030504040204" pitchFamily="34" charset="0"/>
                <a:ea typeface="Tahoma" panose="020B0604030504040204" pitchFamily="34" charset="0"/>
                <a:cs typeface="Tahoma" panose="020B0604030504040204" pitchFamily="34" charset="0"/>
              </a:rPr>
              <a:t>mês seguinte</a:t>
            </a:r>
            <a:r>
              <a:rPr lang="pt-BR" sz="2600" dirty="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pt-BR" sz="26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l">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pic>
        <p:nvPicPr>
          <p:cNvPr id="14" name="Imagem 13"/>
          <p:cNvPicPr>
            <a:picLocks noChangeAspect="1"/>
          </p:cNvPicPr>
          <p:nvPr/>
        </p:nvPicPr>
        <p:blipFill>
          <a:blip r:embed="rId2"/>
          <a:stretch>
            <a:fillRect/>
          </a:stretch>
        </p:blipFill>
        <p:spPr>
          <a:xfrm>
            <a:off x="983412" y="4597504"/>
            <a:ext cx="9824665" cy="8936966"/>
          </a:xfrm>
          <a:prstGeom prst="rect">
            <a:avLst/>
          </a:prstGeom>
        </p:spPr>
      </p:pic>
      <p:sp>
        <p:nvSpPr>
          <p:cNvPr id="15" name="CaixaDeTexto 14"/>
          <p:cNvSpPr txBox="1"/>
          <p:nvPr/>
        </p:nvSpPr>
        <p:spPr>
          <a:xfrm>
            <a:off x="11052097" y="9561709"/>
            <a:ext cx="12160958" cy="1169551"/>
          </a:xfrm>
          <a:prstGeom prst="rect">
            <a:avLst/>
          </a:prstGeom>
          <a:noFill/>
        </p:spPr>
        <p:txBody>
          <a:bodyPr wrap="none" rtlCol="0">
            <a:spAutoFit/>
          </a:bodyPr>
          <a:lstStyle/>
          <a:p>
            <a:pPr>
              <a:lnSpc>
                <a:spcPts val="2800"/>
              </a:lnSpc>
            </a:pPr>
            <a:r>
              <a:rPr lang="pt-BR" sz="2400" dirty="0">
                <a:solidFill>
                  <a:schemeClr val="bg1"/>
                </a:solidFill>
                <a:latin typeface="Tahoma" panose="020B0604030504040204" pitchFamily="34" charset="0"/>
                <a:ea typeface="Tahoma" panose="020B0604030504040204" pitchFamily="34" charset="0"/>
                <a:cs typeface="Tahoma" panose="020B0604030504040204" pitchFamily="34" charset="0"/>
              </a:rPr>
              <a:t>Para maiores detalhes </a:t>
            </a:r>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rPr>
              <a:t>sobre a geração dos Registros K270 e K275, consulte nosso TDN:</a:t>
            </a:r>
            <a:endParaRPr lang="pt-BR" sz="24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r>
              <a:rPr lang="pt-BR" sz="2400" dirty="0">
                <a:solidFill>
                  <a:schemeClr val="bg1"/>
                </a:solidFill>
                <a:latin typeface="Tahoma" panose="020B0604030504040204" pitchFamily="34" charset="0"/>
                <a:ea typeface="Tahoma" panose="020B0604030504040204" pitchFamily="34" charset="0"/>
                <a:cs typeface="Tahoma" panose="020B0604030504040204" pitchFamily="34" charset="0"/>
                <a:hlinkClick r:id="rId3"/>
              </a:rPr>
              <a:t>https://</a:t>
            </a:r>
            <a:r>
              <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hlinkClick r:id="rId3"/>
              </a:rPr>
              <a:t>tdn.totvs.com/pages/releaseview.action?pageId=259560564</a:t>
            </a:r>
            <a:endParaRPr lang="pt-BR" sz="240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p>
            <a:pPr>
              <a:lnSpc>
                <a:spcPts val="2800"/>
              </a:lnSpc>
            </a:pPr>
            <a:endParaRPr lang="pt-BR" sz="260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501637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Capa">
  <a:themeElements>
    <a:clrScheme name="Custom 1">
      <a:dk1>
        <a:srgbClr val="EDEDED"/>
      </a:dk1>
      <a:lt1>
        <a:srgbClr val="FFFFFF"/>
      </a:lt1>
      <a:dk2>
        <a:srgbClr val="FEAC0E"/>
      </a:dk2>
      <a:lt2>
        <a:srgbClr val="363636"/>
      </a:lt2>
      <a:accent1>
        <a:srgbClr val="0897E9"/>
      </a:accent1>
      <a:accent2>
        <a:srgbClr val="0ADBE3"/>
      </a:accent2>
      <a:accent3>
        <a:srgbClr val="6B48FF"/>
      </a:accent3>
      <a:accent4>
        <a:srgbClr val="363636"/>
      </a:accent4>
      <a:accent5>
        <a:srgbClr val="0897E9"/>
      </a:accent5>
      <a:accent6>
        <a:srgbClr val="0ADBE3"/>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lnSpc>
            <a:spcPts val="2800"/>
          </a:lnSpc>
          <a:defRPr sz="2600">
            <a:solidFill>
              <a:schemeClr val="bg2"/>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trodução">
  <a:themeElements>
    <a:clrScheme name="Custom 2">
      <a:dk1>
        <a:srgbClr val="EDEDED"/>
      </a:dk1>
      <a:lt1>
        <a:srgbClr val="FFFFFF"/>
      </a:lt1>
      <a:dk2>
        <a:srgbClr val="FEAC0E"/>
      </a:dk2>
      <a:lt2>
        <a:srgbClr val="363636"/>
      </a:lt2>
      <a:accent1>
        <a:srgbClr val="0897E9"/>
      </a:accent1>
      <a:accent2>
        <a:srgbClr val="0ADBE3"/>
      </a:accent2>
      <a:accent3>
        <a:srgbClr val="6B48FF"/>
      </a:accent3>
      <a:accent4>
        <a:srgbClr val="363636"/>
      </a:accent4>
      <a:accent5>
        <a:srgbClr val="0897E9"/>
      </a:accent5>
      <a:accent6>
        <a:srgbClr val="0ADBE3"/>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lnSpc>
            <a:spcPts val="2800"/>
          </a:lnSpc>
          <a:defRPr sz="2600">
            <a:solidFill>
              <a:schemeClr val="bg2"/>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genda">
  <a:themeElements>
    <a:clrScheme name="Custom 2">
      <a:dk1>
        <a:srgbClr val="EDEDED"/>
      </a:dk1>
      <a:lt1>
        <a:srgbClr val="FFFFFF"/>
      </a:lt1>
      <a:dk2>
        <a:srgbClr val="FEAC0E"/>
      </a:dk2>
      <a:lt2>
        <a:srgbClr val="363636"/>
      </a:lt2>
      <a:accent1>
        <a:srgbClr val="0897E9"/>
      </a:accent1>
      <a:accent2>
        <a:srgbClr val="0ADBE3"/>
      </a:accent2>
      <a:accent3>
        <a:srgbClr val="6B48FF"/>
      </a:accent3>
      <a:accent4>
        <a:srgbClr val="363636"/>
      </a:accent4>
      <a:accent5>
        <a:srgbClr val="0897E9"/>
      </a:accent5>
      <a:accent6>
        <a:srgbClr val="0ADBE3"/>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lnSpc>
            <a:spcPts val="2800"/>
          </a:lnSpc>
          <a:defRPr sz="2600">
            <a:solidFill>
              <a:schemeClr val="bg2"/>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Separatas">
  <a:themeElements>
    <a:clrScheme name="Custom 2">
      <a:dk1>
        <a:srgbClr val="EDEDED"/>
      </a:dk1>
      <a:lt1>
        <a:srgbClr val="FFFFFF"/>
      </a:lt1>
      <a:dk2>
        <a:srgbClr val="FEAC0E"/>
      </a:dk2>
      <a:lt2>
        <a:srgbClr val="363636"/>
      </a:lt2>
      <a:accent1>
        <a:srgbClr val="0897E9"/>
      </a:accent1>
      <a:accent2>
        <a:srgbClr val="0ADBE3"/>
      </a:accent2>
      <a:accent3>
        <a:srgbClr val="6B48FF"/>
      </a:accent3>
      <a:accent4>
        <a:srgbClr val="363636"/>
      </a:accent4>
      <a:accent5>
        <a:srgbClr val="0897E9"/>
      </a:accent5>
      <a:accent6>
        <a:srgbClr val="0ADBE3"/>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lnSpc>
            <a:spcPts val="2800"/>
          </a:lnSpc>
          <a:defRPr sz="2600">
            <a:solidFill>
              <a:schemeClr val="bg2"/>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onteúdo_Slide Branco">
  <a:themeElements>
    <a:clrScheme name="Custom 2">
      <a:dk1>
        <a:srgbClr val="EDEDED"/>
      </a:dk1>
      <a:lt1>
        <a:srgbClr val="FFFFFF"/>
      </a:lt1>
      <a:dk2>
        <a:srgbClr val="FEAC0E"/>
      </a:dk2>
      <a:lt2>
        <a:srgbClr val="363636"/>
      </a:lt2>
      <a:accent1>
        <a:srgbClr val="0897E9"/>
      </a:accent1>
      <a:accent2>
        <a:srgbClr val="0ADBE3"/>
      </a:accent2>
      <a:accent3>
        <a:srgbClr val="6B48FF"/>
      </a:accent3>
      <a:accent4>
        <a:srgbClr val="363636"/>
      </a:accent4>
      <a:accent5>
        <a:srgbClr val="0897E9"/>
      </a:accent5>
      <a:accent6>
        <a:srgbClr val="0ADBE3"/>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lnSpc>
            <a:spcPts val="2800"/>
          </a:lnSpc>
          <a:defRPr sz="2600">
            <a:solidFill>
              <a:schemeClr val="bg2"/>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cerramento">
  <a:themeElements>
    <a:clrScheme name="Custom 2">
      <a:dk1>
        <a:srgbClr val="EDEDED"/>
      </a:dk1>
      <a:lt1>
        <a:srgbClr val="FFFFFF"/>
      </a:lt1>
      <a:dk2>
        <a:srgbClr val="FEAC0E"/>
      </a:dk2>
      <a:lt2>
        <a:srgbClr val="363636"/>
      </a:lt2>
      <a:accent1>
        <a:srgbClr val="0897E9"/>
      </a:accent1>
      <a:accent2>
        <a:srgbClr val="0ADBE3"/>
      </a:accent2>
      <a:accent3>
        <a:srgbClr val="6B48FF"/>
      </a:accent3>
      <a:accent4>
        <a:srgbClr val="363636"/>
      </a:accent4>
      <a:accent5>
        <a:srgbClr val="0897E9"/>
      </a:accent5>
      <a:accent6>
        <a:srgbClr val="0ADBE3"/>
      </a:accent6>
      <a:hlink>
        <a:srgbClr val="0563C1"/>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lnSpc>
            <a:spcPts val="2800"/>
          </a:lnSpc>
          <a:defRPr sz="2600">
            <a:solidFill>
              <a:schemeClr val="bg2"/>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3282</TotalTime>
  <Words>2017</Words>
  <Application>Microsoft Office PowerPoint</Application>
  <PresentationFormat>Personalizar</PresentationFormat>
  <Paragraphs>277</Paragraphs>
  <Slides>27</Slides>
  <Notes>1</Notes>
  <HiddenSlides>0</HiddenSlides>
  <MMClips>0</MMClips>
  <ScaleCrop>false</ScaleCrop>
  <HeadingPairs>
    <vt:vector size="6" baseType="variant">
      <vt:variant>
        <vt:lpstr>Fontes usadas</vt:lpstr>
      </vt:variant>
      <vt:variant>
        <vt:i4>6</vt:i4>
      </vt:variant>
      <vt:variant>
        <vt:lpstr>Tema</vt:lpstr>
      </vt:variant>
      <vt:variant>
        <vt:i4>6</vt:i4>
      </vt:variant>
      <vt:variant>
        <vt:lpstr>Títulos de slides</vt:lpstr>
      </vt:variant>
      <vt:variant>
        <vt:i4>27</vt:i4>
      </vt:variant>
    </vt:vector>
  </HeadingPairs>
  <TitlesOfParts>
    <vt:vector size="39" baseType="lpstr">
      <vt:lpstr>Verdana</vt:lpstr>
      <vt:lpstr>Calibri</vt:lpstr>
      <vt:lpstr>Courier New</vt:lpstr>
      <vt:lpstr>Wingdings</vt:lpstr>
      <vt:lpstr>Arial</vt:lpstr>
      <vt:lpstr>Tahoma</vt:lpstr>
      <vt:lpstr>Capa</vt:lpstr>
      <vt:lpstr>Introdução</vt:lpstr>
      <vt:lpstr>Agenda</vt:lpstr>
      <vt:lpstr>Separatas</vt:lpstr>
      <vt:lpstr>Conteúdo_Slide Branco</vt:lpstr>
      <vt:lpstr>Encerramento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Renan Gurgel</dc:creator>
  <cp:lastModifiedBy>Cassio Xavier dos Reis</cp:lastModifiedBy>
  <cp:revision>262</cp:revision>
  <dcterms:created xsi:type="dcterms:W3CDTF">2021-04-28T19:41:18Z</dcterms:created>
  <dcterms:modified xsi:type="dcterms:W3CDTF">2023-01-26T12:33:09Z</dcterms:modified>
</cp:coreProperties>
</file>