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1"/>
    <p:sldMasterId id="2147483662" r:id="rId2"/>
    <p:sldMasterId id="2147483664" r:id="rId3"/>
    <p:sldMasterId id="2147483666" r:id="rId4"/>
    <p:sldMasterId id="2147483682" r:id="rId5"/>
    <p:sldMasterId id="2147483696" r:id="rId6"/>
  </p:sldMasterIdLst>
  <p:notesMasterIdLst>
    <p:notesMasterId r:id="rId13"/>
  </p:notesMasterIdLst>
  <p:sldIdLst>
    <p:sldId id="333" r:id="rId7"/>
    <p:sldId id="279" r:id="rId8"/>
    <p:sldId id="337" r:id="rId9"/>
    <p:sldId id="276" r:id="rId10"/>
    <p:sldId id="338" r:id="rId11"/>
    <p:sldId id="336" r:id="rId12"/>
  </p:sldIdLst>
  <p:sldSz cx="24387175" cy="13716000"/>
  <p:notesSz cx="6858000" cy="9144000"/>
  <p:embeddedFontLst>
    <p:embeddedFont>
      <p:font typeface="Verdana" panose="020B0604030504040204" pitchFamily="34" charset="0"/>
      <p:regular r:id="rId14"/>
      <p:bold r:id="rId15"/>
      <p:italic r:id="rId16"/>
      <p:boldItalic r:id="rId17"/>
    </p:embeddedFont>
    <p:embeddedFont>
      <p:font typeface="Calibri" panose="020F0502020204030204" pitchFamily="34" charset="0"/>
      <p:regular r:id="rId18"/>
      <p:bold r:id="rId19"/>
      <p:italic r:id="rId20"/>
      <p:boldItalic r:id="rId21"/>
    </p:embeddedFont>
    <p:embeddedFont>
      <p:font typeface="Tahoma" panose="020B0604030504040204" pitchFamily="34" charset="0"/>
      <p:regular r:id="rId22"/>
      <p:bold r:id="rId23"/>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36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59"/>
    <p:restoredTop sz="94676"/>
  </p:normalViewPr>
  <p:slideViewPr>
    <p:cSldViewPr snapToGrid="0" snapToObjects="1">
      <p:cViewPr varScale="1">
        <p:scale>
          <a:sx n="34" d="100"/>
          <a:sy n="34" d="100"/>
        </p:scale>
        <p:origin x="69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font" Target="fonts/font8.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font" Target="fonts/font4.fntdata"/><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font" Target="fonts/font2.fntdata"/><Relationship Id="rId23" Type="http://schemas.openxmlformats.org/officeDocument/2006/relationships/font" Target="fonts/font10.fntdata"/><Relationship Id="rId10" Type="http://schemas.openxmlformats.org/officeDocument/2006/relationships/slide" Target="slides/slide4.xml"/><Relationship Id="rId19" Type="http://schemas.openxmlformats.org/officeDocument/2006/relationships/font" Target="fonts/font6.fntdata"/><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15A3B3-6B92-A842-8476-C70ACFCE75D6}" type="datetimeFigureOut">
              <a:t>03/02/2023</a:t>
            </a:fld>
            <a:endParaRPr lang="pt-B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85AC6E-CBF5-7B46-A437-DB3F5E6BCCF8}" type="slidenum">
              <a:t>‹nº›</a:t>
            </a:fld>
            <a:endParaRPr lang="pt-BR"/>
          </a:p>
        </p:txBody>
      </p:sp>
    </p:spTree>
    <p:extLst>
      <p:ext uri="{BB962C8B-B14F-4D97-AF65-F5344CB8AC3E}">
        <p14:creationId xmlns:p14="http://schemas.microsoft.com/office/powerpoint/2010/main" val="230223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7.sv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8.png"/><Relationship Id="rId7" Type="http://schemas.openxmlformats.org/officeDocument/2006/relationships/image" Target="../media/image17.png"/><Relationship Id="rId2" Type="http://schemas.openxmlformats.org/officeDocument/2006/relationships/image" Target="../media/image27.jpg"/><Relationship Id="rId1" Type="http://schemas.openxmlformats.org/officeDocument/2006/relationships/slideMaster" Target="../slideMasters/slideMaster4.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9.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1.png"/><Relationship Id="rId7" Type="http://schemas.openxmlformats.org/officeDocument/2006/relationships/image" Target="../media/image4.png"/><Relationship Id="rId2" Type="http://schemas.openxmlformats.org/officeDocument/2006/relationships/image" Target="../media/image30.jpg"/><Relationship Id="rId1" Type="http://schemas.openxmlformats.org/officeDocument/2006/relationships/slideMaster" Target="../slideMasters/slideMaster4.xml"/><Relationship Id="rId6" Type="http://schemas.openxmlformats.org/officeDocument/2006/relationships/image" Target="../media/image32.png"/><Relationship Id="rId5" Type="http://schemas.openxmlformats.org/officeDocument/2006/relationships/image" Target="../media/image28.svg"/><Relationship Id="rId4" Type="http://schemas.openxmlformats.org/officeDocument/2006/relationships/image" Target="../media/image18.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33.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35.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36.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35.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37.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3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39.jpg"/><Relationship Id="rId1" Type="http://schemas.openxmlformats.org/officeDocument/2006/relationships/slideMaster" Target="../slideMasters/slideMaster4.xml"/><Relationship Id="rId6" Type="http://schemas.openxmlformats.org/officeDocument/2006/relationships/image" Target="../media/image38.png"/><Relationship Id="rId5" Type="http://schemas.openxmlformats.org/officeDocument/2006/relationships/image" Target="../media/image28.svg"/><Relationship Id="rId4" Type="http://schemas.openxmlformats.org/officeDocument/2006/relationships/image" Target="../media/image18.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image" Target="../media/image40.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25.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41.jpg"/><Relationship Id="rId1" Type="http://schemas.openxmlformats.org/officeDocument/2006/relationships/slideMaster" Target="../slideMasters/slideMaster4.xml"/><Relationship Id="rId6" Type="http://schemas.openxmlformats.org/officeDocument/2006/relationships/image" Target="../media/image38.png"/><Relationship Id="rId5" Type="http://schemas.openxmlformats.org/officeDocument/2006/relationships/image" Target="../media/image28.svg"/><Relationship Id="rId4" Type="http://schemas.openxmlformats.org/officeDocument/2006/relationships/image" Target="../media/image18.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image" Target="../media/image42.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43.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1.png"/><Relationship Id="rId7" Type="http://schemas.openxmlformats.org/officeDocument/2006/relationships/image" Target="../media/image4.png"/><Relationship Id="rId2" Type="http://schemas.openxmlformats.org/officeDocument/2006/relationships/image" Target="../media/image44.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4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7.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46.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38.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1.png"/><Relationship Id="rId7" Type="http://schemas.openxmlformats.org/officeDocument/2006/relationships/image" Target="../media/image4.png"/><Relationship Id="rId2" Type="http://schemas.openxmlformats.org/officeDocument/2006/relationships/image" Target="../media/image47.jpg"/><Relationship Id="rId1" Type="http://schemas.openxmlformats.org/officeDocument/2006/relationships/slideMaster" Target="../slideMasters/slideMaster4.xml"/><Relationship Id="rId6" Type="http://schemas.openxmlformats.org/officeDocument/2006/relationships/image" Target="../media/image45.png"/><Relationship Id="rId5" Type="http://schemas.openxmlformats.org/officeDocument/2006/relationships/image" Target="../media/image28.svg"/><Relationship Id="rId4" Type="http://schemas.openxmlformats.org/officeDocument/2006/relationships/image" Target="../media/image18.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52.png"/><Relationship Id="rId3" Type="http://schemas.openxmlformats.org/officeDocument/2006/relationships/image" Target="../media/image60.svg"/><Relationship Id="rId7" Type="http://schemas.openxmlformats.org/officeDocument/2006/relationships/image" Target="../media/image64.svg"/><Relationship Id="rId12" Type="http://schemas.openxmlformats.org/officeDocument/2006/relationships/image" Target="../media/image51.png"/><Relationship Id="rId2" Type="http://schemas.openxmlformats.org/officeDocument/2006/relationships/image" Target="../media/image48.png"/><Relationship Id="rId1" Type="http://schemas.openxmlformats.org/officeDocument/2006/relationships/slideMaster" Target="../slideMasters/slideMaster4.xml"/><Relationship Id="rId6" Type="http://schemas.openxmlformats.org/officeDocument/2006/relationships/image" Target="../media/image50.png"/><Relationship Id="rId11" Type="http://schemas.openxmlformats.org/officeDocument/2006/relationships/image" Target="../media/image7.svg"/><Relationship Id="rId5" Type="http://schemas.openxmlformats.org/officeDocument/2006/relationships/image" Target="../media/image62.svg"/><Relationship Id="rId10" Type="http://schemas.openxmlformats.org/officeDocument/2006/relationships/image" Target="../media/image4.png"/><Relationship Id="rId4" Type="http://schemas.openxmlformats.org/officeDocument/2006/relationships/image" Target="../media/image49.png"/><Relationship Id="rId9" Type="http://schemas.openxmlformats.org/officeDocument/2006/relationships/image" Target="../media/image26.sv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8.svg"/><Relationship Id="rId2" Type="http://schemas.openxmlformats.org/officeDocument/2006/relationships/image" Target="../media/image53.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0.svg"/><Relationship Id="rId2" Type="http://schemas.openxmlformats.org/officeDocument/2006/relationships/image" Target="../media/image54.png"/><Relationship Id="rId1" Type="http://schemas.openxmlformats.org/officeDocument/2006/relationships/slideMaster" Target="../slideMasters/slideMaster5.xml"/><Relationship Id="rId5" Type="http://schemas.openxmlformats.org/officeDocument/2006/relationships/image" Target="../media/image26.svg"/><Relationship Id="rId4" Type="http://schemas.openxmlformats.org/officeDocument/2006/relationships/image" Target="../media/image1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Master" Target="../slideMasters/slideMaster5.xml"/><Relationship Id="rId5" Type="http://schemas.openxmlformats.org/officeDocument/2006/relationships/image" Target="../media/image26.svg"/><Relationship Id="rId4" Type="http://schemas.openxmlformats.org/officeDocument/2006/relationships/image" Target="../media/image17.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9.png"/><Relationship Id="rId7" Type="http://schemas.openxmlformats.org/officeDocument/2006/relationships/image" Target="../media/image15.svg"/><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5.png"/><Relationship Id="rId9" Type="http://schemas.openxmlformats.org/officeDocument/2006/relationships/image" Target="../media/image2.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Master" Target="../slideMasters/slideMaster5.xml"/><Relationship Id="rId5" Type="http://schemas.openxmlformats.org/officeDocument/2006/relationships/image" Target="../media/image31.svg"/><Relationship Id="rId4" Type="http://schemas.openxmlformats.org/officeDocument/2006/relationships/image" Target="../media/image20.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5.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78.svg"/><Relationship Id="rId13" Type="http://schemas.openxmlformats.org/officeDocument/2006/relationships/image" Target="../media/image20.png"/><Relationship Id="rId3" Type="http://schemas.openxmlformats.org/officeDocument/2006/relationships/image" Target="../media/image73.svg"/><Relationship Id="rId7" Type="http://schemas.openxmlformats.org/officeDocument/2006/relationships/image" Target="../media/image59.png"/><Relationship Id="rId12" Type="http://schemas.openxmlformats.org/officeDocument/2006/relationships/image" Target="../media/image82.svg"/><Relationship Id="rId2" Type="http://schemas.openxmlformats.org/officeDocument/2006/relationships/image" Target="../media/image56.png"/><Relationship Id="rId1" Type="http://schemas.openxmlformats.org/officeDocument/2006/relationships/slideMaster" Target="../slideMasters/slideMaster5.xml"/><Relationship Id="rId6" Type="http://schemas.openxmlformats.org/officeDocument/2006/relationships/image" Target="../media/image58.png"/><Relationship Id="rId11" Type="http://schemas.openxmlformats.org/officeDocument/2006/relationships/image" Target="../media/image61.png"/><Relationship Id="rId5" Type="http://schemas.openxmlformats.org/officeDocument/2006/relationships/image" Target="../media/image75.svg"/><Relationship Id="rId10" Type="http://schemas.openxmlformats.org/officeDocument/2006/relationships/image" Target="../media/image80.svg"/><Relationship Id="rId4" Type="http://schemas.openxmlformats.org/officeDocument/2006/relationships/image" Target="../media/image57.png"/><Relationship Id="rId9" Type="http://schemas.openxmlformats.org/officeDocument/2006/relationships/image" Target="../media/image60.png"/><Relationship Id="rId14" Type="http://schemas.openxmlformats.org/officeDocument/2006/relationships/image" Target="../media/image31.sv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2.png"/><Relationship Id="rId1" Type="http://schemas.openxmlformats.org/officeDocument/2006/relationships/slideMaster" Target="../slideMasters/slideMaster5.xml"/><Relationship Id="rId6" Type="http://schemas.openxmlformats.org/officeDocument/2006/relationships/image" Target="../media/image31.svg"/><Relationship Id="rId5" Type="http://schemas.openxmlformats.org/officeDocument/2006/relationships/image" Target="../media/image20.png"/><Relationship Id="rId4" Type="http://schemas.openxmlformats.org/officeDocument/2006/relationships/image" Target="../media/image82.svg"/></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17.png"/><Relationship Id="rId7" Type="http://schemas.openxmlformats.org/officeDocument/2006/relationships/image" Target="../media/image7.svg"/><Relationship Id="rId2" Type="http://schemas.openxmlformats.org/officeDocument/2006/relationships/image" Target="../media/image63.jpg"/><Relationship Id="rId1" Type="http://schemas.openxmlformats.org/officeDocument/2006/relationships/slideMaster" Target="../slideMasters/slideMaster5.xml"/><Relationship Id="rId6" Type="http://schemas.openxmlformats.org/officeDocument/2006/relationships/image" Target="../media/image4.png"/><Relationship Id="rId5" Type="http://schemas.openxmlformats.org/officeDocument/2006/relationships/image" Target="../media/image64.png"/><Relationship Id="rId4" Type="http://schemas.openxmlformats.org/officeDocument/2006/relationships/image" Target="../media/image26.svg"/><Relationship Id="rId9" Type="http://schemas.openxmlformats.org/officeDocument/2006/relationships/image" Target="../media/image87.sv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openxmlformats.org/officeDocument/2006/relationships/image" Target="../media/image21.sv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9.svg"/><Relationship Id="rId4" Type="http://schemas.openxmlformats.org/officeDocument/2006/relationships/image" Target="../media/image13.png"/><Relationship Id="rId9" Type="http://schemas.openxmlformats.org/officeDocument/2006/relationships/image" Target="../media/image23.svg"/></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17.png"/><Relationship Id="rId7" Type="http://schemas.openxmlformats.org/officeDocument/2006/relationships/image" Target="../media/image7.svg"/><Relationship Id="rId2" Type="http://schemas.openxmlformats.org/officeDocument/2006/relationships/image" Target="../media/image66.png"/><Relationship Id="rId1" Type="http://schemas.openxmlformats.org/officeDocument/2006/relationships/slideMaster" Target="../slideMasters/slideMaster5.xml"/><Relationship Id="rId6" Type="http://schemas.openxmlformats.org/officeDocument/2006/relationships/image" Target="../media/image4.png"/><Relationship Id="rId5" Type="http://schemas.openxmlformats.org/officeDocument/2006/relationships/image" Target="../media/image64.png"/><Relationship Id="rId4" Type="http://schemas.openxmlformats.org/officeDocument/2006/relationships/image" Target="../media/image26.svg"/><Relationship Id="rId9" Type="http://schemas.openxmlformats.org/officeDocument/2006/relationships/image" Target="../media/image90.svg"/></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17.png"/><Relationship Id="rId7" Type="http://schemas.openxmlformats.org/officeDocument/2006/relationships/image" Target="../media/image7.svg"/><Relationship Id="rId2" Type="http://schemas.openxmlformats.org/officeDocument/2006/relationships/image" Target="../media/image68.png"/><Relationship Id="rId1" Type="http://schemas.openxmlformats.org/officeDocument/2006/relationships/slideMaster" Target="../slideMasters/slideMaster5.xml"/><Relationship Id="rId6" Type="http://schemas.openxmlformats.org/officeDocument/2006/relationships/image" Target="../media/image4.png"/><Relationship Id="rId5" Type="http://schemas.openxmlformats.org/officeDocument/2006/relationships/image" Target="../media/image64.png"/><Relationship Id="rId4" Type="http://schemas.openxmlformats.org/officeDocument/2006/relationships/image" Target="../media/image26.svg"/><Relationship Id="rId9" Type="http://schemas.openxmlformats.org/officeDocument/2006/relationships/image" Target="../media/image93.sv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0.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1.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2.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17.png"/><Relationship Id="rId7" Type="http://schemas.openxmlformats.org/officeDocument/2006/relationships/image" Target="../media/image4.png"/><Relationship Id="rId2" Type="http://schemas.openxmlformats.org/officeDocument/2006/relationships/image" Target="../media/image73.jpg"/><Relationship Id="rId1" Type="http://schemas.openxmlformats.org/officeDocument/2006/relationships/slideMaster" Target="../slideMasters/slideMaster5.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26.svg"/></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74.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5.jpg"/><Relationship Id="rId1" Type="http://schemas.openxmlformats.org/officeDocument/2006/relationships/slideMaster" Target="../slideMasters/slideMaster5.xml"/><Relationship Id="rId6" Type="http://schemas.openxmlformats.org/officeDocument/2006/relationships/image" Target="../media/image28.svg"/><Relationship Id="rId5" Type="http://schemas.openxmlformats.org/officeDocument/2006/relationships/image" Target="../media/image18.png"/><Relationship Id="rId4" Type="http://schemas.openxmlformats.org/officeDocument/2006/relationships/image" Target="../media/image7.svg"/></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7.png"/><Relationship Id="rId7" Type="http://schemas.openxmlformats.org/officeDocument/2006/relationships/image" Target="../media/image78.png"/><Relationship Id="rId12" Type="http://schemas.openxmlformats.org/officeDocument/2006/relationships/image" Target="../media/image109.svg"/><Relationship Id="rId2" Type="http://schemas.openxmlformats.org/officeDocument/2006/relationships/image" Target="../media/image3.png"/><Relationship Id="rId1" Type="http://schemas.openxmlformats.org/officeDocument/2006/relationships/slideMaster" Target="../slideMasters/slideMaster6.xml"/><Relationship Id="rId6" Type="http://schemas.openxmlformats.org/officeDocument/2006/relationships/image" Target="../media/image4.svg"/><Relationship Id="rId11" Type="http://schemas.openxmlformats.org/officeDocument/2006/relationships/image" Target="../media/image82.png"/><Relationship Id="rId5" Type="http://schemas.openxmlformats.org/officeDocument/2006/relationships/image" Target="../media/image2.png"/><Relationship Id="rId10" Type="http://schemas.openxmlformats.org/officeDocument/2006/relationships/image" Target="../media/image81.png"/><Relationship Id="rId4" Type="http://schemas.openxmlformats.org/officeDocument/2006/relationships/image" Target="../media/image103.svg"/><Relationship Id="rId9" Type="http://schemas.openxmlformats.org/officeDocument/2006/relationships/image" Target="../media/image80.png"/></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109.svg"/><Relationship Id="rId3" Type="http://schemas.openxmlformats.org/officeDocument/2006/relationships/image" Target="../media/image83.png"/><Relationship Id="rId7" Type="http://schemas.openxmlformats.org/officeDocument/2006/relationships/image" Target="../media/image7.png"/><Relationship Id="rId12" Type="http://schemas.openxmlformats.org/officeDocument/2006/relationships/image" Target="../media/image82.png"/><Relationship Id="rId2" Type="http://schemas.openxmlformats.org/officeDocument/2006/relationships/image" Target="../media/image6.png"/><Relationship Id="rId1" Type="http://schemas.openxmlformats.org/officeDocument/2006/relationships/slideMaster" Target="../slideMasters/slideMaster6.xml"/><Relationship Id="rId6" Type="http://schemas.openxmlformats.org/officeDocument/2006/relationships/image" Target="../media/image4.svg"/><Relationship Id="rId11" Type="http://schemas.openxmlformats.org/officeDocument/2006/relationships/image" Target="../media/image81.png"/><Relationship Id="rId5" Type="http://schemas.openxmlformats.org/officeDocument/2006/relationships/image" Target="../media/image2.png"/><Relationship Id="rId10" Type="http://schemas.openxmlformats.org/officeDocument/2006/relationships/image" Target="../media/image80.png"/><Relationship Id="rId4" Type="http://schemas.openxmlformats.org/officeDocument/2006/relationships/image" Target="../media/image111.svg"/><Relationship Id="rId9" Type="http://schemas.openxmlformats.org/officeDocument/2006/relationships/image" Target="../media/image7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2.png"/><Relationship Id="rId3" Type="http://schemas.openxmlformats.org/officeDocument/2006/relationships/image" Target="../media/image9.png"/><Relationship Id="rId7" Type="http://schemas.openxmlformats.org/officeDocument/2006/relationships/image" Target="../media/image4.svg"/><Relationship Id="rId12" Type="http://schemas.openxmlformats.org/officeDocument/2006/relationships/image" Target="../media/image81.png"/><Relationship Id="rId2" Type="http://schemas.openxmlformats.org/officeDocument/2006/relationships/image" Target="../media/image84.jpg"/><Relationship Id="rId1" Type="http://schemas.openxmlformats.org/officeDocument/2006/relationships/slideMaster" Target="../slideMasters/slideMaster6.xml"/><Relationship Id="rId6" Type="http://schemas.openxmlformats.org/officeDocument/2006/relationships/image" Target="../media/image2.png"/><Relationship Id="rId11" Type="http://schemas.openxmlformats.org/officeDocument/2006/relationships/image" Target="../media/image80.png"/><Relationship Id="rId5" Type="http://schemas.openxmlformats.org/officeDocument/2006/relationships/image" Target="../media/image103.svg"/><Relationship Id="rId10" Type="http://schemas.openxmlformats.org/officeDocument/2006/relationships/image" Target="../media/image79.png"/><Relationship Id="rId4" Type="http://schemas.openxmlformats.org/officeDocument/2006/relationships/image" Target="../media/image77.png"/><Relationship Id="rId9" Type="http://schemas.openxmlformats.org/officeDocument/2006/relationships/image" Target="../media/image78.png"/><Relationship Id="rId14" Type="http://schemas.openxmlformats.org/officeDocument/2006/relationships/image" Target="../media/image109.svg"/></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82.png"/><Relationship Id="rId3" Type="http://schemas.openxmlformats.org/officeDocument/2006/relationships/image" Target="../media/image12.png"/><Relationship Id="rId7" Type="http://schemas.openxmlformats.org/officeDocument/2006/relationships/image" Target="../media/image4.svg"/><Relationship Id="rId12" Type="http://schemas.openxmlformats.org/officeDocument/2006/relationships/image" Target="../media/image81.png"/><Relationship Id="rId2" Type="http://schemas.openxmlformats.org/officeDocument/2006/relationships/image" Target="../media/image85.jpg"/><Relationship Id="rId1" Type="http://schemas.openxmlformats.org/officeDocument/2006/relationships/slideMaster" Target="../slideMasters/slideMaster6.xml"/><Relationship Id="rId6" Type="http://schemas.openxmlformats.org/officeDocument/2006/relationships/image" Target="../media/image2.png"/><Relationship Id="rId11" Type="http://schemas.openxmlformats.org/officeDocument/2006/relationships/image" Target="../media/image80.png"/><Relationship Id="rId5" Type="http://schemas.openxmlformats.org/officeDocument/2006/relationships/image" Target="../media/image115.svg"/><Relationship Id="rId10" Type="http://schemas.openxmlformats.org/officeDocument/2006/relationships/image" Target="../media/image79.png"/><Relationship Id="rId4" Type="http://schemas.openxmlformats.org/officeDocument/2006/relationships/image" Target="../media/image86.png"/><Relationship Id="rId9" Type="http://schemas.openxmlformats.org/officeDocument/2006/relationships/image" Target="../media/image78.png"/><Relationship Id="rId14" Type="http://schemas.openxmlformats.org/officeDocument/2006/relationships/image" Target="../media/image109.sv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7.svg"/><Relationship Id="rId2" Type="http://schemas.openxmlformats.org/officeDocument/2006/relationships/image" Target="../media/image21.png"/><Relationship Id="rId1" Type="http://schemas.openxmlformats.org/officeDocument/2006/relationships/slideMaster" Target="../slideMasters/slideMaster3.xml"/><Relationship Id="rId6" Type="http://schemas.openxmlformats.org/officeDocument/2006/relationships/image" Target="../media/image4.png"/><Relationship Id="rId5" Type="http://schemas.openxmlformats.org/officeDocument/2006/relationships/image" Target="../media/image22.png"/><Relationship Id="rId4" Type="http://schemas.openxmlformats.org/officeDocument/2006/relationships/image" Target="../media/image26.sv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Master" Target="../slideMasters/slideMaster4.xml"/><Relationship Id="rId6" Type="http://schemas.openxmlformats.org/officeDocument/2006/relationships/image" Target="../media/image25.png"/><Relationship Id="rId5" Type="http://schemas.openxmlformats.org/officeDocument/2006/relationships/image" Target="../media/image26.sv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image" Target="../media/image26.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apa">
    <p:bg>
      <p:bgPr>
        <a:solidFill>
          <a:schemeClr val="bg2"/>
        </a:solidFill>
        <a:effectLst/>
      </p:bgPr>
    </p:bg>
    <p:spTree>
      <p:nvGrpSpPr>
        <p:cNvPr id="1" name=""/>
        <p:cNvGrpSpPr/>
        <p:nvPr/>
      </p:nvGrpSpPr>
      <p:grpSpPr>
        <a:xfrm>
          <a:off x="0" y="0"/>
          <a:ext cx="0" cy="0"/>
          <a:chOff x="0" y="0"/>
          <a:chExt cx="0" cy="0"/>
        </a:xfrm>
      </p:grpSpPr>
      <p:pic>
        <p:nvPicPr>
          <p:cNvPr id="6" name="Picture 5" descr="A picture containing text, light&#10;&#10;Description automatically generated">
            <a:extLst>
              <a:ext uri="{FF2B5EF4-FFF2-40B4-BE49-F238E27FC236}">
                <a16:creationId xmlns="" xmlns:a16="http://schemas.microsoft.com/office/drawing/2014/main" id="{595E85E4-1223-7648-BC10-6FF630A26A4F}"/>
              </a:ext>
            </a:extLst>
          </p:cNvPr>
          <p:cNvPicPr>
            <a:picLocks noChangeAspect="1"/>
          </p:cNvPicPr>
          <p:nvPr userDrawn="1"/>
        </p:nvPicPr>
        <p:blipFill>
          <a:blip r:embed="rId2"/>
          <a:stretch>
            <a:fillRect/>
          </a:stretch>
        </p:blipFill>
        <p:spPr>
          <a:xfrm>
            <a:off x="6522" y="0"/>
            <a:ext cx="24374131" cy="13716000"/>
          </a:xfrm>
          <a:prstGeom prst="rect">
            <a:avLst/>
          </a:prstGeom>
        </p:spPr>
      </p:pic>
      <p:pic>
        <p:nvPicPr>
          <p:cNvPr id="5" name="Graphic 4">
            <a:extLst>
              <a:ext uri="{FF2B5EF4-FFF2-40B4-BE49-F238E27FC236}">
                <a16:creationId xmlns="" xmlns:a16="http://schemas.microsoft.com/office/drawing/2014/main" id="{FA4CCCC1-0D93-1247-AC13-9675BA1AB654}"/>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669927" y="440983"/>
            <a:ext cx="998853" cy="910302"/>
          </a:xfrm>
          <a:prstGeom prst="rect">
            <a:avLst/>
          </a:prstGeom>
        </p:spPr>
      </p:pic>
      <p:sp>
        <p:nvSpPr>
          <p:cNvPr id="13" name="Text Placeholder 15">
            <a:extLst>
              <a:ext uri="{FF2B5EF4-FFF2-40B4-BE49-F238E27FC236}">
                <a16:creationId xmlns="" xmlns:a16="http://schemas.microsoft.com/office/drawing/2014/main" id="{CEF451ED-D7A2-1947-97E3-876E0100DD9D}"/>
              </a:ext>
            </a:extLst>
          </p:cNvPr>
          <p:cNvSpPr>
            <a:spLocks noGrp="1"/>
          </p:cNvSpPr>
          <p:nvPr>
            <p:ph type="body" sz="quarter" idx="10" hasCustomPrompt="1"/>
          </p:nvPr>
        </p:nvSpPr>
        <p:spPr>
          <a:xfrm>
            <a:off x="10774027" y="2408715"/>
            <a:ext cx="10423428" cy="2370086"/>
          </a:xfrm>
          <a:prstGeom prst="rect">
            <a:avLst/>
          </a:prstGeom>
        </p:spPr>
        <p:txBody>
          <a:bodyPr anchor="t"/>
          <a:lstStyle>
            <a:lvl1pPr marL="0" indent="0">
              <a:lnSpc>
                <a:spcPts val="9800"/>
              </a:lnSpc>
              <a:buNone/>
              <a:defRPr sz="8000" b="1" spc="2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DA APRESENTAÇÃO</a:t>
            </a:r>
          </a:p>
        </p:txBody>
      </p:sp>
      <p:sp>
        <p:nvSpPr>
          <p:cNvPr id="8" name="Text Placeholder 15">
            <a:extLst>
              <a:ext uri="{FF2B5EF4-FFF2-40B4-BE49-F238E27FC236}">
                <a16:creationId xmlns="" xmlns:a16="http://schemas.microsoft.com/office/drawing/2014/main" id="{5CE36B03-C239-6F4E-8ACB-BD9D11F22ACE}"/>
              </a:ext>
            </a:extLst>
          </p:cNvPr>
          <p:cNvSpPr>
            <a:spLocks noGrp="1"/>
          </p:cNvSpPr>
          <p:nvPr>
            <p:ph type="body" sz="quarter" idx="13" hasCustomPrompt="1"/>
          </p:nvPr>
        </p:nvSpPr>
        <p:spPr>
          <a:xfrm>
            <a:off x="12783996" y="11726418"/>
            <a:ext cx="1699979" cy="572837"/>
          </a:xfrm>
          <a:prstGeom prst="rect">
            <a:avLst/>
          </a:prstGeom>
        </p:spPr>
        <p:txBody>
          <a:bodyPr anchor="t"/>
          <a:lstStyle>
            <a:lvl1pPr marL="0" indent="0">
              <a:lnSpc>
                <a:spcPts val="4200"/>
              </a:lnSpc>
              <a:buNone/>
              <a:defRPr sz="36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mês</a:t>
            </a:r>
          </a:p>
        </p:txBody>
      </p:sp>
      <p:sp>
        <p:nvSpPr>
          <p:cNvPr id="9" name="Text Placeholder 15">
            <a:extLst>
              <a:ext uri="{FF2B5EF4-FFF2-40B4-BE49-F238E27FC236}">
                <a16:creationId xmlns="" xmlns:a16="http://schemas.microsoft.com/office/drawing/2014/main" id="{201A67DF-16E9-1B4A-BEC0-529C21395F86}"/>
              </a:ext>
            </a:extLst>
          </p:cNvPr>
          <p:cNvSpPr>
            <a:spLocks noGrp="1"/>
          </p:cNvSpPr>
          <p:nvPr>
            <p:ph type="body" sz="quarter" idx="14" hasCustomPrompt="1"/>
          </p:nvPr>
        </p:nvSpPr>
        <p:spPr>
          <a:xfrm>
            <a:off x="11693235" y="9974616"/>
            <a:ext cx="9504219" cy="843466"/>
          </a:xfrm>
          <a:prstGeom prst="rect">
            <a:avLst/>
          </a:prstGeom>
        </p:spPr>
        <p:txBody>
          <a:bodyPr anchor="t"/>
          <a:lstStyle>
            <a:lvl1pPr marL="0" indent="0">
              <a:lnSpc>
                <a:spcPct val="100000"/>
              </a:lnSpc>
              <a:buNone/>
              <a:defRPr sz="45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Apresentador ou subtítulo</a:t>
            </a:r>
          </a:p>
        </p:txBody>
      </p:sp>
      <p:pic>
        <p:nvPicPr>
          <p:cNvPr id="10" name="Graphic 9">
            <a:extLst>
              <a:ext uri="{FF2B5EF4-FFF2-40B4-BE49-F238E27FC236}">
                <a16:creationId xmlns="" xmlns:a16="http://schemas.microsoft.com/office/drawing/2014/main" id="{78E31267-0986-4345-A9F5-08D4FA4331C5}"/>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10839341" y="9969894"/>
            <a:ext cx="631210" cy="848188"/>
          </a:xfrm>
          <a:prstGeom prst="rect">
            <a:avLst/>
          </a:prstGeom>
        </p:spPr>
      </p:pic>
    </p:spTree>
    <p:extLst>
      <p:ext uri="{BB962C8B-B14F-4D97-AF65-F5344CB8AC3E}">
        <p14:creationId xmlns:p14="http://schemas.microsoft.com/office/powerpoint/2010/main" val="1445938579"/>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parata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90301166-0C7E-D147-8627-9740F845F1ED}"/>
              </a:ext>
            </a:extLst>
          </p:cNvPr>
          <p:cNvPicPr>
            <a:picLocks noChangeAspect="1"/>
          </p:cNvPicPr>
          <p:nvPr userDrawn="1"/>
        </p:nvPicPr>
        <p:blipFill>
          <a:blip r:embed="rId3"/>
          <a:srcRect/>
          <a:stretch/>
        </p:blipFill>
        <p:spPr>
          <a:xfrm>
            <a:off x="0" y="0"/>
            <a:ext cx="4064000" cy="13716000"/>
          </a:xfrm>
          <a:prstGeom prst="rect">
            <a:avLst/>
          </a:prstGeom>
        </p:spPr>
      </p:pic>
      <p:pic>
        <p:nvPicPr>
          <p:cNvPr id="5" name="Picture 4">
            <a:extLst>
              <a:ext uri="{FF2B5EF4-FFF2-40B4-BE49-F238E27FC236}">
                <a16:creationId xmlns="" xmlns:a16="http://schemas.microsoft.com/office/drawing/2014/main" id="{B8E7AD8C-8F41-7746-9963-79648524D240}"/>
              </a:ext>
            </a:extLst>
          </p:cNvPr>
          <p:cNvPicPr>
            <a:picLocks noChangeAspect="1"/>
          </p:cNvPicPr>
          <p:nvPr userDrawn="1"/>
        </p:nvPicPr>
        <p:blipFill>
          <a:blip r:embed="rId4"/>
          <a:srcRect/>
          <a:stretch/>
        </p:blipFill>
        <p:spPr>
          <a:xfrm>
            <a:off x="2097314" y="2858407"/>
            <a:ext cx="3505200" cy="3492500"/>
          </a:xfrm>
          <a:prstGeom prst="rect">
            <a:avLst/>
          </a:prstGeom>
        </p:spPr>
      </p:pic>
      <p:sp>
        <p:nvSpPr>
          <p:cNvPr id="7" name="Text Placeholder 15">
            <a:extLst>
              <a:ext uri="{FF2B5EF4-FFF2-40B4-BE49-F238E27FC236}">
                <a16:creationId xmlns="" xmlns:a16="http://schemas.microsoft.com/office/drawing/2014/main" id="{4615BCF1-3C28-2841-A216-6D361013183C}"/>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3C5D853B-8F0A-E749-A40F-F514E238327C}"/>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BDE54361-F228-9B42-BBDB-06FD55E94A2A}"/>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03</a:t>
            </a:r>
          </a:p>
        </p:txBody>
      </p:sp>
      <p:pic>
        <p:nvPicPr>
          <p:cNvPr id="10" name="Graphic 9">
            <a:extLst>
              <a:ext uri="{FF2B5EF4-FFF2-40B4-BE49-F238E27FC236}">
                <a16:creationId xmlns="" xmlns:a16="http://schemas.microsoft.com/office/drawing/2014/main" id="{1CD967DD-F323-1D49-8C90-223C6AEB3D7F}"/>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11" name="Slide Number Placeholder 37">
            <a:extLst>
              <a:ext uri="{FF2B5EF4-FFF2-40B4-BE49-F238E27FC236}">
                <a16:creationId xmlns="" xmlns:a16="http://schemas.microsoft.com/office/drawing/2014/main" id="{16013986-457E-654C-B9A7-A2A3CB72F7EB}"/>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pic>
        <p:nvPicPr>
          <p:cNvPr id="12" name="Graphic 11">
            <a:extLst>
              <a:ext uri="{FF2B5EF4-FFF2-40B4-BE49-F238E27FC236}">
                <a16:creationId xmlns="" xmlns:a16="http://schemas.microsoft.com/office/drawing/2014/main" id="{0129EC6F-E44F-A040-A413-39FD18DB8FB9}"/>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23345040" y="542169"/>
            <a:ext cx="550031" cy="550031"/>
          </a:xfrm>
          <a:prstGeom prst="rect">
            <a:avLst/>
          </a:prstGeom>
        </p:spPr>
      </p:pic>
    </p:spTree>
    <p:extLst>
      <p:ext uri="{BB962C8B-B14F-4D97-AF65-F5344CB8AC3E}">
        <p14:creationId xmlns:p14="http://schemas.microsoft.com/office/powerpoint/2010/main" val="43240080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parata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7A4A737F-10FB-104E-A2A5-40F43B03CB99}"/>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4000" cy="13673271"/>
          </a:xfrm>
          <a:prstGeom prst="rect">
            <a:avLst/>
          </a:prstGeom>
        </p:spPr>
      </p:pic>
      <p:pic>
        <p:nvPicPr>
          <p:cNvPr id="4" name="Graphic 3">
            <a:extLst>
              <a:ext uri="{FF2B5EF4-FFF2-40B4-BE49-F238E27FC236}">
                <a16:creationId xmlns="" xmlns:a16="http://schemas.microsoft.com/office/drawing/2014/main" id="{B5B2570C-C8EF-344D-B18F-185ED2B4ABCC}"/>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DFC55B04-3815-8C40-A8C5-C43324573FB1}"/>
              </a:ext>
            </a:extLst>
          </p:cNvPr>
          <p:cNvPicPr>
            <a:picLocks noChangeAspect="1"/>
          </p:cNvPicPr>
          <p:nvPr userDrawn="1"/>
        </p:nvPicPr>
        <p:blipFill>
          <a:blip r:embed="rId6"/>
          <a:srcRect/>
          <a:stretch/>
        </p:blipFill>
        <p:spPr>
          <a:xfrm>
            <a:off x="2097314" y="2852057"/>
            <a:ext cx="3505200" cy="3505200"/>
          </a:xfrm>
          <a:prstGeom prst="rect">
            <a:avLst/>
          </a:prstGeom>
        </p:spPr>
      </p:pic>
      <p:sp>
        <p:nvSpPr>
          <p:cNvPr id="6" name="Slide Number Placeholder 37">
            <a:extLst>
              <a:ext uri="{FF2B5EF4-FFF2-40B4-BE49-F238E27FC236}">
                <a16:creationId xmlns="" xmlns:a16="http://schemas.microsoft.com/office/drawing/2014/main" id="{ADF199ED-174D-2C4D-B522-BEC7EEB9F51C}"/>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06FE4E88-4CF8-2A4C-AAD2-C30C370A3086}"/>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77B29274-5939-3E40-980B-047977107C8C}"/>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122FF912-63E7-0E4B-95F6-2AEBD48EF0E0}"/>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04</a:t>
            </a:r>
          </a:p>
        </p:txBody>
      </p:sp>
      <p:pic>
        <p:nvPicPr>
          <p:cNvPr id="10" name="Graphic 9">
            <a:extLst>
              <a:ext uri="{FF2B5EF4-FFF2-40B4-BE49-F238E27FC236}">
                <a16:creationId xmlns="" xmlns:a16="http://schemas.microsoft.com/office/drawing/2014/main" id="{FE6153BD-1CAD-764B-A0E9-B08864D6905F}"/>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356242299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parata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207F7110-8F4C-464A-A1B4-56DAF048BD9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5" name="Picture 4">
            <a:extLst>
              <a:ext uri="{FF2B5EF4-FFF2-40B4-BE49-F238E27FC236}">
                <a16:creationId xmlns="" xmlns:a16="http://schemas.microsoft.com/office/drawing/2014/main" id="{09CECED5-EB85-9246-9950-B53C802C83D1}"/>
              </a:ext>
            </a:extLst>
          </p:cNvPr>
          <p:cNvPicPr>
            <a:picLocks noChangeAspect="1"/>
          </p:cNvPicPr>
          <p:nvPr userDrawn="1"/>
        </p:nvPicPr>
        <p:blipFill>
          <a:blip r:embed="rId4"/>
          <a:srcRect/>
          <a:stretch/>
        </p:blipFill>
        <p:spPr>
          <a:xfrm>
            <a:off x="2097314" y="2858407"/>
            <a:ext cx="3505200" cy="3492500"/>
          </a:xfrm>
          <a:prstGeom prst="rect">
            <a:avLst/>
          </a:prstGeom>
        </p:spPr>
      </p:pic>
      <p:sp>
        <p:nvSpPr>
          <p:cNvPr id="6" name="Slide Number Placeholder 37">
            <a:extLst>
              <a:ext uri="{FF2B5EF4-FFF2-40B4-BE49-F238E27FC236}">
                <a16:creationId xmlns="" xmlns:a16="http://schemas.microsoft.com/office/drawing/2014/main" id="{ACD2CEF7-395C-E346-8FFA-B1E0D9654723}"/>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863C6AF5-A209-7643-8956-8A62816A4839}"/>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72AD2EF0-CA32-BF4A-B773-364AA72F9BF5}"/>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0795F844-5484-7D47-862F-968B23F3489C}"/>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05</a:t>
            </a:r>
          </a:p>
        </p:txBody>
      </p:sp>
      <p:pic>
        <p:nvPicPr>
          <p:cNvPr id="10" name="Graphic 9">
            <a:extLst>
              <a:ext uri="{FF2B5EF4-FFF2-40B4-BE49-F238E27FC236}">
                <a16:creationId xmlns="" xmlns:a16="http://schemas.microsoft.com/office/drawing/2014/main" id="{E0364286-0387-9C4D-AA8A-EEA55D9D93E3}"/>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00D2D8DF-088E-A141-83C6-143DE22C8ED4}"/>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90068625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parata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DB79F2EE-8124-1C40-811F-799590690B2C}"/>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5" name="Picture 4">
            <a:extLst>
              <a:ext uri="{FF2B5EF4-FFF2-40B4-BE49-F238E27FC236}">
                <a16:creationId xmlns="" xmlns:a16="http://schemas.microsoft.com/office/drawing/2014/main" id="{C26ACDE8-E33E-1943-A00E-F25562EC6ABD}"/>
              </a:ext>
            </a:extLst>
          </p:cNvPr>
          <p:cNvPicPr>
            <a:picLocks noChangeAspect="1"/>
          </p:cNvPicPr>
          <p:nvPr userDrawn="1"/>
        </p:nvPicPr>
        <p:blipFill>
          <a:blip r:embed="rId4"/>
          <a:srcRect/>
          <a:stretch/>
        </p:blipFill>
        <p:spPr>
          <a:xfrm>
            <a:off x="2097314" y="2858407"/>
            <a:ext cx="3505200" cy="3492500"/>
          </a:xfrm>
          <a:prstGeom prst="rect">
            <a:avLst/>
          </a:prstGeom>
        </p:spPr>
      </p:pic>
      <p:sp>
        <p:nvSpPr>
          <p:cNvPr id="6" name="Slide Number Placeholder 37">
            <a:extLst>
              <a:ext uri="{FF2B5EF4-FFF2-40B4-BE49-F238E27FC236}">
                <a16:creationId xmlns="" xmlns:a16="http://schemas.microsoft.com/office/drawing/2014/main" id="{1850437B-ACE0-1847-B9B5-7222B00EEC0D}"/>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7747BE75-050F-664E-9377-99457CF3A936}"/>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9BB3CD9A-22C9-9E41-B1F2-B75C0D62E3FA}"/>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1CF3BF5D-02D2-B441-AC8C-B5ED8AB45009}"/>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06</a:t>
            </a:r>
          </a:p>
        </p:txBody>
      </p:sp>
      <p:pic>
        <p:nvPicPr>
          <p:cNvPr id="10" name="Graphic 9">
            <a:extLst>
              <a:ext uri="{FF2B5EF4-FFF2-40B4-BE49-F238E27FC236}">
                <a16:creationId xmlns="" xmlns:a16="http://schemas.microsoft.com/office/drawing/2014/main" id="{E7E3D1BF-3986-EE48-834B-87958E398A85}"/>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E0BFFCCE-0DCB-DB42-8970-2D8B288CDC45}"/>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45761935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parata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4C9F08CD-C40B-1F43-B055-32C3DB23272F}"/>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5" name="Picture 4">
            <a:extLst>
              <a:ext uri="{FF2B5EF4-FFF2-40B4-BE49-F238E27FC236}">
                <a16:creationId xmlns="" xmlns:a16="http://schemas.microsoft.com/office/drawing/2014/main" id="{94D52CD1-ED1D-714D-948F-42381DEAD91C}"/>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49A8DFF8-B1D6-0A4A-B21D-0E314A48472B}"/>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5E5C3C83-6A00-3C4A-8D9A-7AEEE6D6CF99}"/>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BAB93222-E282-074E-B2C7-CB110A9FF0E5}"/>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29C49E12-46A9-4742-AB6C-C19E1C9B553A}"/>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07</a:t>
            </a:r>
          </a:p>
        </p:txBody>
      </p:sp>
      <p:pic>
        <p:nvPicPr>
          <p:cNvPr id="10" name="Graphic 9">
            <a:extLst>
              <a:ext uri="{FF2B5EF4-FFF2-40B4-BE49-F238E27FC236}">
                <a16:creationId xmlns="" xmlns:a16="http://schemas.microsoft.com/office/drawing/2014/main" id="{EF36C89B-58CC-744D-85C3-342FD7BC22B7}"/>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7C37062E-038B-A540-8C34-A2C1E90A1199}"/>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1860658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parata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FEA5637-9BBD-704A-976D-B22A051EB5C1}"/>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4" name="Graphic 3">
            <a:extLst>
              <a:ext uri="{FF2B5EF4-FFF2-40B4-BE49-F238E27FC236}">
                <a16:creationId xmlns="" xmlns:a16="http://schemas.microsoft.com/office/drawing/2014/main" id="{92ADE87A-048C-2043-AC45-0869D02CDC2F}"/>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770577CE-CDA1-7247-8D26-F9782FEFD034}"/>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BDCD03C6-59FB-5F46-ABF0-B95E0B0A9FF7}"/>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CBE4426F-C824-1E43-995E-68FE474A44B3}"/>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37D51D17-C538-934C-A5F0-3C4F7A85EA11}"/>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78F78971-0797-1B4D-B94A-F562699E6F05}"/>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08</a:t>
            </a:r>
          </a:p>
        </p:txBody>
      </p:sp>
      <p:pic>
        <p:nvPicPr>
          <p:cNvPr id="10" name="Graphic 9">
            <a:extLst>
              <a:ext uri="{FF2B5EF4-FFF2-40B4-BE49-F238E27FC236}">
                <a16:creationId xmlns="" xmlns:a16="http://schemas.microsoft.com/office/drawing/2014/main" id="{882A0A19-47A2-A74C-AB71-700913B5AC10}"/>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7980777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parata_9">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099A7F9E-8C30-904C-96DA-9AC1793E1B0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330" y="21364"/>
            <a:ext cx="4051339" cy="13673271"/>
          </a:xfrm>
          <a:prstGeom prst="rect">
            <a:avLst/>
          </a:prstGeom>
        </p:spPr>
      </p:pic>
      <p:pic>
        <p:nvPicPr>
          <p:cNvPr id="5" name="Picture 4">
            <a:extLst>
              <a:ext uri="{FF2B5EF4-FFF2-40B4-BE49-F238E27FC236}">
                <a16:creationId xmlns="" xmlns:a16="http://schemas.microsoft.com/office/drawing/2014/main" id="{4DEB198D-F469-6C4F-87AA-8A6A49350BFE}"/>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53B25C09-2DDB-674D-B726-E5FA644A3B58}"/>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05AA82CE-03D5-644F-B1A0-DA95C92FC369}"/>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DEAED73A-A335-D14E-8B89-631AB614158F}"/>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764A540A-6433-524E-9F4A-CE2E9F7E846C}"/>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09</a:t>
            </a:r>
          </a:p>
        </p:txBody>
      </p:sp>
      <p:pic>
        <p:nvPicPr>
          <p:cNvPr id="10" name="Graphic 9">
            <a:extLst>
              <a:ext uri="{FF2B5EF4-FFF2-40B4-BE49-F238E27FC236}">
                <a16:creationId xmlns="" xmlns:a16="http://schemas.microsoft.com/office/drawing/2014/main" id="{2A87200E-18F9-E947-8E12-524ADE057104}"/>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76AEF2C6-4530-E14C-89BB-958D2D4371F5}"/>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894379204"/>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parata_1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2DB0B68E-EBEB-9D4B-9ECF-FC627E24B8EF}"/>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4" name="Graphic 3">
            <a:extLst>
              <a:ext uri="{FF2B5EF4-FFF2-40B4-BE49-F238E27FC236}">
                <a16:creationId xmlns="" xmlns:a16="http://schemas.microsoft.com/office/drawing/2014/main" id="{C2936684-DA4C-2D47-95B2-4847CED5E019}"/>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0801C8D8-8DCE-3047-B9CA-BFD2EE699053}"/>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3C2A0BD6-21CF-0F40-90D2-1803913E3071}"/>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F308D1C1-B5CD-9B4C-A5AC-BBE5A0F0C28F}"/>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68815DE7-9863-6F4A-9E81-5AD6CFAA3A22}"/>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699FCDA8-9FB7-7145-8B35-C4C6E8AB11DC}"/>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10</a:t>
            </a:r>
          </a:p>
        </p:txBody>
      </p:sp>
      <p:pic>
        <p:nvPicPr>
          <p:cNvPr id="10" name="Graphic 9">
            <a:extLst>
              <a:ext uri="{FF2B5EF4-FFF2-40B4-BE49-F238E27FC236}">
                <a16:creationId xmlns="" xmlns:a16="http://schemas.microsoft.com/office/drawing/2014/main" id="{12C4BB74-D7B5-1944-890B-A8B2B868FC12}"/>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10775887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parata_1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C0662F80-68CE-D24B-8252-D3914F723ACC}"/>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330" y="21364"/>
            <a:ext cx="4051339" cy="13673271"/>
          </a:xfrm>
          <a:prstGeom prst="rect">
            <a:avLst/>
          </a:prstGeom>
        </p:spPr>
      </p:pic>
      <p:pic>
        <p:nvPicPr>
          <p:cNvPr id="5" name="Picture 4">
            <a:extLst>
              <a:ext uri="{FF2B5EF4-FFF2-40B4-BE49-F238E27FC236}">
                <a16:creationId xmlns="" xmlns:a16="http://schemas.microsoft.com/office/drawing/2014/main" id="{223F3972-DE38-DF4C-9E7F-64496A6FC4A8}"/>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55B3F88A-C236-6D44-9B1A-2B4845BD3C02}"/>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427D1448-83E5-6F41-8AEA-90FF0FB4EC63}"/>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E932CAC0-06CE-284A-8597-827D956A4736}"/>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CB70115E-98A4-8541-948B-2157A4254E3A}"/>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11</a:t>
            </a:r>
          </a:p>
        </p:txBody>
      </p:sp>
      <p:pic>
        <p:nvPicPr>
          <p:cNvPr id="10" name="Graphic 9">
            <a:extLst>
              <a:ext uri="{FF2B5EF4-FFF2-40B4-BE49-F238E27FC236}">
                <a16:creationId xmlns="" xmlns:a16="http://schemas.microsoft.com/office/drawing/2014/main" id="{00E279AD-5AB2-9C45-8BA9-6F4E4F40C0B0}"/>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3E6820E8-5638-214E-988A-9EFBC4889A8F}"/>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3962674876"/>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parata_1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909D4613-4618-FE4D-AF62-FE73B79AFC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4000" cy="13673271"/>
          </a:xfrm>
          <a:prstGeom prst="rect">
            <a:avLst/>
          </a:prstGeom>
        </p:spPr>
      </p:pic>
      <p:pic>
        <p:nvPicPr>
          <p:cNvPr id="5" name="Picture 4">
            <a:extLst>
              <a:ext uri="{FF2B5EF4-FFF2-40B4-BE49-F238E27FC236}">
                <a16:creationId xmlns="" xmlns:a16="http://schemas.microsoft.com/office/drawing/2014/main" id="{1A5680DE-F40D-D04A-B9EE-258E7F6ACA51}"/>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35E40710-11B9-B24B-8A15-1C432A8DE630}"/>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68391C1F-400A-DF44-A843-0C8E03682028}"/>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4AE4F85A-5EAA-0349-8F7D-E73A3F7B9B34}"/>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7BB875B1-B95F-4642-A4AE-F1E3CFF6691F}"/>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12</a:t>
            </a:r>
          </a:p>
        </p:txBody>
      </p:sp>
      <p:pic>
        <p:nvPicPr>
          <p:cNvPr id="10" name="Graphic 9">
            <a:extLst>
              <a:ext uri="{FF2B5EF4-FFF2-40B4-BE49-F238E27FC236}">
                <a16:creationId xmlns="" xmlns:a16="http://schemas.microsoft.com/office/drawing/2014/main" id="{3EDC6500-5FF3-8A4E-9CA7-8D0228C2F9AB}"/>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3755A57B-7B8C-5247-B342-D8078BD46785}"/>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23190337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595E85E4-1223-7648-BC10-6FF630A26A4F}"/>
              </a:ext>
            </a:extLst>
          </p:cNvPr>
          <p:cNvPicPr>
            <a:picLocks noChangeAspect="1"/>
          </p:cNvPicPr>
          <p:nvPr userDrawn="1"/>
        </p:nvPicPr>
        <p:blipFill>
          <a:blip r:embed="rId3"/>
          <a:srcRect/>
          <a:stretch/>
        </p:blipFill>
        <p:spPr>
          <a:xfrm>
            <a:off x="6522" y="5552"/>
            <a:ext cx="24374131" cy="13710448"/>
          </a:xfrm>
          <a:prstGeom prst="rect">
            <a:avLst/>
          </a:prstGeom>
        </p:spPr>
      </p:pic>
      <p:pic>
        <p:nvPicPr>
          <p:cNvPr id="5" name="Graphic 4">
            <a:extLst>
              <a:ext uri="{FF2B5EF4-FFF2-40B4-BE49-F238E27FC236}">
                <a16:creationId xmlns="" xmlns:a16="http://schemas.microsoft.com/office/drawing/2014/main" id="{FA4CCCC1-0D93-1247-AC13-9675BA1AB654}"/>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669927" y="440983"/>
            <a:ext cx="998853" cy="910302"/>
          </a:xfrm>
          <a:prstGeom prst="rect">
            <a:avLst/>
          </a:prstGeom>
        </p:spPr>
      </p:pic>
      <p:sp>
        <p:nvSpPr>
          <p:cNvPr id="13" name="Text Placeholder 15">
            <a:extLst>
              <a:ext uri="{FF2B5EF4-FFF2-40B4-BE49-F238E27FC236}">
                <a16:creationId xmlns="" xmlns:a16="http://schemas.microsoft.com/office/drawing/2014/main" id="{CEF451ED-D7A2-1947-97E3-876E0100DD9D}"/>
              </a:ext>
            </a:extLst>
          </p:cNvPr>
          <p:cNvSpPr>
            <a:spLocks noGrp="1"/>
          </p:cNvSpPr>
          <p:nvPr>
            <p:ph type="body" sz="quarter" idx="10" hasCustomPrompt="1"/>
          </p:nvPr>
        </p:nvSpPr>
        <p:spPr>
          <a:xfrm>
            <a:off x="10725041" y="2294415"/>
            <a:ext cx="10423428" cy="3049110"/>
          </a:xfrm>
          <a:prstGeom prst="rect">
            <a:avLst/>
          </a:prstGeom>
        </p:spPr>
        <p:txBody>
          <a:bodyPr anchor="t"/>
          <a:lstStyle>
            <a:lvl1pPr marL="0" indent="0">
              <a:lnSpc>
                <a:spcPts val="11000"/>
              </a:lnSpc>
              <a:buNone/>
              <a:defRPr sz="9600" b="1" spc="2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DA APRESENTAÇÃO</a:t>
            </a:r>
          </a:p>
        </p:txBody>
      </p:sp>
      <p:sp>
        <p:nvSpPr>
          <p:cNvPr id="10" name="Text Placeholder 15">
            <a:extLst>
              <a:ext uri="{FF2B5EF4-FFF2-40B4-BE49-F238E27FC236}">
                <a16:creationId xmlns="" xmlns:a16="http://schemas.microsoft.com/office/drawing/2014/main" id="{2B5D4B1F-477D-7445-A657-A5C494679FFD}"/>
              </a:ext>
            </a:extLst>
          </p:cNvPr>
          <p:cNvSpPr>
            <a:spLocks noGrp="1"/>
          </p:cNvSpPr>
          <p:nvPr>
            <p:ph type="body" sz="quarter" idx="13" hasCustomPrompt="1"/>
          </p:nvPr>
        </p:nvSpPr>
        <p:spPr>
          <a:xfrm>
            <a:off x="12783996" y="11726418"/>
            <a:ext cx="1699979" cy="572837"/>
          </a:xfrm>
          <a:prstGeom prst="rect">
            <a:avLst/>
          </a:prstGeom>
        </p:spPr>
        <p:txBody>
          <a:bodyPr anchor="t"/>
          <a:lstStyle>
            <a:lvl1pPr marL="0" indent="0">
              <a:lnSpc>
                <a:spcPts val="4200"/>
              </a:lnSpc>
              <a:buNone/>
              <a:defRPr sz="36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mês</a:t>
            </a:r>
          </a:p>
        </p:txBody>
      </p:sp>
      <p:sp>
        <p:nvSpPr>
          <p:cNvPr id="11" name="Text Placeholder 15">
            <a:extLst>
              <a:ext uri="{FF2B5EF4-FFF2-40B4-BE49-F238E27FC236}">
                <a16:creationId xmlns="" xmlns:a16="http://schemas.microsoft.com/office/drawing/2014/main" id="{D3ED5E76-B494-E64D-B7EC-C52D57EA417A}"/>
              </a:ext>
            </a:extLst>
          </p:cNvPr>
          <p:cNvSpPr>
            <a:spLocks noGrp="1"/>
          </p:cNvSpPr>
          <p:nvPr>
            <p:ph type="body" sz="quarter" idx="11" hasCustomPrompt="1"/>
          </p:nvPr>
        </p:nvSpPr>
        <p:spPr>
          <a:xfrm>
            <a:off x="11693235" y="9974616"/>
            <a:ext cx="9504219" cy="843466"/>
          </a:xfrm>
          <a:prstGeom prst="rect">
            <a:avLst/>
          </a:prstGeom>
        </p:spPr>
        <p:txBody>
          <a:bodyPr anchor="t"/>
          <a:lstStyle>
            <a:lvl1pPr marL="0" indent="0">
              <a:lnSpc>
                <a:spcPct val="100000"/>
              </a:lnSpc>
              <a:buNone/>
              <a:defRPr sz="45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Apresentador ou subtítulo</a:t>
            </a:r>
          </a:p>
        </p:txBody>
      </p:sp>
      <p:pic>
        <p:nvPicPr>
          <p:cNvPr id="12" name="Graphic 11">
            <a:extLst>
              <a:ext uri="{FF2B5EF4-FFF2-40B4-BE49-F238E27FC236}">
                <a16:creationId xmlns="" xmlns:a16="http://schemas.microsoft.com/office/drawing/2014/main" id="{D8452DDA-2292-B140-8827-0ADB0FCC494A}"/>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10839341" y="9969894"/>
            <a:ext cx="631210" cy="848188"/>
          </a:xfrm>
          <a:prstGeom prst="rect">
            <a:avLst/>
          </a:prstGeom>
        </p:spPr>
      </p:pic>
    </p:spTree>
    <p:extLst>
      <p:ext uri="{BB962C8B-B14F-4D97-AF65-F5344CB8AC3E}">
        <p14:creationId xmlns:p14="http://schemas.microsoft.com/office/powerpoint/2010/main" val="2865034483"/>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parata_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2313A1C-3F5F-BD41-B55A-3FAA7B8E15B8}"/>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5" name="Picture 4">
            <a:extLst>
              <a:ext uri="{FF2B5EF4-FFF2-40B4-BE49-F238E27FC236}">
                <a16:creationId xmlns="" xmlns:a16="http://schemas.microsoft.com/office/drawing/2014/main" id="{31850618-BB7E-FF40-909A-35F952E6F75C}"/>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60738FEE-B033-EA46-9AB4-10863BFEE9FE}"/>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4C02CA97-DF04-8D43-A08F-32E22278AA59}"/>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675BB53F-2AF7-5643-BB96-A096663CCB91}"/>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43748CBE-DACE-D442-AFB1-A324DE1AD42A}"/>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13</a:t>
            </a:r>
          </a:p>
        </p:txBody>
      </p:sp>
      <p:pic>
        <p:nvPicPr>
          <p:cNvPr id="10" name="Graphic 9">
            <a:extLst>
              <a:ext uri="{FF2B5EF4-FFF2-40B4-BE49-F238E27FC236}">
                <a16:creationId xmlns="" xmlns:a16="http://schemas.microsoft.com/office/drawing/2014/main" id="{35E6B6D4-875C-2E43-AC91-5051E273ED99}"/>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8F77610F-905E-0442-8CD4-EDBE2A97B089}"/>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83818941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parata_1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3D42B75-3E8E-8741-AA43-DACCF4CD35E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4000" cy="13673271"/>
          </a:xfrm>
          <a:prstGeom prst="rect">
            <a:avLst/>
          </a:prstGeom>
        </p:spPr>
      </p:pic>
      <p:pic>
        <p:nvPicPr>
          <p:cNvPr id="4" name="Graphic 3">
            <a:extLst>
              <a:ext uri="{FF2B5EF4-FFF2-40B4-BE49-F238E27FC236}">
                <a16:creationId xmlns="" xmlns:a16="http://schemas.microsoft.com/office/drawing/2014/main" id="{9F4DE11F-94AA-6344-A919-2C56938A46CA}"/>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8761259D-DAA9-E749-A477-225D3A2F0C7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86A3E680-F1E4-374A-8217-8A2BD9C4B885}"/>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EEC69441-1EF3-E040-9D99-1901ADC17794}"/>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A8416410-7DB2-2C4E-B4C8-ABD142971007}"/>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5315B268-895A-4942-890B-33A7DCB957F8}"/>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14</a:t>
            </a:r>
          </a:p>
        </p:txBody>
      </p:sp>
      <p:pic>
        <p:nvPicPr>
          <p:cNvPr id="10" name="Graphic 9">
            <a:extLst>
              <a:ext uri="{FF2B5EF4-FFF2-40B4-BE49-F238E27FC236}">
                <a16:creationId xmlns="" xmlns:a16="http://schemas.microsoft.com/office/drawing/2014/main" id="{3286E319-F36B-9B49-8604-7B832C5F39BC}"/>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12620924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parata_15">
    <p:bg>
      <p:bgPr>
        <a:solidFill>
          <a:schemeClr val="accent1"/>
        </a:solidFill>
        <a:effectLst/>
      </p:bgPr>
    </p:bg>
    <p:spTree>
      <p:nvGrpSpPr>
        <p:cNvPr id="1" name=""/>
        <p:cNvGrpSpPr/>
        <p:nvPr/>
      </p:nvGrpSpPr>
      <p:grpSpPr>
        <a:xfrm>
          <a:off x="0" y="0"/>
          <a:ext cx="0" cy="0"/>
          <a:chOff x="0" y="0"/>
          <a:chExt cx="0" cy="0"/>
        </a:xfrm>
      </p:grpSpPr>
      <p:pic>
        <p:nvPicPr>
          <p:cNvPr id="26" name="Graphic 25">
            <a:extLst>
              <a:ext uri="{FF2B5EF4-FFF2-40B4-BE49-F238E27FC236}">
                <a16:creationId xmlns="" xmlns:a16="http://schemas.microsoft.com/office/drawing/2014/main" id="{FF9B2270-1947-BC48-89AF-88A7A2828B90}"/>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2081870" y="4371583"/>
            <a:ext cx="20223435" cy="2933970"/>
          </a:xfrm>
          <a:prstGeom prst="rect">
            <a:avLst/>
          </a:prstGeom>
        </p:spPr>
      </p:pic>
      <p:pic>
        <p:nvPicPr>
          <p:cNvPr id="24" name="Graphic 23">
            <a:extLst>
              <a:ext uri="{FF2B5EF4-FFF2-40B4-BE49-F238E27FC236}">
                <a16:creationId xmlns="" xmlns:a16="http://schemas.microsoft.com/office/drawing/2014/main" id="{2A91E634-E19D-3641-BB46-DCE8B3B09F46}"/>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4635688" y="1522714"/>
            <a:ext cx="15421879" cy="12198096"/>
          </a:xfrm>
          <a:prstGeom prst="rect">
            <a:avLst/>
          </a:prstGeom>
        </p:spPr>
      </p:pic>
      <p:pic>
        <p:nvPicPr>
          <p:cNvPr id="22" name="Graphic 21">
            <a:extLst>
              <a:ext uri="{FF2B5EF4-FFF2-40B4-BE49-F238E27FC236}">
                <a16:creationId xmlns="" xmlns:a16="http://schemas.microsoft.com/office/drawing/2014/main" id="{E46410D4-5678-E84D-A7AE-A43A6F1301B4}"/>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2081869" y="4349245"/>
            <a:ext cx="20223436" cy="2978646"/>
          </a:xfrm>
          <a:prstGeom prst="rect">
            <a:avLst/>
          </a:prstGeom>
        </p:spPr>
      </p:pic>
      <p:sp>
        <p:nvSpPr>
          <p:cNvPr id="11" name="Slide Number Placeholder 37">
            <a:extLst>
              <a:ext uri="{FF2B5EF4-FFF2-40B4-BE49-F238E27FC236}">
                <a16:creationId xmlns="" xmlns:a16="http://schemas.microsoft.com/office/drawing/2014/main" id="{9427905A-CA79-284E-9196-2628EF0A8B2E}"/>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2" name="Text Placeholder 15">
            <a:extLst>
              <a:ext uri="{FF2B5EF4-FFF2-40B4-BE49-F238E27FC236}">
                <a16:creationId xmlns="" xmlns:a16="http://schemas.microsoft.com/office/drawing/2014/main" id="{8CE9CAC8-0099-2F42-8A1E-21AAF3EAF69E}"/>
              </a:ext>
            </a:extLst>
          </p:cNvPr>
          <p:cNvSpPr>
            <a:spLocks noGrp="1"/>
          </p:cNvSpPr>
          <p:nvPr>
            <p:ph type="body" sz="quarter" idx="10" hasCustomPrompt="1"/>
          </p:nvPr>
        </p:nvSpPr>
        <p:spPr>
          <a:xfrm>
            <a:off x="5876660" y="4720149"/>
            <a:ext cx="12933854" cy="2236838"/>
          </a:xfrm>
          <a:prstGeom prst="rect">
            <a:avLst/>
          </a:prstGeom>
        </p:spPr>
        <p:txBody>
          <a:bodyPr anchor="ctr"/>
          <a:lstStyle>
            <a:lvl1pPr marL="0" indent="0" algn="ctr">
              <a:lnSpc>
                <a:spcPts val="7200"/>
              </a:lnSpc>
              <a:buNone/>
              <a:defRPr sz="66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TEMA</a:t>
            </a:r>
            <a:br>
              <a:rPr lang="en-US"/>
            </a:br>
            <a:r>
              <a:rPr lang="en-US"/>
              <a:t>OU TÍTULO DO VÍDEO</a:t>
            </a:r>
          </a:p>
        </p:txBody>
      </p:sp>
      <p:pic>
        <p:nvPicPr>
          <p:cNvPr id="14" name="Graphic 13">
            <a:extLst>
              <a:ext uri="{FF2B5EF4-FFF2-40B4-BE49-F238E27FC236}">
                <a16:creationId xmlns="" xmlns:a16="http://schemas.microsoft.com/office/drawing/2014/main" id="{3881FD39-7E4F-2048-9024-F88794AC51A7}"/>
              </a:ext>
            </a:extLst>
          </p:cNvPr>
          <p:cNvPicPr>
            <a:picLocks noChangeAspect="1"/>
          </p:cNvPicPr>
          <p:nvPr userDrawn="1"/>
        </p:nvPicPr>
        <p:blipFill>
          <a:blip r:embed="rId8">
            <a:extLst>
              <a:ext uri="{96DAC541-7B7A-43D3-8B79-37D633B846F1}">
                <asvg:svgBlip xmlns="" xmlns:asvg="http://schemas.microsoft.com/office/drawing/2016/SVG/main" r:embed="rId9"/>
              </a:ext>
            </a:extLst>
          </a:blip>
          <a:srcRect/>
          <a:stretch/>
        </p:blipFill>
        <p:spPr>
          <a:xfrm>
            <a:off x="23345040" y="542169"/>
            <a:ext cx="550031" cy="550031"/>
          </a:xfrm>
          <a:prstGeom prst="rect">
            <a:avLst/>
          </a:prstGeom>
        </p:spPr>
      </p:pic>
      <p:pic>
        <p:nvPicPr>
          <p:cNvPr id="15" name="Graphic 14">
            <a:extLst>
              <a:ext uri="{FF2B5EF4-FFF2-40B4-BE49-F238E27FC236}">
                <a16:creationId xmlns="" xmlns:a16="http://schemas.microsoft.com/office/drawing/2014/main" id="{469717BD-83D8-2949-B960-2533D0376B75}"/>
              </a:ext>
            </a:extLst>
          </p:cNvPr>
          <p:cNvPicPr>
            <a:picLocks noChangeAspect="1"/>
          </p:cNvPicPr>
          <p:nvPr userDrawn="1"/>
        </p:nvPicPr>
        <p:blipFill>
          <a:blip r:embed="rId10">
            <a:extLst>
              <a:ext uri="{96DAC541-7B7A-43D3-8B79-37D633B846F1}">
                <asvg:svgBlip xmlns="" xmlns:asvg="http://schemas.microsoft.com/office/drawing/2016/SVG/main" r:embed="rId11"/>
              </a:ext>
            </a:extLst>
          </a:blip>
          <a:srcRect/>
          <a:stretch/>
        </p:blipFill>
        <p:spPr>
          <a:xfrm>
            <a:off x="669927" y="440983"/>
            <a:ext cx="998853" cy="910302"/>
          </a:xfrm>
          <a:prstGeom prst="rect">
            <a:avLst/>
          </a:prstGeom>
        </p:spPr>
      </p:pic>
      <p:pic>
        <p:nvPicPr>
          <p:cNvPr id="16" name="Picture 15" descr="A picture containing light&#10;&#10;Description automatically generated">
            <a:extLst>
              <a:ext uri="{FF2B5EF4-FFF2-40B4-BE49-F238E27FC236}">
                <a16:creationId xmlns="" xmlns:a16="http://schemas.microsoft.com/office/drawing/2014/main" id="{06AF53C9-59EA-9E49-B658-0FE45953D6E2}"/>
              </a:ext>
            </a:extLst>
          </p:cNvPr>
          <p:cNvPicPr>
            <a:picLocks noChangeAspect="1"/>
          </p:cNvPicPr>
          <p:nvPr userDrawn="1"/>
        </p:nvPicPr>
        <p:blipFill rotWithShape="1">
          <a:blip r:embed="rId12">
            <a:extLst>
              <a:ext uri="{28A0092B-C50C-407E-A947-70E740481C1C}">
                <a14:useLocalDpi xmlns:a14="http://schemas.microsoft.com/office/drawing/2010/main"/>
              </a:ext>
            </a:extLst>
          </a:blip>
          <a:srcRect/>
          <a:stretch/>
        </p:blipFill>
        <p:spPr>
          <a:xfrm>
            <a:off x="20399375" y="0"/>
            <a:ext cx="3987800" cy="3863340"/>
          </a:xfrm>
          <a:prstGeom prst="rect">
            <a:avLst/>
          </a:prstGeom>
        </p:spPr>
      </p:pic>
      <p:pic>
        <p:nvPicPr>
          <p:cNvPr id="17" name="Picture 16">
            <a:extLst>
              <a:ext uri="{FF2B5EF4-FFF2-40B4-BE49-F238E27FC236}">
                <a16:creationId xmlns="" xmlns:a16="http://schemas.microsoft.com/office/drawing/2014/main" id="{0277A2EA-A04C-4445-935F-8415E5B6625E}"/>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a:stretch/>
        </p:blipFill>
        <p:spPr>
          <a:xfrm>
            <a:off x="1" y="6802858"/>
            <a:ext cx="3592286" cy="6891777"/>
          </a:xfrm>
          <a:prstGeom prst="rect">
            <a:avLst/>
          </a:prstGeom>
        </p:spPr>
      </p:pic>
    </p:spTree>
    <p:extLst>
      <p:ext uri="{BB962C8B-B14F-4D97-AF65-F5344CB8AC3E}">
        <p14:creationId xmlns:p14="http://schemas.microsoft.com/office/powerpoint/2010/main" val="303065892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60737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údo_Livre_Cinza">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88497121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údo_Livre_Azul">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4043945201"/>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údo_Livre_Roxo">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770062252"/>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nteúdo_Livre_Amarelo">
    <p:bg>
      <p:bgPr>
        <a:solidFill>
          <a:schemeClr val="bg2"/>
        </a:solidFill>
        <a:effectLst/>
      </p:bgPr>
    </p:bg>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tx1"/>
                </a:solidFill>
              </a:defRPr>
            </a:lvl1p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pic>
        <p:nvPicPr>
          <p:cNvPr id="5" name="Graphic 4">
            <a:extLst>
              <a:ext uri="{FF2B5EF4-FFF2-40B4-BE49-F238E27FC236}">
                <a16:creationId xmlns="" xmlns:a16="http://schemas.microsoft.com/office/drawing/2014/main" id="{C5970864-AEEC-D446-BB0C-8EEC19DF13F8}"/>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spTree>
    <p:extLst>
      <p:ext uri="{BB962C8B-B14F-4D97-AF65-F5344CB8AC3E}">
        <p14:creationId xmlns:p14="http://schemas.microsoft.com/office/powerpoint/2010/main" val="256633636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údo_Livre_Cyan">
    <p:bg>
      <p:bgPr>
        <a:solidFill>
          <a:schemeClr val="bg2"/>
        </a:solidFill>
        <a:effectLst/>
      </p:bgPr>
    </p:bg>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tx1"/>
                </a:solidFill>
              </a:defRPr>
            </a:lvl1p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pic>
        <p:nvPicPr>
          <p:cNvPr id="5" name="Graphic 4">
            <a:extLst>
              <a:ext uri="{FF2B5EF4-FFF2-40B4-BE49-F238E27FC236}">
                <a16:creationId xmlns="" xmlns:a16="http://schemas.microsoft.com/office/drawing/2014/main" id="{D8963484-1763-134A-94C9-BF7B4A100FCF}"/>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spTree>
    <p:extLst>
      <p:ext uri="{BB962C8B-B14F-4D97-AF65-F5344CB8AC3E}">
        <p14:creationId xmlns:p14="http://schemas.microsoft.com/office/powerpoint/2010/main" val="84322844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údo_Etapas numéricas">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sp>
        <p:nvSpPr>
          <p:cNvPr id="6" name="Text Placeholder 15">
            <a:extLst>
              <a:ext uri="{FF2B5EF4-FFF2-40B4-BE49-F238E27FC236}">
                <a16:creationId xmlns="" xmlns:a16="http://schemas.microsoft.com/office/drawing/2014/main" id="{C98535C5-A0D5-D14E-A608-41EC809F3C69}"/>
              </a:ext>
            </a:extLst>
          </p:cNvPr>
          <p:cNvSpPr>
            <a:spLocks noGrp="1"/>
          </p:cNvSpPr>
          <p:nvPr>
            <p:ph type="body" sz="quarter" idx="12" hasCustomPrompt="1"/>
          </p:nvPr>
        </p:nvSpPr>
        <p:spPr>
          <a:xfrm>
            <a:off x="3899208" y="32742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8" name="Text Placeholder 15">
            <a:extLst>
              <a:ext uri="{FF2B5EF4-FFF2-40B4-BE49-F238E27FC236}">
                <a16:creationId xmlns="" xmlns:a16="http://schemas.microsoft.com/office/drawing/2014/main" id="{AD88CAAF-C237-9146-86D1-CB28B1898699}"/>
              </a:ext>
            </a:extLst>
          </p:cNvPr>
          <p:cNvSpPr>
            <a:spLocks noGrp="1"/>
          </p:cNvSpPr>
          <p:nvPr>
            <p:ph type="body" sz="quarter" idx="19" hasCustomPrompt="1"/>
          </p:nvPr>
        </p:nvSpPr>
        <p:spPr>
          <a:xfrm>
            <a:off x="3899207" y="40906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 eros et accumsan et iusto.</a:t>
            </a:r>
          </a:p>
        </p:txBody>
      </p:sp>
      <p:sp>
        <p:nvSpPr>
          <p:cNvPr id="9" name="Text Placeholder 15">
            <a:extLst>
              <a:ext uri="{FF2B5EF4-FFF2-40B4-BE49-F238E27FC236}">
                <a16:creationId xmlns="" xmlns:a16="http://schemas.microsoft.com/office/drawing/2014/main" id="{0AC253C3-107C-0C45-9976-580EFEADD431}"/>
              </a:ext>
            </a:extLst>
          </p:cNvPr>
          <p:cNvSpPr>
            <a:spLocks noGrp="1"/>
          </p:cNvSpPr>
          <p:nvPr>
            <p:ph type="body" sz="quarter" idx="21" hasCustomPrompt="1"/>
          </p:nvPr>
        </p:nvSpPr>
        <p:spPr>
          <a:xfrm>
            <a:off x="11375573" y="32742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10" name="Text Placeholder 15">
            <a:extLst>
              <a:ext uri="{FF2B5EF4-FFF2-40B4-BE49-F238E27FC236}">
                <a16:creationId xmlns="" xmlns:a16="http://schemas.microsoft.com/office/drawing/2014/main" id="{C73A7B28-CAA5-4B47-9346-8E715EAABB75}"/>
              </a:ext>
            </a:extLst>
          </p:cNvPr>
          <p:cNvSpPr>
            <a:spLocks noGrp="1"/>
          </p:cNvSpPr>
          <p:nvPr>
            <p:ph type="body" sz="quarter" idx="22" hasCustomPrompt="1"/>
          </p:nvPr>
        </p:nvSpPr>
        <p:spPr>
          <a:xfrm>
            <a:off x="11375572" y="4090674"/>
            <a:ext cx="3555531" cy="114634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a:t>
            </a:r>
          </a:p>
        </p:txBody>
      </p:sp>
      <p:sp>
        <p:nvSpPr>
          <p:cNvPr id="11" name="Text Placeholder 15">
            <a:extLst>
              <a:ext uri="{FF2B5EF4-FFF2-40B4-BE49-F238E27FC236}">
                <a16:creationId xmlns="" xmlns:a16="http://schemas.microsoft.com/office/drawing/2014/main" id="{567B9A56-C63D-9B43-8404-E9E15D34A020}"/>
              </a:ext>
            </a:extLst>
          </p:cNvPr>
          <p:cNvSpPr>
            <a:spLocks noGrp="1"/>
          </p:cNvSpPr>
          <p:nvPr>
            <p:ph type="body" sz="quarter" idx="24" hasCustomPrompt="1"/>
          </p:nvPr>
        </p:nvSpPr>
        <p:spPr>
          <a:xfrm>
            <a:off x="18796521" y="32742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12" name="Text Placeholder 15">
            <a:extLst>
              <a:ext uri="{FF2B5EF4-FFF2-40B4-BE49-F238E27FC236}">
                <a16:creationId xmlns="" xmlns:a16="http://schemas.microsoft.com/office/drawing/2014/main" id="{41E835FC-D680-3142-9B2B-2EF0ADB707AE}"/>
              </a:ext>
            </a:extLst>
          </p:cNvPr>
          <p:cNvSpPr>
            <a:spLocks noGrp="1"/>
          </p:cNvSpPr>
          <p:nvPr>
            <p:ph type="body" sz="quarter" idx="25" hasCustomPrompt="1"/>
          </p:nvPr>
        </p:nvSpPr>
        <p:spPr>
          <a:xfrm>
            <a:off x="18796520" y="4090674"/>
            <a:ext cx="3555531" cy="114634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a:t>
            </a:r>
          </a:p>
        </p:txBody>
      </p:sp>
      <p:pic>
        <p:nvPicPr>
          <p:cNvPr id="19" name="Graphic 18">
            <a:extLst>
              <a:ext uri="{FF2B5EF4-FFF2-40B4-BE49-F238E27FC236}">
                <a16:creationId xmlns="" xmlns:a16="http://schemas.microsoft.com/office/drawing/2014/main" id="{DFC4B8AD-CB1F-0947-8738-10FEBF9AB1DD}"/>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sp>
        <p:nvSpPr>
          <p:cNvPr id="32" name="Text Placeholder 15">
            <a:extLst>
              <a:ext uri="{FF2B5EF4-FFF2-40B4-BE49-F238E27FC236}">
                <a16:creationId xmlns="" xmlns:a16="http://schemas.microsoft.com/office/drawing/2014/main" id="{2B5E7D10-E854-3243-B548-14D2719A719F}"/>
              </a:ext>
            </a:extLst>
          </p:cNvPr>
          <p:cNvSpPr>
            <a:spLocks noGrp="1"/>
          </p:cNvSpPr>
          <p:nvPr>
            <p:ph type="body" sz="quarter" idx="26" hasCustomPrompt="1"/>
          </p:nvPr>
        </p:nvSpPr>
        <p:spPr>
          <a:xfrm>
            <a:off x="3899208" y="84558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3" name="Text Placeholder 15">
            <a:extLst>
              <a:ext uri="{FF2B5EF4-FFF2-40B4-BE49-F238E27FC236}">
                <a16:creationId xmlns="" xmlns:a16="http://schemas.microsoft.com/office/drawing/2014/main" id="{221FF36E-68BF-5845-BB17-A44833371AD9}"/>
              </a:ext>
            </a:extLst>
          </p:cNvPr>
          <p:cNvSpPr>
            <a:spLocks noGrp="1"/>
          </p:cNvSpPr>
          <p:nvPr>
            <p:ph type="body" sz="quarter" idx="27" hasCustomPrompt="1"/>
          </p:nvPr>
        </p:nvSpPr>
        <p:spPr>
          <a:xfrm>
            <a:off x="3899207" y="92722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 eros et accumsan et iusto.</a:t>
            </a:r>
          </a:p>
        </p:txBody>
      </p:sp>
      <p:sp>
        <p:nvSpPr>
          <p:cNvPr id="34" name="Text Placeholder 15">
            <a:extLst>
              <a:ext uri="{FF2B5EF4-FFF2-40B4-BE49-F238E27FC236}">
                <a16:creationId xmlns="" xmlns:a16="http://schemas.microsoft.com/office/drawing/2014/main" id="{67CDB57C-5247-5D45-94A6-EA0404EE71DF}"/>
              </a:ext>
            </a:extLst>
          </p:cNvPr>
          <p:cNvSpPr>
            <a:spLocks noGrp="1"/>
          </p:cNvSpPr>
          <p:nvPr>
            <p:ph type="body" sz="quarter" idx="28" hasCustomPrompt="1"/>
          </p:nvPr>
        </p:nvSpPr>
        <p:spPr>
          <a:xfrm>
            <a:off x="11375573" y="84558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5" name="Text Placeholder 15">
            <a:extLst>
              <a:ext uri="{FF2B5EF4-FFF2-40B4-BE49-F238E27FC236}">
                <a16:creationId xmlns="" xmlns:a16="http://schemas.microsoft.com/office/drawing/2014/main" id="{203894FD-2E7A-BD46-9E4E-2E2E00386C0F}"/>
              </a:ext>
            </a:extLst>
          </p:cNvPr>
          <p:cNvSpPr>
            <a:spLocks noGrp="1"/>
          </p:cNvSpPr>
          <p:nvPr>
            <p:ph type="body" sz="quarter" idx="29" hasCustomPrompt="1"/>
          </p:nvPr>
        </p:nvSpPr>
        <p:spPr>
          <a:xfrm>
            <a:off x="11375572" y="9272274"/>
            <a:ext cx="3555531" cy="114634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a:t>
            </a:r>
          </a:p>
        </p:txBody>
      </p:sp>
      <p:sp>
        <p:nvSpPr>
          <p:cNvPr id="36" name="Text Placeholder 15">
            <a:extLst>
              <a:ext uri="{FF2B5EF4-FFF2-40B4-BE49-F238E27FC236}">
                <a16:creationId xmlns="" xmlns:a16="http://schemas.microsoft.com/office/drawing/2014/main" id="{768F3EDC-F12B-AB45-A232-EE0C0C1EF5C9}"/>
              </a:ext>
            </a:extLst>
          </p:cNvPr>
          <p:cNvSpPr>
            <a:spLocks noGrp="1"/>
          </p:cNvSpPr>
          <p:nvPr>
            <p:ph type="body" sz="quarter" idx="30" hasCustomPrompt="1"/>
          </p:nvPr>
        </p:nvSpPr>
        <p:spPr>
          <a:xfrm>
            <a:off x="18796521" y="84558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7" name="Text Placeholder 15">
            <a:extLst>
              <a:ext uri="{FF2B5EF4-FFF2-40B4-BE49-F238E27FC236}">
                <a16:creationId xmlns="" xmlns:a16="http://schemas.microsoft.com/office/drawing/2014/main" id="{28C49A37-8CB2-4240-BDCE-68966A8049C8}"/>
              </a:ext>
            </a:extLst>
          </p:cNvPr>
          <p:cNvSpPr>
            <a:spLocks noGrp="1"/>
          </p:cNvSpPr>
          <p:nvPr>
            <p:ph type="body" sz="quarter" idx="31" hasCustomPrompt="1"/>
          </p:nvPr>
        </p:nvSpPr>
        <p:spPr>
          <a:xfrm>
            <a:off x="18796520" y="9272274"/>
            <a:ext cx="3555531" cy="114634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a:t>
            </a:r>
          </a:p>
        </p:txBody>
      </p:sp>
    </p:spTree>
    <p:extLst>
      <p:ext uri="{BB962C8B-B14F-4D97-AF65-F5344CB8AC3E}">
        <p14:creationId xmlns:p14="http://schemas.microsoft.com/office/powerpoint/2010/main" val="75639849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apa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595E85E4-1223-7648-BC10-6FF630A26A4F}"/>
              </a:ext>
            </a:extLst>
          </p:cNvPr>
          <p:cNvPicPr>
            <a:picLocks noChangeAspect="1"/>
          </p:cNvPicPr>
          <p:nvPr userDrawn="1"/>
        </p:nvPicPr>
        <p:blipFill>
          <a:blip r:embed="rId3"/>
          <a:srcRect/>
          <a:stretch/>
        </p:blipFill>
        <p:spPr>
          <a:xfrm>
            <a:off x="6523" y="0"/>
            <a:ext cx="24374129" cy="13710448"/>
          </a:xfrm>
          <a:prstGeom prst="rect">
            <a:avLst/>
          </a:prstGeom>
        </p:spPr>
      </p:pic>
      <p:sp>
        <p:nvSpPr>
          <p:cNvPr id="19" name="Text Placeholder 15">
            <a:extLst>
              <a:ext uri="{FF2B5EF4-FFF2-40B4-BE49-F238E27FC236}">
                <a16:creationId xmlns="" xmlns:a16="http://schemas.microsoft.com/office/drawing/2014/main" id="{5FAFF9E2-A409-2B4C-9314-1DD643F4DE4A}"/>
              </a:ext>
            </a:extLst>
          </p:cNvPr>
          <p:cNvSpPr>
            <a:spLocks noGrp="1"/>
          </p:cNvSpPr>
          <p:nvPr>
            <p:ph type="body" sz="quarter" idx="13" hasCustomPrompt="1"/>
          </p:nvPr>
        </p:nvSpPr>
        <p:spPr>
          <a:xfrm>
            <a:off x="12783996" y="11726418"/>
            <a:ext cx="1699979" cy="572837"/>
          </a:xfrm>
          <a:prstGeom prst="rect">
            <a:avLst/>
          </a:prstGeom>
        </p:spPr>
        <p:txBody>
          <a:bodyPr anchor="t"/>
          <a:lstStyle>
            <a:lvl1pPr marL="0" indent="0">
              <a:lnSpc>
                <a:spcPts val="4200"/>
              </a:lnSpc>
              <a:buNone/>
              <a:defRPr sz="36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mês</a:t>
            </a:r>
          </a:p>
        </p:txBody>
      </p:sp>
      <p:sp>
        <p:nvSpPr>
          <p:cNvPr id="13" name="Text Placeholder 15">
            <a:extLst>
              <a:ext uri="{FF2B5EF4-FFF2-40B4-BE49-F238E27FC236}">
                <a16:creationId xmlns="" xmlns:a16="http://schemas.microsoft.com/office/drawing/2014/main" id="{CEF451ED-D7A2-1947-97E3-876E0100DD9D}"/>
              </a:ext>
            </a:extLst>
          </p:cNvPr>
          <p:cNvSpPr>
            <a:spLocks noGrp="1"/>
          </p:cNvSpPr>
          <p:nvPr>
            <p:ph type="body" sz="quarter" idx="10" hasCustomPrompt="1"/>
          </p:nvPr>
        </p:nvSpPr>
        <p:spPr>
          <a:xfrm>
            <a:off x="10725041" y="2294415"/>
            <a:ext cx="10423428" cy="3049110"/>
          </a:xfrm>
          <a:prstGeom prst="rect">
            <a:avLst/>
          </a:prstGeom>
        </p:spPr>
        <p:txBody>
          <a:bodyPr anchor="t"/>
          <a:lstStyle>
            <a:lvl1pPr marL="0" indent="0">
              <a:lnSpc>
                <a:spcPts val="11000"/>
              </a:lnSpc>
              <a:buNone/>
              <a:defRPr sz="9600" b="1" spc="2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DA APRESENTAÇÃO</a:t>
            </a:r>
          </a:p>
        </p:txBody>
      </p:sp>
      <p:sp>
        <p:nvSpPr>
          <p:cNvPr id="14" name="Text Placeholder 15">
            <a:extLst>
              <a:ext uri="{FF2B5EF4-FFF2-40B4-BE49-F238E27FC236}">
                <a16:creationId xmlns="" xmlns:a16="http://schemas.microsoft.com/office/drawing/2014/main" id="{62B1B5BB-C233-E848-8FAA-D71A55A8952C}"/>
              </a:ext>
            </a:extLst>
          </p:cNvPr>
          <p:cNvSpPr>
            <a:spLocks noGrp="1"/>
          </p:cNvSpPr>
          <p:nvPr>
            <p:ph type="body" sz="quarter" idx="11" hasCustomPrompt="1"/>
          </p:nvPr>
        </p:nvSpPr>
        <p:spPr>
          <a:xfrm>
            <a:off x="11693235" y="9974616"/>
            <a:ext cx="9504219" cy="843466"/>
          </a:xfrm>
          <a:prstGeom prst="rect">
            <a:avLst/>
          </a:prstGeom>
        </p:spPr>
        <p:txBody>
          <a:bodyPr anchor="t"/>
          <a:lstStyle>
            <a:lvl1pPr marL="0" indent="0">
              <a:lnSpc>
                <a:spcPct val="100000"/>
              </a:lnSpc>
              <a:buNone/>
              <a:defRPr sz="45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Apresentador ou subtítulo</a:t>
            </a:r>
          </a:p>
        </p:txBody>
      </p:sp>
      <p:pic>
        <p:nvPicPr>
          <p:cNvPr id="15" name="Graphic 14">
            <a:extLst>
              <a:ext uri="{FF2B5EF4-FFF2-40B4-BE49-F238E27FC236}">
                <a16:creationId xmlns="" xmlns:a16="http://schemas.microsoft.com/office/drawing/2014/main" id="{21E2DE44-B161-4046-86B2-654558BE13D1}"/>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10839341" y="9969894"/>
            <a:ext cx="631210" cy="848188"/>
          </a:xfrm>
          <a:prstGeom prst="rect">
            <a:avLst/>
          </a:prstGeom>
        </p:spPr>
      </p:pic>
      <p:pic>
        <p:nvPicPr>
          <p:cNvPr id="16" name="Graphic 15">
            <a:extLst>
              <a:ext uri="{FF2B5EF4-FFF2-40B4-BE49-F238E27FC236}">
                <a16:creationId xmlns="" xmlns:a16="http://schemas.microsoft.com/office/drawing/2014/main" id="{999FBFC6-9B2B-374F-BE48-FDE7AF99C67B}"/>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2" cy="910302"/>
          </a:xfrm>
          <a:prstGeom prst="rect">
            <a:avLst/>
          </a:prstGeom>
        </p:spPr>
      </p:pic>
      <p:pic>
        <p:nvPicPr>
          <p:cNvPr id="20" name="Graphic 19">
            <a:extLst>
              <a:ext uri="{FF2B5EF4-FFF2-40B4-BE49-F238E27FC236}">
                <a16:creationId xmlns="" xmlns:a16="http://schemas.microsoft.com/office/drawing/2014/main" id="{46222534-3D3C-5A45-9054-C4E860D18B7D}"/>
              </a:ext>
            </a:extLst>
          </p:cNvPr>
          <p:cNvPicPr>
            <a:picLocks noChangeAspect="1"/>
          </p:cNvPicPr>
          <p:nvPr userDrawn="1"/>
        </p:nvPicPr>
        <p:blipFill>
          <a:blip r:embed="rId8">
            <a:extLst>
              <a:ext uri="{96DAC541-7B7A-43D3-8B79-37D633B846F1}">
                <asvg:svgBlip xmlns="" xmlns:asvg="http://schemas.microsoft.com/office/drawing/2016/SVG/main" r:embed="rId9"/>
              </a:ext>
            </a:extLst>
          </a:blip>
          <a:stretch>
            <a:fillRect/>
          </a:stretch>
        </p:blipFill>
        <p:spPr>
          <a:xfrm>
            <a:off x="10908020" y="11827601"/>
            <a:ext cx="352831" cy="370472"/>
          </a:xfrm>
          <a:prstGeom prst="rect">
            <a:avLst/>
          </a:prstGeom>
        </p:spPr>
      </p:pic>
    </p:spTree>
    <p:extLst>
      <p:ext uri="{BB962C8B-B14F-4D97-AF65-F5344CB8AC3E}">
        <p14:creationId xmlns:p14="http://schemas.microsoft.com/office/powerpoint/2010/main" val="232122835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údo_Box de Apoio">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20667"/>
            <a:ext cx="12960788" cy="1765333"/>
          </a:xfrm>
          <a:prstGeom prst="rect">
            <a:avLst/>
          </a:prstGeom>
        </p:spPr>
        <p:txBody>
          <a:bodyPr anchor="t"/>
          <a:lstStyle>
            <a:lvl1pPr marL="0" indent="0">
              <a:lnSpc>
                <a:spcPts val="6800"/>
              </a:lnSpc>
              <a:buNone/>
              <a:defRPr sz="6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AQUI COM</a:t>
            </a:r>
            <a:br>
              <a:rPr lang="en-US"/>
            </a:br>
            <a:r>
              <a:rPr lang="en-US"/>
              <a:t>ATÉ DUAS LINHAS</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sp>
        <p:nvSpPr>
          <p:cNvPr id="13" name="Text Placeholder 15">
            <a:extLst>
              <a:ext uri="{FF2B5EF4-FFF2-40B4-BE49-F238E27FC236}">
                <a16:creationId xmlns="" xmlns:a16="http://schemas.microsoft.com/office/drawing/2014/main" id="{41FC6A20-D5CB-524C-8BF0-0E6271B0CA56}"/>
              </a:ext>
            </a:extLst>
          </p:cNvPr>
          <p:cNvSpPr>
            <a:spLocks noGrp="1"/>
          </p:cNvSpPr>
          <p:nvPr>
            <p:ph type="body" sz="quarter" idx="12" hasCustomPrompt="1"/>
          </p:nvPr>
        </p:nvSpPr>
        <p:spPr>
          <a:xfrm>
            <a:off x="2061497" y="3363685"/>
            <a:ext cx="12960788" cy="696183"/>
          </a:xfrm>
          <a:prstGeom prst="rect">
            <a:avLst/>
          </a:prstGeom>
        </p:spPr>
        <p:txBody>
          <a:bodyPr anchor="t"/>
          <a:lstStyle>
            <a:lvl1pPr marL="0" indent="0">
              <a:lnSpc>
                <a:spcPts val="5100"/>
              </a:lnSpc>
              <a:buNone/>
              <a:defRPr sz="45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Subtítulo</a:t>
            </a:r>
          </a:p>
        </p:txBody>
      </p:sp>
      <p:sp>
        <p:nvSpPr>
          <p:cNvPr id="14" name="Text Placeholder 15">
            <a:extLst>
              <a:ext uri="{FF2B5EF4-FFF2-40B4-BE49-F238E27FC236}">
                <a16:creationId xmlns="" xmlns:a16="http://schemas.microsoft.com/office/drawing/2014/main" id="{B9D6079F-B757-9147-B7A4-4F71093FFF2B}"/>
              </a:ext>
            </a:extLst>
          </p:cNvPr>
          <p:cNvSpPr>
            <a:spLocks noGrp="1"/>
          </p:cNvSpPr>
          <p:nvPr>
            <p:ph type="body" sz="quarter" idx="13" hasCustomPrompt="1"/>
          </p:nvPr>
        </p:nvSpPr>
        <p:spPr>
          <a:xfrm>
            <a:off x="2061496" y="4221307"/>
            <a:ext cx="12960789" cy="7600580"/>
          </a:xfrm>
          <a:prstGeom prst="rect">
            <a:avLst/>
          </a:prstGeom>
        </p:spPr>
        <p:txBody>
          <a:bodyPr anchor="t"/>
          <a:lstStyle>
            <a:lvl1pPr marL="0" indent="0">
              <a:lnSpc>
                <a:spcPts val="3200"/>
              </a:lnSpc>
              <a:buNone/>
              <a:defRPr sz="26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 Lorem ipsum dolor sit amet, consectetuer adipiscing, sed diam nonummy euismod tincidunt ut laoreet dolore magna aliquam erat volutpat wisil enim admi veniam, quis nostrud exerci tation ullamcorper. Lorem ipsum dolor sit amet, consectetuer adipiscing, sed diam nonummy nibh euismod tincidunt ut laoreet dolor magna aliquam erat volutpat nirut wisi enim ami wisi enim admi erat veniam, quis dolor lorem magna. Quis nostrud exerci tation ullamcorper. Lorem ipsum dolor sit amet, consectetuer dolor adipiscing, sed diam nonummy nibh euismod tincidunt ut laoreet dolor magna aliquam erat volutpat nirut wisi enim ami wisi enim admi erat veniam, quis dolor lorem magna.</a:t>
            </a:r>
          </a:p>
        </p:txBody>
      </p:sp>
      <p:sp>
        <p:nvSpPr>
          <p:cNvPr id="15" name="Text Placeholder 15">
            <a:extLst>
              <a:ext uri="{FF2B5EF4-FFF2-40B4-BE49-F238E27FC236}">
                <a16:creationId xmlns="" xmlns:a16="http://schemas.microsoft.com/office/drawing/2014/main" id="{A06A90BB-E9D8-8C40-86B1-022A25C5F088}"/>
              </a:ext>
            </a:extLst>
          </p:cNvPr>
          <p:cNvSpPr>
            <a:spLocks noGrp="1"/>
          </p:cNvSpPr>
          <p:nvPr>
            <p:ph type="body" sz="quarter" idx="14" hasCustomPrompt="1"/>
          </p:nvPr>
        </p:nvSpPr>
        <p:spPr>
          <a:xfrm>
            <a:off x="16888331" y="5153494"/>
            <a:ext cx="6036983" cy="4708964"/>
          </a:xfrm>
          <a:prstGeom prst="rect">
            <a:avLst/>
          </a:prstGeom>
        </p:spPr>
        <p:txBody>
          <a:bodyPr anchor="t"/>
          <a:lstStyle>
            <a:lvl1pPr marL="0" indent="0">
              <a:lnSpc>
                <a:spcPts val="5100"/>
              </a:lnSpc>
              <a:buNone/>
              <a:defRPr sz="4500" b="1"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am dolor sit amet ero, consectetuer ate adipiscing elit, sed diam non ummy magna aliquam erat volutpat dus.</a:t>
            </a:r>
          </a:p>
        </p:txBody>
      </p:sp>
      <p:pic>
        <p:nvPicPr>
          <p:cNvPr id="9" name="Graphic 8">
            <a:extLst>
              <a:ext uri="{FF2B5EF4-FFF2-40B4-BE49-F238E27FC236}">
                <a16:creationId xmlns="" xmlns:a16="http://schemas.microsoft.com/office/drawing/2014/main" id="{AE2F452C-3569-BA42-8E64-80B43F87D357}"/>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1172084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údo_Tópicos">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2277619"/>
            <a:ext cx="11928823" cy="4083991"/>
          </a:xfrm>
          <a:prstGeom prst="rect">
            <a:avLst/>
          </a:prstGeom>
        </p:spPr>
        <p:txBody>
          <a:bodyPr anchor="t"/>
          <a:lstStyle>
            <a:lvl1pPr marL="0" indent="0">
              <a:lnSpc>
                <a:spcPts val="10000"/>
              </a:lnSpc>
              <a:buNone/>
              <a:defRPr sz="9000" b="1" spc="20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2 OU NO MÁX. 3 LINHAS</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sp>
        <p:nvSpPr>
          <p:cNvPr id="13" name="Text Placeholder 15">
            <a:extLst>
              <a:ext uri="{FF2B5EF4-FFF2-40B4-BE49-F238E27FC236}">
                <a16:creationId xmlns="" xmlns:a16="http://schemas.microsoft.com/office/drawing/2014/main" id="{41FC6A20-D5CB-524C-8BF0-0E6271B0CA56}"/>
              </a:ext>
            </a:extLst>
          </p:cNvPr>
          <p:cNvSpPr>
            <a:spLocks noGrp="1"/>
          </p:cNvSpPr>
          <p:nvPr>
            <p:ph type="body" sz="quarter" idx="12" hasCustomPrompt="1"/>
          </p:nvPr>
        </p:nvSpPr>
        <p:spPr>
          <a:xfrm>
            <a:off x="2061497" y="6679221"/>
            <a:ext cx="11928823" cy="1253199"/>
          </a:xfrm>
          <a:prstGeom prst="rect">
            <a:avLst/>
          </a:prstGeom>
        </p:spPr>
        <p:txBody>
          <a:bodyPr anchor="t"/>
          <a:lstStyle>
            <a:lvl1pPr marL="0" indent="0">
              <a:lnSpc>
                <a:spcPts val="5100"/>
              </a:lnSpc>
              <a:buNone/>
              <a:defRPr sz="4500" b="1"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Duis autem vel eu iriure dolor in hend in vulputate velit adit.</a:t>
            </a:r>
          </a:p>
        </p:txBody>
      </p:sp>
      <p:sp>
        <p:nvSpPr>
          <p:cNvPr id="14" name="Text Placeholder 15">
            <a:extLst>
              <a:ext uri="{FF2B5EF4-FFF2-40B4-BE49-F238E27FC236}">
                <a16:creationId xmlns="" xmlns:a16="http://schemas.microsoft.com/office/drawing/2014/main" id="{B9D6079F-B757-9147-B7A4-4F71093FFF2B}"/>
              </a:ext>
            </a:extLst>
          </p:cNvPr>
          <p:cNvSpPr>
            <a:spLocks noGrp="1"/>
          </p:cNvSpPr>
          <p:nvPr>
            <p:ph type="body" sz="quarter" idx="13" hasCustomPrompt="1"/>
          </p:nvPr>
        </p:nvSpPr>
        <p:spPr>
          <a:xfrm>
            <a:off x="2061497" y="8244667"/>
            <a:ext cx="11928823" cy="4083991"/>
          </a:xfrm>
          <a:prstGeom prst="rect">
            <a:avLst/>
          </a:prstGeom>
        </p:spPr>
        <p:txBody>
          <a:bodyPr anchor="t"/>
          <a:lstStyle>
            <a:lvl1pPr marL="0" indent="0">
              <a:lnSpc>
                <a:spcPts val="3200"/>
              </a:lnSpc>
              <a:buNone/>
              <a:defRPr sz="26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consectet uer erat adipo iscing, sed diam nonummy erat quis nibh euismod enim tincidunt ut laoreet dolore magna ut simus aliquam erat volutpat. Utwisi enim admi veniam, quis nostrud exerci tation ullamcorper lorem ausit fsum dolor sit amet, consectetuer.</a:t>
            </a:r>
          </a:p>
        </p:txBody>
      </p:sp>
      <p:sp>
        <p:nvSpPr>
          <p:cNvPr id="18" name="Text Placeholder 15">
            <a:extLst>
              <a:ext uri="{FF2B5EF4-FFF2-40B4-BE49-F238E27FC236}">
                <a16:creationId xmlns="" xmlns:a16="http://schemas.microsoft.com/office/drawing/2014/main" id="{596CCDF3-3A0A-734F-9C5B-D150B10DD14F}"/>
              </a:ext>
            </a:extLst>
          </p:cNvPr>
          <p:cNvSpPr>
            <a:spLocks noGrp="1"/>
          </p:cNvSpPr>
          <p:nvPr>
            <p:ph type="body" sz="quarter" idx="14" hasCustomPrompt="1"/>
          </p:nvPr>
        </p:nvSpPr>
        <p:spPr>
          <a:xfrm>
            <a:off x="15634797" y="2359806"/>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19" name="Text Placeholder 15">
            <a:extLst>
              <a:ext uri="{FF2B5EF4-FFF2-40B4-BE49-F238E27FC236}">
                <a16:creationId xmlns="" xmlns:a16="http://schemas.microsoft.com/office/drawing/2014/main" id="{A8F4B4D0-54C2-DB41-A5D6-7F348D88CDFE}"/>
              </a:ext>
            </a:extLst>
          </p:cNvPr>
          <p:cNvSpPr>
            <a:spLocks noGrp="1"/>
          </p:cNvSpPr>
          <p:nvPr>
            <p:ph type="body" sz="quarter" idx="19" hasCustomPrompt="1"/>
          </p:nvPr>
        </p:nvSpPr>
        <p:spPr>
          <a:xfrm>
            <a:off x="15634797" y="3159253"/>
            <a:ext cx="7580534"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tincidunt ut laoreet dolore magna ut simus ut laoreet dolore magna.</a:t>
            </a:r>
          </a:p>
        </p:txBody>
      </p:sp>
      <p:sp>
        <p:nvSpPr>
          <p:cNvPr id="20" name="Text Placeholder 15">
            <a:extLst>
              <a:ext uri="{FF2B5EF4-FFF2-40B4-BE49-F238E27FC236}">
                <a16:creationId xmlns="" xmlns:a16="http://schemas.microsoft.com/office/drawing/2014/main" id="{5073D80B-0688-224A-98B0-7DAD8FBE21A6}"/>
              </a:ext>
            </a:extLst>
          </p:cNvPr>
          <p:cNvSpPr>
            <a:spLocks noGrp="1"/>
          </p:cNvSpPr>
          <p:nvPr>
            <p:ph type="body" sz="quarter" idx="20" hasCustomPrompt="1"/>
          </p:nvPr>
        </p:nvSpPr>
        <p:spPr>
          <a:xfrm>
            <a:off x="15634797" y="5857386"/>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21" name="Text Placeholder 15">
            <a:extLst>
              <a:ext uri="{FF2B5EF4-FFF2-40B4-BE49-F238E27FC236}">
                <a16:creationId xmlns="" xmlns:a16="http://schemas.microsoft.com/office/drawing/2014/main" id="{6A0CF38E-8FAF-0444-9273-B5CE510C401D}"/>
              </a:ext>
            </a:extLst>
          </p:cNvPr>
          <p:cNvSpPr>
            <a:spLocks noGrp="1"/>
          </p:cNvSpPr>
          <p:nvPr>
            <p:ph type="body" sz="quarter" idx="21" hasCustomPrompt="1"/>
          </p:nvPr>
        </p:nvSpPr>
        <p:spPr>
          <a:xfrm>
            <a:off x="15634797" y="9377826"/>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22" name="Text Placeholder 15">
            <a:extLst>
              <a:ext uri="{FF2B5EF4-FFF2-40B4-BE49-F238E27FC236}">
                <a16:creationId xmlns="" xmlns:a16="http://schemas.microsoft.com/office/drawing/2014/main" id="{1B42BF4B-707F-9344-AA9D-5911A7A20DD7}"/>
              </a:ext>
            </a:extLst>
          </p:cNvPr>
          <p:cNvSpPr>
            <a:spLocks noGrp="1"/>
          </p:cNvSpPr>
          <p:nvPr>
            <p:ph type="body" sz="quarter" idx="22" hasCustomPrompt="1"/>
          </p:nvPr>
        </p:nvSpPr>
        <p:spPr>
          <a:xfrm>
            <a:off x="15634797" y="6656833"/>
            <a:ext cx="7580534"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tincidunt ut laoreet dolore magna ut simus aliquam erat volutpat.</a:t>
            </a:r>
          </a:p>
        </p:txBody>
      </p:sp>
      <p:sp>
        <p:nvSpPr>
          <p:cNvPr id="23" name="Text Placeholder 15">
            <a:extLst>
              <a:ext uri="{FF2B5EF4-FFF2-40B4-BE49-F238E27FC236}">
                <a16:creationId xmlns="" xmlns:a16="http://schemas.microsoft.com/office/drawing/2014/main" id="{538F21D4-11B9-7643-8C39-F9309A47423C}"/>
              </a:ext>
            </a:extLst>
          </p:cNvPr>
          <p:cNvSpPr>
            <a:spLocks noGrp="1"/>
          </p:cNvSpPr>
          <p:nvPr>
            <p:ph type="body" sz="quarter" idx="23" hasCustomPrompt="1"/>
          </p:nvPr>
        </p:nvSpPr>
        <p:spPr>
          <a:xfrm>
            <a:off x="15634797" y="10177273"/>
            <a:ext cx="7580534"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 nectet uer adipo iscing, sed diam nonummy erat quis nibh euismod enim tincidunt.</a:t>
            </a:r>
          </a:p>
        </p:txBody>
      </p:sp>
      <p:pic>
        <p:nvPicPr>
          <p:cNvPr id="15" name="Graphic 14">
            <a:extLst>
              <a:ext uri="{FF2B5EF4-FFF2-40B4-BE49-F238E27FC236}">
                <a16:creationId xmlns="" xmlns:a16="http://schemas.microsoft.com/office/drawing/2014/main" id="{D8DA7FA5-8812-1C42-8C26-09BAC6FD76F5}"/>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354256249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údo_Linha Tópicos">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sp>
        <p:nvSpPr>
          <p:cNvPr id="18" name="Text Placeholder 15">
            <a:extLst>
              <a:ext uri="{FF2B5EF4-FFF2-40B4-BE49-F238E27FC236}">
                <a16:creationId xmlns="" xmlns:a16="http://schemas.microsoft.com/office/drawing/2014/main" id="{596CCDF3-3A0A-734F-9C5B-D150B10DD14F}"/>
              </a:ext>
            </a:extLst>
          </p:cNvPr>
          <p:cNvSpPr>
            <a:spLocks noGrp="1"/>
          </p:cNvSpPr>
          <p:nvPr>
            <p:ph type="body" sz="quarter" idx="14" hasCustomPrompt="1"/>
          </p:nvPr>
        </p:nvSpPr>
        <p:spPr>
          <a:xfrm>
            <a:off x="1644698" y="5450422"/>
            <a:ext cx="3294284" cy="620485"/>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19" name="Text Placeholder 15">
            <a:extLst>
              <a:ext uri="{FF2B5EF4-FFF2-40B4-BE49-F238E27FC236}">
                <a16:creationId xmlns="" xmlns:a16="http://schemas.microsoft.com/office/drawing/2014/main" id="{A8F4B4D0-54C2-DB41-A5D6-7F348D88CDFE}"/>
              </a:ext>
            </a:extLst>
          </p:cNvPr>
          <p:cNvSpPr>
            <a:spLocks noGrp="1"/>
          </p:cNvSpPr>
          <p:nvPr>
            <p:ph type="body" sz="quarter" idx="19" hasCustomPrompt="1"/>
          </p:nvPr>
        </p:nvSpPr>
        <p:spPr>
          <a:xfrm>
            <a:off x="2095119" y="6522667"/>
            <a:ext cx="4419981" cy="4850178"/>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 Lorem ipsum dolor sit amet, consectetuer adipiscing, sed diam nonummy.</a:t>
            </a:r>
          </a:p>
        </p:txBody>
      </p:sp>
      <p:sp>
        <p:nvSpPr>
          <p:cNvPr id="15" name="Text Placeholder 15">
            <a:extLst>
              <a:ext uri="{FF2B5EF4-FFF2-40B4-BE49-F238E27FC236}">
                <a16:creationId xmlns="" xmlns:a16="http://schemas.microsoft.com/office/drawing/2014/main" id="{57F84F95-6867-7943-946E-E6E4706FF7F0}"/>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34" name="Text Placeholder 15">
            <a:extLst>
              <a:ext uri="{FF2B5EF4-FFF2-40B4-BE49-F238E27FC236}">
                <a16:creationId xmlns="" xmlns:a16="http://schemas.microsoft.com/office/drawing/2014/main" id="{9F651C4A-6F64-5442-A86C-1B4B97B3EB50}"/>
              </a:ext>
            </a:extLst>
          </p:cNvPr>
          <p:cNvSpPr>
            <a:spLocks noGrp="1"/>
          </p:cNvSpPr>
          <p:nvPr>
            <p:ph type="body" sz="quarter" idx="23" hasCustomPrompt="1"/>
          </p:nvPr>
        </p:nvSpPr>
        <p:spPr>
          <a:xfrm>
            <a:off x="7131098" y="5450422"/>
            <a:ext cx="3294284" cy="620485"/>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35" name="Text Placeholder 15">
            <a:extLst>
              <a:ext uri="{FF2B5EF4-FFF2-40B4-BE49-F238E27FC236}">
                <a16:creationId xmlns="" xmlns:a16="http://schemas.microsoft.com/office/drawing/2014/main" id="{F1825D5C-2301-9043-B19B-988DAFF3BDA4}"/>
              </a:ext>
            </a:extLst>
          </p:cNvPr>
          <p:cNvSpPr>
            <a:spLocks noGrp="1"/>
          </p:cNvSpPr>
          <p:nvPr>
            <p:ph type="body" sz="quarter" idx="24" hasCustomPrompt="1"/>
          </p:nvPr>
        </p:nvSpPr>
        <p:spPr>
          <a:xfrm>
            <a:off x="7581519" y="6522667"/>
            <a:ext cx="4419981" cy="4850182"/>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a:t>
            </a:r>
          </a:p>
        </p:txBody>
      </p:sp>
      <p:sp>
        <p:nvSpPr>
          <p:cNvPr id="36" name="Text Placeholder 15">
            <a:extLst>
              <a:ext uri="{FF2B5EF4-FFF2-40B4-BE49-F238E27FC236}">
                <a16:creationId xmlns="" xmlns:a16="http://schemas.microsoft.com/office/drawing/2014/main" id="{266C8DA5-59BE-1E45-9B40-A819CEAA26F7}"/>
              </a:ext>
            </a:extLst>
          </p:cNvPr>
          <p:cNvSpPr>
            <a:spLocks noGrp="1"/>
          </p:cNvSpPr>
          <p:nvPr>
            <p:ph type="body" sz="quarter" idx="25" hasCustomPrompt="1"/>
          </p:nvPr>
        </p:nvSpPr>
        <p:spPr>
          <a:xfrm>
            <a:off x="12617498" y="5450422"/>
            <a:ext cx="3294284" cy="620485"/>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37" name="Text Placeholder 15">
            <a:extLst>
              <a:ext uri="{FF2B5EF4-FFF2-40B4-BE49-F238E27FC236}">
                <a16:creationId xmlns="" xmlns:a16="http://schemas.microsoft.com/office/drawing/2014/main" id="{8419535D-EDC4-0D4C-9080-2EC5DBBEF07F}"/>
              </a:ext>
            </a:extLst>
          </p:cNvPr>
          <p:cNvSpPr>
            <a:spLocks noGrp="1"/>
          </p:cNvSpPr>
          <p:nvPr>
            <p:ph type="body" sz="quarter" idx="26" hasCustomPrompt="1"/>
          </p:nvPr>
        </p:nvSpPr>
        <p:spPr>
          <a:xfrm>
            <a:off x="13067919" y="6522667"/>
            <a:ext cx="4419981" cy="485017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 Lorem ipsum dolor sit amet, consectetuer adipiscing, sed diam nonummy euismod tincidunt ut laoreet dolore magna aliquam erat volutpat.</a:t>
            </a:r>
          </a:p>
        </p:txBody>
      </p:sp>
      <p:sp>
        <p:nvSpPr>
          <p:cNvPr id="38" name="Text Placeholder 15">
            <a:extLst>
              <a:ext uri="{FF2B5EF4-FFF2-40B4-BE49-F238E27FC236}">
                <a16:creationId xmlns="" xmlns:a16="http://schemas.microsoft.com/office/drawing/2014/main" id="{484A6058-E014-D741-A5BA-5CF5DB592119}"/>
              </a:ext>
            </a:extLst>
          </p:cNvPr>
          <p:cNvSpPr>
            <a:spLocks noGrp="1"/>
          </p:cNvSpPr>
          <p:nvPr>
            <p:ph type="body" sz="quarter" idx="27" hasCustomPrompt="1"/>
          </p:nvPr>
        </p:nvSpPr>
        <p:spPr>
          <a:xfrm>
            <a:off x="18103898" y="5450422"/>
            <a:ext cx="3294284" cy="620485"/>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39" name="Text Placeholder 15">
            <a:extLst>
              <a:ext uri="{FF2B5EF4-FFF2-40B4-BE49-F238E27FC236}">
                <a16:creationId xmlns="" xmlns:a16="http://schemas.microsoft.com/office/drawing/2014/main" id="{D91E5C41-0047-8B46-B2E1-8201E97E1710}"/>
              </a:ext>
            </a:extLst>
          </p:cNvPr>
          <p:cNvSpPr>
            <a:spLocks noGrp="1"/>
          </p:cNvSpPr>
          <p:nvPr>
            <p:ph type="body" sz="quarter" idx="28" hasCustomPrompt="1"/>
          </p:nvPr>
        </p:nvSpPr>
        <p:spPr>
          <a:xfrm>
            <a:off x="18554319" y="6522667"/>
            <a:ext cx="4419981" cy="4850165"/>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a:t>
            </a:r>
          </a:p>
        </p:txBody>
      </p:sp>
      <p:pic>
        <p:nvPicPr>
          <p:cNvPr id="20" name="Graphic 19">
            <a:extLst>
              <a:ext uri="{FF2B5EF4-FFF2-40B4-BE49-F238E27FC236}">
                <a16:creationId xmlns="" xmlns:a16="http://schemas.microsoft.com/office/drawing/2014/main" id="{1605A12E-D806-2948-BBF8-C2F865BFA4B5}"/>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1750830457"/>
      </p:ext>
    </p:extLst>
  </p:cSld>
  <p:clrMapOvr>
    <a:masterClrMapping/>
  </p:clrMapOvr>
  <p:transition spd="slow">
    <p:push/>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údo_Texto Destaque">
    <p:spTree>
      <p:nvGrpSpPr>
        <p:cNvPr id="1" name=""/>
        <p:cNvGrpSpPr/>
        <p:nvPr/>
      </p:nvGrpSpPr>
      <p:grpSpPr>
        <a:xfrm>
          <a:off x="0" y="0"/>
          <a:ext cx="0" cy="0"/>
          <a:chOff x="0" y="0"/>
          <a:chExt cx="0" cy="0"/>
        </a:xfrm>
      </p:grpSpPr>
      <p:sp>
        <p:nvSpPr>
          <p:cNvPr id="5" name="Round Same Side Corner Rectangle 4">
            <a:extLst>
              <a:ext uri="{FF2B5EF4-FFF2-40B4-BE49-F238E27FC236}">
                <a16:creationId xmlns="" xmlns:a16="http://schemas.microsoft.com/office/drawing/2014/main" id="{E86129B7-59F4-E04F-81E5-2ECF3EDF1AB7}"/>
              </a:ext>
            </a:extLst>
          </p:cNvPr>
          <p:cNvSpPr/>
          <p:nvPr userDrawn="1"/>
        </p:nvSpPr>
        <p:spPr>
          <a:xfrm rot="16200000">
            <a:off x="12207443" y="1536266"/>
            <a:ext cx="13716000" cy="10643466"/>
          </a:xfrm>
          <a:prstGeom prst="round2SameRect">
            <a:avLst>
              <a:gd name="adj1" fmla="val 0"/>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tx1"/>
                </a:solidFill>
              </a:defRPr>
            </a:lvl1pPr>
          </a:lstStyle>
          <a:p>
            <a:fld id="{A325F139-6C12-C241-B593-B371F006EAF6}" type="slidenum">
              <a:rPr lang="pt-BR"/>
              <a:pPr/>
              <a:t>‹nº›</a:t>
            </a:fld>
            <a:endParaRPr lang="pt-BR"/>
          </a:p>
        </p:txBody>
      </p:sp>
      <p:sp>
        <p:nvSpPr>
          <p:cNvPr id="20" name="Text Placeholder 15">
            <a:extLst>
              <a:ext uri="{FF2B5EF4-FFF2-40B4-BE49-F238E27FC236}">
                <a16:creationId xmlns="" xmlns:a16="http://schemas.microsoft.com/office/drawing/2014/main" id="{60E083D2-84F8-3845-83BA-58A1E0F4D923}"/>
              </a:ext>
            </a:extLst>
          </p:cNvPr>
          <p:cNvSpPr>
            <a:spLocks noGrp="1"/>
          </p:cNvSpPr>
          <p:nvPr>
            <p:ph type="body" sz="quarter" idx="10" hasCustomPrompt="1"/>
          </p:nvPr>
        </p:nvSpPr>
        <p:spPr>
          <a:xfrm>
            <a:off x="2061498" y="2277619"/>
            <a:ext cx="9022138" cy="4083991"/>
          </a:xfrm>
          <a:prstGeom prst="rect">
            <a:avLst/>
          </a:prstGeom>
        </p:spPr>
        <p:txBody>
          <a:bodyPr anchor="t"/>
          <a:lstStyle>
            <a:lvl1pPr marL="0" indent="0">
              <a:lnSpc>
                <a:spcPts val="10000"/>
              </a:lnSpc>
              <a:buNone/>
              <a:defRPr sz="9000" b="1" spc="2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AQUI COM DUAS OU TRÊS LINHAS</a:t>
            </a:r>
          </a:p>
        </p:txBody>
      </p:sp>
      <p:sp>
        <p:nvSpPr>
          <p:cNvPr id="21" name="Text Placeholder 15">
            <a:extLst>
              <a:ext uri="{FF2B5EF4-FFF2-40B4-BE49-F238E27FC236}">
                <a16:creationId xmlns="" xmlns:a16="http://schemas.microsoft.com/office/drawing/2014/main" id="{7875C6F0-4A17-0F48-8064-F078C12075F4}"/>
              </a:ext>
            </a:extLst>
          </p:cNvPr>
          <p:cNvSpPr>
            <a:spLocks noGrp="1"/>
          </p:cNvSpPr>
          <p:nvPr>
            <p:ph type="body" sz="quarter" idx="12" hasCustomPrompt="1"/>
          </p:nvPr>
        </p:nvSpPr>
        <p:spPr>
          <a:xfrm>
            <a:off x="2061497" y="6658207"/>
            <a:ext cx="9022139" cy="5810883"/>
          </a:xfrm>
          <a:prstGeom prst="rect">
            <a:avLst/>
          </a:prstGeom>
        </p:spPr>
        <p:txBody>
          <a:bodyPr anchor="t"/>
          <a:lstStyle>
            <a:lvl1pPr marL="0" indent="0">
              <a:lnSpc>
                <a:spcPts val="4100"/>
              </a:lnSpc>
              <a:buNone/>
              <a:defRPr sz="3500" b="1" spc="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laoreet dolore magna ut simus alit am eratvu ipsum.</a:t>
            </a:r>
          </a:p>
        </p:txBody>
      </p:sp>
      <p:sp>
        <p:nvSpPr>
          <p:cNvPr id="26" name="Picture Placeholder 9">
            <a:extLst>
              <a:ext uri="{FF2B5EF4-FFF2-40B4-BE49-F238E27FC236}">
                <a16:creationId xmlns="" xmlns:a16="http://schemas.microsoft.com/office/drawing/2014/main" id="{BB8829B6-18DA-9A4B-9CD1-D4DADBFD6E76}"/>
              </a:ext>
            </a:extLst>
          </p:cNvPr>
          <p:cNvSpPr>
            <a:spLocks noGrp="1" noChangeAspect="1"/>
          </p:cNvSpPr>
          <p:nvPr>
            <p:ph type="pic" sz="quarter" idx="13" hasCustomPrompt="1"/>
          </p:nvPr>
        </p:nvSpPr>
        <p:spPr>
          <a:xfrm>
            <a:off x="14793883" y="3377505"/>
            <a:ext cx="2468880" cy="2468880"/>
          </a:xfrm>
          <a:prstGeom prst="ellipse">
            <a:avLst/>
          </a:prstGeom>
          <a:solidFill>
            <a:schemeClr val="accent3"/>
          </a:solidFill>
          <a:ln w="25400">
            <a:solidFill>
              <a:schemeClr val="accent3"/>
            </a:solidFill>
          </a:ln>
        </p:spPr>
        <p:txBody>
          <a:bodyPr anchor="ctr"/>
          <a:lstStyle>
            <a:lvl1pPr marL="0" indent="0" algn="ctr">
              <a:buNone/>
              <a:defRPr sz="18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
        <p:nvSpPr>
          <p:cNvPr id="27" name="Text Placeholder 15">
            <a:extLst>
              <a:ext uri="{FF2B5EF4-FFF2-40B4-BE49-F238E27FC236}">
                <a16:creationId xmlns="" xmlns:a16="http://schemas.microsoft.com/office/drawing/2014/main" id="{46CE538E-B132-CC40-B222-4EA881283F20}"/>
              </a:ext>
            </a:extLst>
          </p:cNvPr>
          <p:cNvSpPr>
            <a:spLocks noGrp="1"/>
          </p:cNvSpPr>
          <p:nvPr>
            <p:ph type="body" sz="quarter" idx="14" hasCustomPrompt="1"/>
          </p:nvPr>
        </p:nvSpPr>
        <p:spPr>
          <a:xfrm>
            <a:off x="14683047" y="6685916"/>
            <a:ext cx="8287789" cy="4708964"/>
          </a:xfrm>
          <a:prstGeom prst="rect">
            <a:avLst/>
          </a:prstGeom>
        </p:spPr>
        <p:txBody>
          <a:bodyPr anchor="t"/>
          <a:lstStyle>
            <a:lvl1pPr marL="0" indent="0">
              <a:lnSpc>
                <a:spcPts val="5100"/>
              </a:lnSpc>
              <a:buNone/>
              <a:defRPr sz="4500" b="1"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am dolor sit amet ero, consectetuer ate adipiscing elit, sed diam non ummy magna aliquam erat volutpat dus.</a:t>
            </a:r>
          </a:p>
        </p:txBody>
      </p:sp>
      <p:pic>
        <p:nvPicPr>
          <p:cNvPr id="29" name="Graphic 28">
            <a:extLst>
              <a:ext uri="{FF2B5EF4-FFF2-40B4-BE49-F238E27FC236}">
                <a16:creationId xmlns="" xmlns:a16="http://schemas.microsoft.com/office/drawing/2014/main" id="{7A4396BD-16A7-444A-889A-22547C581F69}"/>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23345040" y="542169"/>
            <a:ext cx="550031" cy="550031"/>
          </a:xfrm>
          <a:prstGeom prst="rect">
            <a:avLst/>
          </a:prstGeom>
        </p:spPr>
      </p:pic>
      <p:pic>
        <p:nvPicPr>
          <p:cNvPr id="10" name="Graphic 9">
            <a:extLst>
              <a:ext uri="{FF2B5EF4-FFF2-40B4-BE49-F238E27FC236}">
                <a16:creationId xmlns="" xmlns:a16="http://schemas.microsoft.com/office/drawing/2014/main" id="{A9A0B088-7379-884E-93D3-EAE2BA45EAA7}"/>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3614786189"/>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údo_Texto e Imagem 1">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bg2"/>
                </a:solidFill>
              </a:defRPr>
            </a:lvl1pPr>
          </a:lstStyle>
          <a:p>
            <a:fld id="{A325F139-6C12-C241-B593-B371F006EAF6}" type="slidenum">
              <a:rPr lang="pt-BR"/>
              <a:pPr/>
              <a:t>‹nº›</a:t>
            </a:fld>
            <a:endParaRPr lang="pt-BR"/>
          </a:p>
        </p:txBody>
      </p:sp>
      <p:sp>
        <p:nvSpPr>
          <p:cNvPr id="20" name="Text Placeholder 15">
            <a:extLst>
              <a:ext uri="{FF2B5EF4-FFF2-40B4-BE49-F238E27FC236}">
                <a16:creationId xmlns="" xmlns:a16="http://schemas.microsoft.com/office/drawing/2014/main" id="{60E083D2-84F8-3845-83BA-58A1E0F4D923}"/>
              </a:ext>
            </a:extLst>
          </p:cNvPr>
          <p:cNvSpPr>
            <a:spLocks noGrp="1"/>
          </p:cNvSpPr>
          <p:nvPr>
            <p:ph type="body" sz="quarter" idx="10" hasCustomPrompt="1"/>
          </p:nvPr>
        </p:nvSpPr>
        <p:spPr>
          <a:xfrm>
            <a:off x="2061498" y="2277619"/>
            <a:ext cx="9022138" cy="4083991"/>
          </a:xfrm>
          <a:prstGeom prst="rect">
            <a:avLst/>
          </a:prstGeom>
        </p:spPr>
        <p:txBody>
          <a:bodyPr anchor="t"/>
          <a:lstStyle>
            <a:lvl1pPr marL="0" indent="0">
              <a:lnSpc>
                <a:spcPts val="10000"/>
              </a:lnSpc>
              <a:buNone/>
              <a:defRPr sz="9000" b="1" spc="2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AQUI COM DUAS OU TRÊS LINHAS</a:t>
            </a:r>
          </a:p>
        </p:txBody>
      </p:sp>
      <p:sp>
        <p:nvSpPr>
          <p:cNvPr id="21" name="Text Placeholder 15">
            <a:extLst>
              <a:ext uri="{FF2B5EF4-FFF2-40B4-BE49-F238E27FC236}">
                <a16:creationId xmlns="" xmlns:a16="http://schemas.microsoft.com/office/drawing/2014/main" id="{7875C6F0-4A17-0F48-8064-F078C12075F4}"/>
              </a:ext>
            </a:extLst>
          </p:cNvPr>
          <p:cNvSpPr>
            <a:spLocks noGrp="1"/>
          </p:cNvSpPr>
          <p:nvPr>
            <p:ph type="body" sz="quarter" idx="12" hasCustomPrompt="1"/>
          </p:nvPr>
        </p:nvSpPr>
        <p:spPr>
          <a:xfrm>
            <a:off x="2061497" y="6658207"/>
            <a:ext cx="9022139" cy="5810883"/>
          </a:xfrm>
          <a:prstGeom prst="rect">
            <a:avLst/>
          </a:prstGeom>
        </p:spPr>
        <p:txBody>
          <a:bodyPr anchor="t"/>
          <a:lstStyle>
            <a:lvl1pPr marL="0" indent="0">
              <a:lnSpc>
                <a:spcPts val="4100"/>
              </a:lnSpc>
              <a:buNone/>
              <a:defRPr sz="3500" b="1" spc="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laoreet dolore magna ut simus alit am eratvu ipsum.</a:t>
            </a:r>
          </a:p>
        </p:txBody>
      </p:sp>
      <p:sp>
        <p:nvSpPr>
          <p:cNvPr id="7" name="Picture Placeholder 6">
            <a:extLst>
              <a:ext uri="{FF2B5EF4-FFF2-40B4-BE49-F238E27FC236}">
                <a16:creationId xmlns="" xmlns:a16="http://schemas.microsoft.com/office/drawing/2014/main" id="{83ED9C0E-8776-4845-B1DA-AF65F4062F88}"/>
              </a:ext>
            </a:extLst>
          </p:cNvPr>
          <p:cNvSpPr>
            <a:spLocks noGrp="1"/>
          </p:cNvSpPr>
          <p:nvPr>
            <p:ph type="pic" sz="quarter" idx="13" hasCustomPrompt="1"/>
          </p:nvPr>
        </p:nvSpPr>
        <p:spPr>
          <a:xfrm>
            <a:off x="12188536" y="2798618"/>
            <a:ext cx="11082915" cy="9531928"/>
          </a:xfrm>
          <a:prstGeom prst="rect">
            <a:avLst/>
          </a:prstGeom>
        </p:spPr>
        <p:txBody>
          <a:bodyPr anchor="ctr"/>
          <a:lstStyle>
            <a:lvl1pPr marL="0" indent="0" algn="ctr">
              <a:buNone/>
              <a:defRPr sz="1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pic>
        <p:nvPicPr>
          <p:cNvPr id="8" name="Graphic 7">
            <a:extLst>
              <a:ext uri="{FF2B5EF4-FFF2-40B4-BE49-F238E27FC236}">
                <a16:creationId xmlns="" xmlns:a16="http://schemas.microsoft.com/office/drawing/2014/main" id="{8DE415B4-9341-1249-B861-11B08E974075}"/>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3659832578"/>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údo_Texto e Imagem 2">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bg2"/>
                </a:solidFill>
              </a:defRPr>
            </a:lvl1pPr>
          </a:lstStyle>
          <a:p>
            <a:fld id="{A325F139-6C12-C241-B593-B371F006EAF6}" type="slidenum">
              <a:rPr lang="pt-BR"/>
              <a:pPr/>
              <a:t>‹nº›</a:t>
            </a:fld>
            <a:endParaRPr lang="pt-BR"/>
          </a:p>
        </p:txBody>
      </p:sp>
      <p:sp>
        <p:nvSpPr>
          <p:cNvPr id="21" name="Text Placeholder 15">
            <a:extLst>
              <a:ext uri="{FF2B5EF4-FFF2-40B4-BE49-F238E27FC236}">
                <a16:creationId xmlns="" xmlns:a16="http://schemas.microsoft.com/office/drawing/2014/main" id="{7875C6F0-4A17-0F48-8064-F078C12075F4}"/>
              </a:ext>
            </a:extLst>
          </p:cNvPr>
          <p:cNvSpPr>
            <a:spLocks noGrp="1"/>
          </p:cNvSpPr>
          <p:nvPr>
            <p:ph type="body" sz="quarter" idx="12" hasCustomPrompt="1"/>
          </p:nvPr>
        </p:nvSpPr>
        <p:spPr>
          <a:xfrm>
            <a:off x="14688993" y="8002097"/>
            <a:ext cx="9057698" cy="3469467"/>
          </a:xfrm>
          <a:prstGeom prst="rect">
            <a:avLst/>
          </a:prstGeom>
        </p:spPr>
        <p:txBody>
          <a:bodyPr anchor="t"/>
          <a:lstStyle>
            <a:lvl1pPr marL="0" indent="0">
              <a:lnSpc>
                <a:spcPts val="4100"/>
              </a:lnSpc>
              <a:buNone/>
              <a:defRPr sz="3500" b="1" spc="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laoreet dolore magna ut simus alit am eratvu ipsum.</a:t>
            </a:r>
          </a:p>
        </p:txBody>
      </p:sp>
      <p:sp>
        <p:nvSpPr>
          <p:cNvPr id="7" name="Picture Placeholder 6">
            <a:extLst>
              <a:ext uri="{FF2B5EF4-FFF2-40B4-BE49-F238E27FC236}">
                <a16:creationId xmlns="" xmlns:a16="http://schemas.microsoft.com/office/drawing/2014/main" id="{83ED9C0E-8776-4845-B1DA-AF65F4062F88}"/>
              </a:ext>
            </a:extLst>
          </p:cNvPr>
          <p:cNvSpPr>
            <a:spLocks noGrp="1"/>
          </p:cNvSpPr>
          <p:nvPr>
            <p:ph type="pic" sz="quarter" idx="13" hasCustomPrompt="1"/>
          </p:nvPr>
        </p:nvSpPr>
        <p:spPr>
          <a:xfrm>
            <a:off x="0" y="-1"/>
            <a:ext cx="13743709" cy="13715999"/>
          </a:xfrm>
          <a:prstGeom prst="rect">
            <a:avLst/>
          </a:prstGeom>
          <a:solidFill>
            <a:schemeClr val="bg2"/>
          </a:solidFill>
        </p:spPr>
        <p:txBody>
          <a:bodyPr anchor="ctr"/>
          <a:lstStyle>
            <a:lvl1pPr marL="0" indent="0" algn="ctr">
              <a:buNone/>
              <a:defRPr sz="1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
        <p:nvSpPr>
          <p:cNvPr id="20" name="Text Placeholder 15">
            <a:extLst>
              <a:ext uri="{FF2B5EF4-FFF2-40B4-BE49-F238E27FC236}">
                <a16:creationId xmlns="" xmlns:a16="http://schemas.microsoft.com/office/drawing/2014/main" id="{60E083D2-84F8-3845-83BA-58A1E0F4D923}"/>
              </a:ext>
            </a:extLst>
          </p:cNvPr>
          <p:cNvSpPr>
            <a:spLocks noGrp="1"/>
          </p:cNvSpPr>
          <p:nvPr>
            <p:ph type="body" sz="quarter" idx="10" hasCustomPrompt="1"/>
          </p:nvPr>
        </p:nvSpPr>
        <p:spPr>
          <a:xfrm>
            <a:off x="11858626" y="2504091"/>
            <a:ext cx="11888066" cy="4298491"/>
          </a:xfrm>
          <a:prstGeom prst="roundRect">
            <a:avLst>
              <a:gd name="adj" fmla="val 8287"/>
            </a:avLst>
          </a:prstGeom>
          <a:solidFill>
            <a:schemeClr val="bg1"/>
          </a:solidFill>
        </p:spPr>
        <p:txBody>
          <a:bodyPr lIns="640080" tIns="365760" rIns="91440" bIns="365760" anchor="ctr"/>
          <a:lstStyle>
            <a:lvl1pPr marL="0" indent="0">
              <a:lnSpc>
                <a:spcPts val="8600"/>
              </a:lnSpc>
              <a:buNone/>
              <a:defRPr sz="8000" b="1" spc="20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SOBREPOSTO A IMAGEM DE FUNDO</a:t>
            </a:r>
          </a:p>
        </p:txBody>
      </p:sp>
      <p:pic>
        <p:nvPicPr>
          <p:cNvPr id="9" name="Graphic 8">
            <a:extLst>
              <a:ext uri="{FF2B5EF4-FFF2-40B4-BE49-F238E27FC236}">
                <a16:creationId xmlns="" xmlns:a16="http://schemas.microsoft.com/office/drawing/2014/main" id="{1F6341DF-2E67-D946-91A6-7B52272C5E96}"/>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383911574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Conteúdo_Texto, Imagem e Tópic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tx1"/>
                </a:solidFill>
              </a:defRPr>
            </a:lvl1pPr>
          </a:lstStyle>
          <a:p>
            <a:fld id="{A325F139-6C12-C241-B593-B371F006EAF6}" type="slidenum">
              <a:rPr lang="pt-BR"/>
              <a:pPr/>
              <a:t>‹nº›</a:t>
            </a:fld>
            <a:endParaRPr lang="pt-BR"/>
          </a:p>
        </p:txBody>
      </p:sp>
      <p:sp>
        <p:nvSpPr>
          <p:cNvPr id="11" name="Text Placeholder 15">
            <a:extLst>
              <a:ext uri="{FF2B5EF4-FFF2-40B4-BE49-F238E27FC236}">
                <a16:creationId xmlns="" xmlns:a16="http://schemas.microsoft.com/office/drawing/2014/main" id="{CAA1319A-11C8-EF49-9194-AB9F3815D983}"/>
              </a:ext>
            </a:extLst>
          </p:cNvPr>
          <p:cNvSpPr>
            <a:spLocks noGrp="1"/>
          </p:cNvSpPr>
          <p:nvPr>
            <p:ph type="body" sz="quarter" idx="10" hasCustomPrompt="1"/>
          </p:nvPr>
        </p:nvSpPr>
        <p:spPr>
          <a:xfrm>
            <a:off x="0" y="3035987"/>
            <a:ext cx="24384000" cy="2062486"/>
          </a:xfrm>
          <a:prstGeom prst="rect">
            <a:avLst/>
          </a:prstGeom>
        </p:spPr>
        <p:txBody>
          <a:bodyPr anchor="t"/>
          <a:lstStyle>
            <a:lvl1pPr marL="0" indent="0" algn="ctr">
              <a:lnSpc>
                <a:spcPts val="7500"/>
              </a:lnSpc>
              <a:buNone/>
              <a:defRPr sz="6500" b="1"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CENTRALIZADO</a:t>
            </a:r>
            <a:br>
              <a:rPr lang="en-US"/>
            </a:br>
            <a:r>
              <a:rPr lang="en-US"/>
              <a:t>EM ATÉ 2 LINHAS</a:t>
            </a:r>
          </a:p>
        </p:txBody>
      </p:sp>
      <p:sp>
        <p:nvSpPr>
          <p:cNvPr id="5" name="Round Same Side Corner Rectangle 4">
            <a:extLst>
              <a:ext uri="{FF2B5EF4-FFF2-40B4-BE49-F238E27FC236}">
                <a16:creationId xmlns="" xmlns:a16="http://schemas.microsoft.com/office/drawing/2014/main" id="{E3962341-0D9A-BE41-AEF4-9B7F88FAE499}"/>
              </a:ext>
            </a:extLst>
          </p:cNvPr>
          <p:cNvSpPr/>
          <p:nvPr userDrawn="1"/>
        </p:nvSpPr>
        <p:spPr>
          <a:xfrm>
            <a:off x="0" y="7398327"/>
            <a:ext cx="24384000" cy="6317673"/>
          </a:xfrm>
          <a:prstGeom prst="round2SameRect">
            <a:avLst>
              <a:gd name="adj1" fmla="val 8334"/>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Text Placeholder 15">
            <a:extLst>
              <a:ext uri="{FF2B5EF4-FFF2-40B4-BE49-F238E27FC236}">
                <a16:creationId xmlns="" xmlns:a16="http://schemas.microsoft.com/office/drawing/2014/main" id="{A8DA7526-3DFC-C14F-978A-D3E34996ED2D}"/>
              </a:ext>
            </a:extLst>
          </p:cNvPr>
          <p:cNvSpPr>
            <a:spLocks noGrp="1"/>
          </p:cNvSpPr>
          <p:nvPr>
            <p:ph type="body" sz="quarter" idx="16" hasCustomPrompt="1"/>
          </p:nvPr>
        </p:nvSpPr>
        <p:spPr>
          <a:xfrm>
            <a:off x="3904211" y="9736896"/>
            <a:ext cx="3294284" cy="620485"/>
          </a:xfrm>
          <a:prstGeom prst="rect">
            <a:avLst/>
          </a:prstGeom>
        </p:spPr>
        <p:txBody>
          <a:bodyPr anchor="t"/>
          <a:lstStyle>
            <a:lvl1pPr marL="0" indent="0">
              <a:lnSpc>
                <a:spcPts val="4100"/>
              </a:lnSpc>
              <a:buNone/>
              <a:defRPr sz="3500" b="1" spc="15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18" name="Text Placeholder 15">
            <a:extLst>
              <a:ext uri="{FF2B5EF4-FFF2-40B4-BE49-F238E27FC236}">
                <a16:creationId xmlns="" xmlns:a16="http://schemas.microsoft.com/office/drawing/2014/main" id="{373583FE-9A14-1D44-9A17-BD5785BC0C5A}"/>
              </a:ext>
            </a:extLst>
          </p:cNvPr>
          <p:cNvSpPr>
            <a:spLocks noGrp="1"/>
          </p:cNvSpPr>
          <p:nvPr>
            <p:ph type="body" sz="quarter" idx="19" hasCustomPrompt="1"/>
          </p:nvPr>
        </p:nvSpPr>
        <p:spPr>
          <a:xfrm>
            <a:off x="4216087" y="10476633"/>
            <a:ext cx="4419981" cy="2657476"/>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 dunt ut laoreet dolore magna ut simus ut laoreet dolore magna.</a:t>
            </a:r>
          </a:p>
        </p:txBody>
      </p:sp>
      <p:sp>
        <p:nvSpPr>
          <p:cNvPr id="19" name="Text Placeholder 15">
            <a:extLst>
              <a:ext uri="{FF2B5EF4-FFF2-40B4-BE49-F238E27FC236}">
                <a16:creationId xmlns="" xmlns:a16="http://schemas.microsoft.com/office/drawing/2014/main" id="{3ABCE32D-3580-714E-9FF2-311D7E9EB8AB}"/>
              </a:ext>
            </a:extLst>
          </p:cNvPr>
          <p:cNvSpPr>
            <a:spLocks noGrp="1"/>
          </p:cNvSpPr>
          <p:nvPr>
            <p:ph type="body" sz="quarter" idx="20" hasCustomPrompt="1"/>
          </p:nvPr>
        </p:nvSpPr>
        <p:spPr>
          <a:xfrm>
            <a:off x="10637521" y="9736896"/>
            <a:ext cx="3294284" cy="620485"/>
          </a:xfrm>
          <a:prstGeom prst="rect">
            <a:avLst/>
          </a:prstGeom>
        </p:spPr>
        <p:txBody>
          <a:bodyPr anchor="t"/>
          <a:lstStyle>
            <a:lvl1pPr marL="0" indent="0">
              <a:lnSpc>
                <a:spcPts val="4100"/>
              </a:lnSpc>
              <a:buNone/>
              <a:defRPr sz="3500" b="1" spc="15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22" name="Text Placeholder 15">
            <a:extLst>
              <a:ext uri="{FF2B5EF4-FFF2-40B4-BE49-F238E27FC236}">
                <a16:creationId xmlns="" xmlns:a16="http://schemas.microsoft.com/office/drawing/2014/main" id="{12199F57-8471-2A4C-8CA9-767F16A8BC23}"/>
              </a:ext>
            </a:extLst>
          </p:cNvPr>
          <p:cNvSpPr>
            <a:spLocks noGrp="1"/>
          </p:cNvSpPr>
          <p:nvPr>
            <p:ph type="body" sz="quarter" idx="21" hasCustomPrompt="1"/>
          </p:nvPr>
        </p:nvSpPr>
        <p:spPr>
          <a:xfrm>
            <a:off x="10949397" y="10476633"/>
            <a:ext cx="4419981" cy="2657476"/>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 dunt ut laoreet dolore magna ut simus ut laoreet dolore magna.</a:t>
            </a:r>
          </a:p>
        </p:txBody>
      </p:sp>
      <p:sp>
        <p:nvSpPr>
          <p:cNvPr id="23" name="Text Placeholder 15">
            <a:extLst>
              <a:ext uri="{FF2B5EF4-FFF2-40B4-BE49-F238E27FC236}">
                <a16:creationId xmlns="" xmlns:a16="http://schemas.microsoft.com/office/drawing/2014/main" id="{2E019542-037A-7A48-955F-633F05163087}"/>
              </a:ext>
            </a:extLst>
          </p:cNvPr>
          <p:cNvSpPr>
            <a:spLocks noGrp="1"/>
          </p:cNvSpPr>
          <p:nvPr>
            <p:ph type="body" sz="quarter" idx="22" hasCustomPrompt="1"/>
          </p:nvPr>
        </p:nvSpPr>
        <p:spPr>
          <a:xfrm>
            <a:off x="17370830" y="9736896"/>
            <a:ext cx="3294284" cy="620485"/>
          </a:xfrm>
          <a:prstGeom prst="rect">
            <a:avLst/>
          </a:prstGeom>
        </p:spPr>
        <p:txBody>
          <a:bodyPr anchor="t"/>
          <a:lstStyle>
            <a:lvl1pPr marL="0" indent="0">
              <a:lnSpc>
                <a:spcPts val="4100"/>
              </a:lnSpc>
              <a:buNone/>
              <a:defRPr sz="3500" b="1" spc="15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24" name="Text Placeholder 15">
            <a:extLst>
              <a:ext uri="{FF2B5EF4-FFF2-40B4-BE49-F238E27FC236}">
                <a16:creationId xmlns="" xmlns:a16="http://schemas.microsoft.com/office/drawing/2014/main" id="{4DF16614-DDE8-5541-884E-FA6CF25A7765}"/>
              </a:ext>
            </a:extLst>
          </p:cNvPr>
          <p:cNvSpPr>
            <a:spLocks noGrp="1"/>
          </p:cNvSpPr>
          <p:nvPr>
            <p:ph type="body" sz="quarter" idx="23" hasCustomPrompt="1"/>
          </p:nvPr>
        </p:nvSpPr>
        <p:spPr>
          <a:xfrm>
            <a:off x="17682706" y="10476633"/>
            <a:ext cx="4419981" cy="2657476"/>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 dunt ut laoreet dolore magna ut simus ut laoreet dolore magna.</a:t>
            </a:r>
          </a:p>
        </p:txBody>
      </p:sp>
      <p:pic>
        <p:nvPicPr>
          <p:cNvPr id="25" name="Graphic 24">
            <a:extLst>
              <a:ext uri="{FF2B5EF4-FFF2-40B4-BE49-F238E27FC236}">
                <a16:creationId xmlns="" xmlns:a16="http://schemas.microsoft.com/office/drawing/2014/main" id="{2E5E53E8-A0D3-0F44-A553-B7CEFED1E28F}"/>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20" name="Graphic 19">
            <a:extLst>
              <a:ext uri="{FF2B5EF4-FFF2-40B4-BE49-F238E27FC236}">
                <a16:creationId xmlns="" xmlns:a16="http://schemas.microsoft.com/office/drawing/2014/main" id="{41F87901-56DE-454A-834E-962D9772A066}"/>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27" name="Oval 26">
            <a:extLst>
              <a:ext uri="{FF2B5EF4-FFF2-40B4-BE49-F238E27FC236}">
                <a16:creationId xmlns="" xmlns:a16="http://schemas.microsoft.com/office/drawing/2014/main" id="{8B88AA54-D6CF-E840-9117-9ECCC4A83D70}"/>
              </a:ext>
            </a:extLst>
          </p:cNvPr>
          <p:cNvSpPr>
            <a:spLocks noChangeAspect="1"/>
          </p:cNvSpPr>
          <p:nvPr userDrawn="1"/>
        </p:nvSpPr>
        <p:spPr>
          <a:xfrm>
            <a:off x="17472926" y="6571597"/>
            <a:ext cx="2843784" cy="2843784"/>
          </a:xfrm>
          <a:prstGeom prst="ellipse">
            <a:avLst/>
          </a:prstGeom>
          <a:solidFill>
            <a:schemeClr val="tx1"/>
          </a:solidFill>
          <a:ln w="152400">
            <a:solidFill>
              <a:schemeClr val="bg1"/>
            </a:solidFill>
          </a:ln>
        </p:spPr>
        <p:txBody>
          <a:bodyPr anchor="ctr"/>
          <a:lstStyle/>
          <a:p>
            <a:pPr lvl="0" indent="0" algn="ctr" defTabSz="914400">
              <a:lnSpc>
                <a:spcPct val="90000"/>
              </a:lnSpc>
              <a:spcBef>
                <a:spcPts val="1000"/>
              </a:spcBef>
              <a:buFont typeface="Arial" panose="020B0604020202020204" pitchFamily="34" charset="0"/>
              <a:buNone/>
            </a:pPr>
            <a:endParaRPr lang="pt-BR" sz="1600">
              <a:solidFill>
                <a:schemeClr val="accent4"/>
              </a:solidFill>
              <a:latin typeface="Tahoma" panose="020B0604030504040204" pitchFamily="34" charset="0"/>
              <a:ea typeface="Tahoma" panose="020B0604030504040204" pitchFamily="34" charset="0"/>
              <a:cs typeface="Tahoma" panose="020B0604030504040204" pitchFamily="34" charset="0"/>
            </a:endParaRPr>
          </a:p>
        </p:txBody>
      </p:sp>
      <p:sp>
        <p:nvSpPr>
          <p:cNvPr id="28" name="Oval 27">
            <a:extLst>
              <a:ext uri="{FF2B5EF4-FFF2-40B4-BE49-F238E27FC236}">
                <a16:creationId xmlns="" xmlns:a16="http://schemas.microsoft.com/office/drawing/2014/main" id="{4EFDD4E7-BA98-484D-BF4B-009986545500}"/>
              </a:ext>
            </a:extLst>
          </p:cNvPr>
          <p:cNvSpPr>
            <a:spLocks noChangeAspect="1"/>
          </p:cNvSpPr>
          <p:nvPr userDrawn="1"/>
        </p:nvSpPr>
        <p:spPr>
          <a:xfrm>
            <a:off x="10767326" y="6571597"/>
            <a:ext cx="2843784" cy="2843784"/>
          </a:xfrm>
          <a:prstGeom prst="ellipse">
            <a:avLst/>
          </a:prstGeom>
          <a:solidFill>
            <a:schemeClr val="tx1"/>
          </a:solidFill>
          <a:ln w="152400">
            <a:solidFill>
              <a:schemeClr val="bg1"/>
            </a:solidFill>
          </a:ln>
        </p:spPr>
        <p:txBody>
          <a:bodyPr anchor="ctr"/>
          <a:lstStyle/>
          <a:p>
            <a:pPr lvl="0" indent="0" algn="ctr" defTabSz="914400">
              <a:lnSpc>
                <a:spcPct val="90000"/>
              </a:lnSpc>
              <a:spcBef>
                <a:spcPts val="1000"/>
              </a:spcBef>
              <a:buFont typeface="Arial" panose="020B0604020202020204" pitchFamily="34" charset="0"/>
              <a:buNone/>
            </a:pPr>
            <a:endParaRPr lang="pt-BR" sz="1600">
              <a:solidFill>
                <a:schemeClr val="accent4"/>
              </a:solidFill>
              <a:latin typeface="Tahoma" panose="020B0604030504040204" pitchFamily="34" charset="0"/>
              <a:ea typeface="Tahoma" panose="020B0604030504040204" pitchFamily="34" charset="0"/>
              <a:cs typeface="Tahoma" panose="020B0604030504040204" pitchFamily="34" charset="0"/>
            </a:endParaRPr>
          </a:p>
        </p:txBody>
      </p:sp>
      <p:sp>
        <p:nvSpPr>
          <p:cNvPr id="29" name="Oval 28">
            <a:extLst>
              <a:ext uri="{FF2B5EF4-FFF2-40B4-BE49-F238E27FC236}">
                <a16:creationId xmlns="" xmlns:a16="http://schemas.microsoft.com/office/drawing/2014/main" id="{365F92C5-7962-1A46-B3CB-4C67E9993217}"/>
              </a:ext>
            </a:extLst>
          </p:cNvPr>
          <p:cNvSpPr>
            <a:spLocks noChangeAspect="1"/>
          </p:cNvSpPr>
          <p:nvPr userDrawn="1"/>
        </p:nvSpPr>
        <p:spPr>
          <a:xfrm>
            <a:off x="4079204" y="6571597"/>
            <a:ext cx="2843784" cy="2843784"/>
          </a:xfrm>
          <a:prstGeom prst="ellipse">
            <a:avLst/>
          </a:prstGeom>
          <a:solidFill>
            <a:schemeClr val="tx1"/>
          </a:solidFill>
          <a:ln w="152400">
            <a:solidFill>
              <a:schemeClr val="bg1"/>
            </a:solidFill>
          </a:ln>
        </p:spPr>
        <p:txBody>
          <a:bodyPr anchor="ctr"/>
          <a:lstStyle/>
          <a:p>
            <a:pPr lvl="0" indent="0" algn="ctr" defTabSz="914400">
              <a:lnSpc>
                <a:spcPct val="90000"/>
              </a:lnSpc>
              <a:spcBef>
                <a:spcPts val="1000"/>
              </a:spcBef>
              <a:buFont typeface="Arial" panose="020B0604020202020204" pitchFamily="34" charset="0"/>
              <a:buNone/>
            </a:pPr>
            <a:endParaRPr lang="pt-BR" sz="1600">
              <a:solidFill>
                <a:schemeClr val="accent4"/>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05806144"/>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Conteúdo_Texto, Imagem e Mobile">
    <p:bg>
      <p:bgPr>
        <a:solidFill>
          <a:schemeClr val="bg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 xmlns:a16="http://schemas.microsoft.com/office/drawing/2014/main" id="{4523D73C-D527-CE4A-A767-1CB3FCADABCF}"/>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12661292" y="11776290"/>
            <a:ext cx="2034422" cy="949397"/>
          </a:xfrm>
          <a:prstGeom prst="rect">
            <a:avLst/>
          </a:prstGeom>
        </p:spPr>
      </p:pic>
      <p:pic>
        <p:nvPicPr>
          <p:cNvPr id="10" name="Graphic 9">
            <a:extLst>
              <a:ext uri="{FF2B5EF4-FFF2-40B4-BE49-F238E27FC236}">
                <a16:creationId xmlns="" xmlns:a16="http://schemas.microsoft.com/office/drawing/2014/main" id="{56514A96-3179-F74C-913B-90C549F10623}"/>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14140543" y="10549123"/>
            <a:ext cx="1460716" cy="697160"/>
          </a:xfrm>
          <a:prstGeom prst="rect">
            <a:avLst/>
          </a:prstGeom>
        </p:spPr>
      </p:pic>
      <p:pic>
        <p:nvPicPr>
          <p:cNvPr id="14" name="Picture 13" descr="Icon&#10;&#10;Description automatically generated">
            <a:extLst>
              <a:ext uri="{FF2B5EF4-FFF2-40B4-BE49-F238E27FC236}">
                <a16:creationId xmlns="" xmlns:a16="http://schemas.microsoft.com/office/drawing/2014/main" id="{5763ED24-AB1E-9242-8DD3-428DA933B96D}"/>
              </a:ext>
            </a:extLst>
          </p:cNvPr>
          <p:cNvPicPr>
            <a:picLocks noChangeAspect="1"/>
          </p:cNvPicPr>
          <p:nvPr userDrawn="1"/>
        </p:nvPicPr>
        <p:blipFill>
          <a:blip r:embed="rId6"/>
          <a:stretch>
            <a:fillRect/>
          </a:stretch>
        </p:blipFill>
        <p:spPr>
          <a:xfrm>
            <a:off x="6522" y="0"/>
            <a:ext cx="24374131" cy="13716000"/>
          </a:xfrm>
          <a:prstGeom prst="rect">
            <a:avLst/>
          </a:prstGeom>
        </p:spPr>
      </p:pic>
      <p:pic>
        <p:nvPicPr>
          <p:cNvPr id="5" name="Graphic 4">
            <a:extLst>
              <a:ext uri="{FF2B5EF4-FFF2-40B4-BE49-F238E27FC236}">
                <a16:creationId xmlns="" xmlns:a16="http://schemas.microsoft.com/office/drawing/2014/main" id="{B3F498C2-CBD7-D24F-8833-C5DA0D06E8BE}"/>
              </a:ext>
            </a:extLst>
          </p:cNvPr>
          <p:cNvPicPr>
            <a:picLocks noChangeAspect="1"/>
          </p:cNvPicPr>
          <p:nvPr userDrawn="1"/>
        </p:nvPicPr>
        <p:blipFill>
          <a:blip r:embed="rId7">
            <a:extLst>
              <a:ext uri="{96DAC541-7B7A-43D3-8B79-37D633B846F1}">
                <asvg:svgBlip xmlns="" xmlns:asvg="http://schemas.microsoft.com/office/drawing/2016/SVG/main" r:embed="rId8"/>
              </a:ext>
            </a:extLst>
          </a:blip>
          <a:stretch>
            <a:fillRect/>
          </a:stretch>
        </p:blipFill>
        <p:spPr>
          <a:xfrm>
            <a:off x="7985380" y="10825866"/>
            <a:ext cx="1418283" cy="1229179"/>
          </a:xfrm>
          <a:prstGeom prst="rect">
            <a:avLst/>
          </a:prstGeom>
        </p:spPr>
      </p:pic>
      <p:pic>
        <p:nvPicPr>
          <p:cNvPr id="12" name="Graphic 11">
            <a:extLst>
              <a:ext uri="{FF2B5EF4-FFF2-40B4-BE49-F238E27FC236}">
                <a16:creationId xmlns="" xmlns:a16="http://schemas.microsoft.com/office/drawing/2014/main" id="{EF83DB5D-A29A-2043-BEDA-4156734480F3}"/>
              </a:ext>
            </a:extLst>
          </p:cNvPr>
          <p:cNvPicPr>
            <a:picLocks noChangeAspect="1"/>
          </p:cNvPicPr>
          <p:nvPr userDrawn="1"/>
        </p:nvPicPr>
        <p:blipFill>
          <a:blip r:embed="rId9">
            <a:extLst>
              <a:ext uri="{96DAC541-7B7A-43D3-8B79-37D633B846F1}">
                <asvg:svgBlip xmlns="" xmlns:asvg="http://schemas.microsoft.com/office/drawing/2016/SVG/main" r:embed="rId10"/>
              </a:ext>
            </a:extLst>
          </a:blip>
          <a:stretch>
            <a:fillRect/>
          </a:stretch>
        </p:blipFill>
        <p:spPr>
          <a:xfrm>
            <a:off x="8871234" y="2157772"/>
            <a:ext cx="1579052" cy="753638"/>
          </a:xfrm>
          <a:prstGeom prst="rect">
            <a:avLst/>
          </a:prstGeom>
        </p:spPr>
      </p:pic>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p>
            <a:fld id="{A325F139-6C12-C241-B593-B371F006EAF6}" type="slidenum">
              <a:rPr lang="pt-BR"/>
              <a:pPr/>
              <a:t>‹nº›</a:t>
            </a:fld>
            <a:endParaRPr lang="pt-BR"/>
          </a:p>
        </p:txBody>
      </p:sp>
      <p:sp>
        <p:nvSpPr>
          <p:cNvPr id="21" name="Text Placeholder 15">
            <a:extLst>
              <a:ext uri="{FF2B5EF4-FFF2-40B4-BE49-F238E27FC236}">
                <a16:creationId xmlns="" xmlns:a16="http://schemas.microsoft.com/office/drawing/2014/main" id="{FA22B532-9C3B-F040-B5B0-D9AC7EAB2527}"/>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gn="ctr">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TÍTULO DO SLIDE CENTRALIZADO AQUI</a:t>
            </a:r>
          </a:p>
        </p:txBody>
      </p:sp>
      <p:pic>
        <p:nvPicPr>
          <p:cNvPr id="7" name="Graphic 6">
            <a:extLst>
              <a:ext uri="{FF2B5EF4-FFF2-40B4-BE49-F238E27FC236}">
                <a16:creationId xmlns="" xmlns:a16="http://schemas.microsoft.com/office/drawing/2014/main" id="{76C25E8E-0478-AE48-91AD-262407840299}"/>
              </a:ext>
            </a:extLst>
          </p:cNvPr>
          <p:cNvPicPr>
            <a:picLocks noChangeAspect="1"/>
          </p:cNvPicPr>
          <p:nvPr userDrawn="1"/>
        </p:nvPicPr>
        <p:blipFill>
          <a:blip r:embed="rId11">
            <a:extLst>
              <a:ext uri="{96DAC541-7B7A-43D3-8B79-37D633B846F1}">
                <asvg:svgBlip xmlns="" xmlns:asvg="http://schemas.microsoft.com/office/drawing/2016/SVG/main" r:embed="rId12"/>
              </a:ext>
            </a:extLst>
          </a:blip>
          <a:stretch>
            <a:fillRect/>
          </a:stretch>
        </p:blipFill>
        <p:spPr>
          <a:xfrm>
            <a:off x="11758540" y="1619558"/>
            <a:ext cx="870095" cy="121813"/>
          </a:xfrm>
          <a:prstGeom prst="rect">
            <a:avLst/>
          </a:prstGeom>
        </p:spPr>
      </p:pic>
      <p:sp>
        <p:nvSpPr>
          <p:cNvPr id="47" name="Picture Placeholder 46">
            <a:extLst>
              <a:ext uri="{FF2B5EF4-FFF2-40B4-BE49-F238E27FC236}">
                <a16:creationId xmlns="" xmlns:a16="http://schemas.microsoft.com/office/drawing/2014/main" id="{ED6AC9EB-0D61-6247-9B85-35C64CA5F830}"/>
              </a:ext>
            </a:extLst>
          </p:cNvPr>
          <p:cNvSpPr>
            <a:spLocks noGrp="1"/>
          </p:cNvSpPr>
          <p:nvPr>
            <p:ph type="pic" sz="quarter" idx="27" hasCustomPrompt="1"/>
          </p:nvPr>
        </p:nvSpPr>
        <p:spPr>
          <a:xfrm>
            <a:off x="9947275" y="3170815"/>
            <a:ext cx="4433888" cy="8564562"/>
          </a:xfrm>
          <a:prstGeom prst="roundRect">
            <a:avLst>
              <a:gd name="adj" fmla="val 1668"/>
            </a:avLst>
          </a:prstGeom>
          <a:solidFill>
            <a:schemeClr val="bg2">
              <a:lumMod val="20000"/>
              <a:lumOff val="80000"/>
            </a:schemeClr>
          </a:solidFill>
        </p:spPr>
        <p:txBody>
          <a:bodyPr anchor="ctr"/>
          <a:lstStyle>
            <a:lvl1pPr marL="0" indent="0" algn="ctr">
              <a:buNone/>
              <a:defRPr sz="16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pic>
        <p:nvPicPr>
          <p:cNvPr id="37" name="Graphic 36">
            <a:extLst>
              <a:ext uri="{FF2B5EF4-FFF2-40B4-BE49-F238E27FC236}">
                <a16:creationId xmlns="" xmlns:a16="http://schemas.microsoft.com/office/drawing/2014/main" id="{94DEC93E-37C2-6646-AD76-2CCCE2466437}"/>
              </a:ext>
            </a:extLst>
          </p:cNvPr>
          <p:cNvPicPr>
            <a:picLocks noChangeAspect="1"/>
          </p:cNvPicPr>
          <p:nvPr userDrawn="1"/>
        </p:nvPicPr>
        <p:blipFill>
          <a:blip r:embed="rId13">
            <a:extLst>
              <a:ext uri="{96DAC541-7B7A-43D3-8B79-37D633B846F1}">
                <asvg:svgBlip xmlns="" xmlns:asvg="http://schemas.microsoft.com/office/drawing/2016/SVG/main" r:embed="rId14"/>
              </a:ext>
            </a:extLst>
          </a:blip>
          <a:srcRect/>
          <a:stretch/>
        </p:blipFill>
        <p:spPr>
          <a:xfrm>
            <a:off x="669927" y="440983"/>
            <a:ext cx="998853" cy="910303"/>
          </a:xfrm>
          <a:prstGeom prst="rect">
            <a:avLst/>
          </a:prstGeom>
        </p:spPr>
      </p:pic>
      <p:sp>
        <p:nvSpPr>
          <p:cNvPr id="38" name="Text Placeholder 15">
            <a:extLst>
              <a:ext uri="{FF2B5EF4-FFF2-40B4-BE49-F238E27FC236}">
                <a16:creationId xmlns="" xmlns:a16="http://schemas.microsoft.com/office/drawing/2014/main" id="{7FF49961-4CB2-554E-B5A7-203E0FC12A75}"/>
              </a:ext>
            </a:extLst>
          </p:cNvPr>
          <p:cNvSpPr>
            <a:spLocks noGrp="1"/>
          </p:cNvSpPr>
          <p:nvPr>
            <p:ph type="body" sz="quarter" idx="19" hasCustomPrompt="1"/>
          </p:nvPr>
        </p:nvSpPr>
        <p:spPr>
          <a:xfrm>
            <a:off x="18912584" y="3190938"/>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46" name="Text Placeholder 15">
            <a:extLst>
              <a:ext uri="{FF2B5EF4-FFF2-40B4-BE49-F238E27FC236}">
                <a16:creationId xmlns="" xmlns:a16="http://schemas.microsoft.com/office/drawing/2014/main" id="{EDC648C5-A3D4-584E-9BB0-C1330C0AA7FD}"/>
              </a:ext>
            </a:extLst>
          </p:cNvPr>
          <p:cNvSpPr>
            <a:spLocks noGrp="1"/>
          </p:cNvSpPr>
          <p:nvPr>
            <p:ph type="body" sz="quarter" idx="20" hasCustomPrompt="1"/>
          </p:nvPr>
        </p:nvSpPr>
        <p:spPr>
          <a:xfrm>
            <a:off x="18912582" y="3924240"/>
            <a:ext cx="4501599" cy="293376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48" name="Text Placeholder 15">
            <a:extLst>
              <a:ext uri="{FF2B5EF4-FFF2-40B4-BE49-F238E27FC236}">
                <a16:creationId xmlns="" xmlns:a16="http://schemas.microsoft.com/office/drawing/2014/main" id="{AF1D6FCD-106D-4749-85D9-53E2F020160A}"/>
              </a:ext>
            </a:extLst>
          </p:cNvPr>
          <p:cNvSpPr>
            <a:spLocks noGrp="1"/>
          </p:cNvSpPr>
          <p:nvPr>
            <p:ph type="body" sz="quarter" idx="21" hasCustomPrompt="1"/>
          </p:nvPr>
        </p:nvSpPr>
        <p:spPr>
          <a:xfrm>
            <a:off x="18912584" y="7984611"/>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49" name="Text Placeholder 15">
            <a:extLst>
              <a:ext uri="{FF2B5EF4-FFF2-40B4-BE49-F238E27FC236}">
                <a16:creationId xmlns="" xmlns:a16="http://schemas.microsoft.com/office/drawing/2014/main" id="{1C6842A9-7D6C-1E48-848C-8309AD6D54D0}"/>
              </a:ext>
            </a:extLst>
          </p:cNvPr>
          <p:cNvSpPr>
            <a:spLocks noGrp="1"/>
          </p:cNvSpPr>
          <p:nvPr>
            <p:ph type="body" sz="quarter" idx="22" hasCustomPrompt="1"/>
          </p:nvPr>
        </p:nvSpPr>
        <p:spPr>
          <a:xfrm>
            <a:off x="18912582" y="8717913"/>
            <a:ext cx="4501599" cy="293376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50" name="Text Placeholder 15">
            <a:extLst>
              <a:ext uri="{FF2B5EF4-FFF2-40B4-BE49-F238E27FC236}">
                <a16:creationId xmlns="" xmlns:a16="http://schemas.microsoft.com/office/drawing/2014/main" id="{074946F5-6060-CE41-A3EE-F63CBD9380DA}"/>
              </a:ext>
            </a:extLst>
          </p:cNvPr>
          <p:cNvSpPr>
            <a:spLocks noGrp="1"/>
          </p:cNvSpPr>
          <p:nvPr>
            <p:ph type="body" sz="quarter" idx="23" hasCustomPrompt="1"/>
          </p:nvPr>
        </p:nvSpPr>
        <p:spPr>
          <a:xfrm>
            <a:off x="3062558" y="3190938"/>
            <a:ext cx="2445188" cy="620485"/>
          </a:xfrm>
          <a:prstGeom prst="rect">
            <a:avLst/>
          </a:prstGeom>
        </p:spPr>
        <p:txBody>
          <a:bodyPr anchor="t"/>
          <a:lstStyle>
            <a:lvl1pPr marL="0" indent="0" algn="r">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51" name="Text Placeholder 15">
            <a:extLst>
              <a:ext uri="{FF2B5EF4-FFF2-40B4-BE49-F238E27FC236}">
                <a16:creationId xmlns="" xmlns:a16="http://schemas.microsoft.com/office/drawing/2014/main" id="{92296744-7D2F-6344-A10E-14709D9CF9FD}"/>
              </a:ext>
            </a:extLst>
          </p:cNvPr>
          <p:cNvSpPr>
            <a:spLocks noGrp="1"/>
          </p:cNvSpPr>
          <p:nvPr>
            <p:ph type="body" sz="quarter" idx="24" hasCustomPrompt="1"/>
          </p:nvPr>
        </p:nvSpPr>
        <p:spPr>
          <a:xfrm>
            <a:off x="1006147" y="3924240"/>
            <a:ext cx="4501599" cy="2933760"/>
          </a:xfrm>
          <a:prstGeom prst="rect">
            <a:avLst/>
          </a:prstGeom>
        </p:spPr>
        <p:txBody>
          <a:bodyPr anchor="t"/>
          <a:lstStyle>
            <a:lvl1pPr marL="0" indent="0" algn="r">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52" name="Text Placeholder 15">
            <a:extLst>
              <a:ext uri="{FF2B5EF4-FFF2-40B4-BE49-F238E27FC236}">
                <a16:creationId xmlns="" xmlns:a16="http://schemas.microsoft.com/office/drawing/2014/main" id="{95E478B9-307F-DD44-9F85-B53DCE16746D}"/>
              </a:ext>
            </a:extLst>
          </p:cNvPr>
          <p:cNvSpPr>
            <a:spLocks noGrp="1"/>
          </p:cNvSpPr>
          <p:nvPr>
            <p:ph type="body" sz="quarter" idx="25" hasCustomPrompt="1"/>
          </p:nvPr>
        </p:nvSpPr>
        <p:spPr>
          <a:xfrm>
            <a:off x="3062558" y="7984611"/>
            <a:ext cx="2445188" cy="620485"/>
          </a:xfrm>
          <a:prstGeom prst="rect">
            <a:avLst/>
          </a:prstGeom>
        </p:spPr>
        <p:txBody>
          <a:bodyPr anchor="t"/>
          <a:lstStyle>
            <a:lvl1pPr marL="0" indent="0" algn="r">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53" name="Text Placeholder 15">
            <a:extLst>
              <a:ext uri="{FF2B5EF4-FFF2-40B4-BE49-F238E27FC236}">
                <a16:creationId xmlns="" xmlns:a16="http://schemas.microsoft.com/office/drawing/2014/main" id="{C38EE193-79A8-6E41-B6B1-024A35E1A7C1}"/>
              </a:ext>
            </a:extLst>
          </p:cNvPr>
          <p:cNvSpPr>
            <a:spLocks noGrp="1"/>
          </p:cNvSpPr>
          <p:nvPr>
            <p:ph type="body" sz="quarter" idx="26" hasCustomPrompt="1"/>
          </p:nvPr>
        </p:nvSpPr>
        <p:spPr>
          <a:xfrm>
            <a:off x="1006147" y="8717913"/>
            <a:ext cx="4501599" cy="2933760"/>
          </a:xfrm>
          <a:prstGeom prst="rect">
            <a:avLst/>
          </a:prstGeom>
        </p:spPr>
        <p:txBody>
          <a:bodyPr anchor="t"/>
          <a:lstStyle>
            <a:lvl1pPr marL="0" indent="0" algn="r">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Tree>
    <p:extLst>
      <p:ext uri="{BB962C8B-B14F-4D97-AF65-F5344CB8AC3E}">
        <p14:creationId xmlns:p14="http://schemas.microsoft.com/office/powerpoint/2010/main" val="108149020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údo_Texto, Imagem e Lapt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p>
            <a:fld id="{A325F139-6C12-C241-B593-B371F006EAF6}" type="slidenum">
              <a:rPr lang="pt-BR"/>
              <a:pPr/>
              <a:t>‹nº›</a:t>
            </a:fld>
            <a:endParaRPr lang="pt-BR"/>
          </a:p>
        </p:txBody>
      </p:sp>
      <p:sp>
        <p:nvSpPr>
          <p:cNvPr id="21" name="Text Placeholder 15">
            <a:extLst>
              <a:ext uri="{FF2B5EF4-FFF2-40B4-BE49-F238E27FC236}">
                <a16:creationId xmlns="" xmlns:a16="http://schemas.microsoft.com/office/drawing/2014/main" id="{FA22B532-9C3B-F040-B5B0-D9AC7EAB2527}"/>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gn="ctr">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TÍTULO DO SLIDE CENTRALIZADO AQUI</a:t>
            </a:r>
          </a:p>
        </p:txBody>
      </p:sp>
      <p:pic>
        <p:nvPicPr>
          <p:cNvPr id="7" name="Graphic 6">
            <a:extLst>
              <a:ext uri="{FF2B5EF4-FFF2-40B4-BE49-F238E27FC236}">
                <a16:creationId xmlns="" xmlns:a16="http://schemas.microsoft.com/office/drawing/2014/main" id="{76C25E8E-0478-AE48-91AD-262407840299}"/>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11758540" y="1619558"/>
            <a:ext cx="870095" cy="121813"/>
          </a:xfrm>
          <a:prstGeom prst="rect">
            <a:avLst/>
          </a:prstGeom>
        </p:spPr>
      </p:pic>
      <p:sp>
        <p:nvSpPr>
          <p:cNvPr id="29" name="Text Placeholder 15">
            <a:extLst>
              <a:ext uri="{FF2B5EF4-FFF2-40B4-BE49-F238E27FC236}">
                <a16:creationId xmlns="" xmlns:a16="http://schemas.microsoft.com/office/drawing/2014/main" id="{0D825F38-A3D9-274C-8347-2535C8CF3137}"/>
              </a:ext>
            </a:extLst>
          </p:cNvPr>
          <p:cNvSpPr>
            <a:spLocks noGrp="1"/>
          </p:cNvSpPr>
          <p:nvPr>
            <p:ph type="body" sz="quarter" idx="19" hasCustomPrompt="1"/>
          </p:nvPr>
        </p:nvSpPr>
        <p:spPr>
          <a:xfrm>
            <a:off x="18912584" y="3190938"/>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0" name="Text Placeholder 15">
            <a:extLst>
              <a:ext uri="{FF2B5EF4-FFF2-40B4-BE49-F238E27FC236}">
                <a16:creationId xmlns="" xmlns:a16="http://schemas.microsoft.com/office/drawing/2014/main" id="{D531A67B-EB67-6544-9A9B-41939E8A9F1B}"/>
              </a:ext>
            </a:extLst>
          </p:cNvPr>
          <p:cNvSpPr>
            <a:spLocks noGrp="1"/>
          </p:cNvSpPr>
          <p:nvPr>
            <p:ph type="body" sz="quarter" idx="20" hasCustomPrompt="1"/>
          </p:nvPr>
        </p:nvSpPr>
        <p:spPr>
          <a:xfrm>
            <a:off x="18912582" y="3924240"/>
            <a:ext cx="4501599" cy="293376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31" name="Text Placeholder 15">
            <a:extLst>
              <a:ext uri="{FF2B5EF4-FFF2-40B4-BE49-F238E27FC236}">
                <a16:creationId xmlns="" xmlns:a16="http://schemas.microsoft.com/office/drawing/2014/main" id="{D5BD3437-2630-F846-BF24-FEB9A9EBB957}"/>
              </a:ext>
            </a:extLst>
          </p:cNvPr>
          <p:cNvSpPr>
            <a:spLocks noGrp="1"/>
          </p:cNvSpPr>
          <p:nvPr>
            <p:ph type="body" sz="quarter" idx="21" hasCustomPrompt="1"/>
          </p:nvPr>
        </p:nvSpPr>
        <p:spPr>
          <a:xfrm>
            <a:off x="18912584" y="7984611"/>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2" name="Text Placeholder 15">
            <a:extLst>
              <a:ext uri="{FF2B5EF4-FFF2-40B4-BE49-F238E27FC236}">
                <a16:creationId xmlns="" xmlns:a16="http://schemas.microsoft.com/office/drawing/2014/main" id="{4D760DD6-1853-5E43-820B-7ADEAE5681A0}"/>
              </a:ext>
            </a:extLst>
          </p:cNvPr>
          <p:cNvSpPr>
            <a:spLocks noGrp="1"/>
          </p:cNvSpPr>
          <p:nvPr>
            <p:ph type="body" sz="quarter" idx="22" hasCustomPrompt="1"/>
          </p:nvPr>
        </p:nvSpPr>
        <p:spPr>
          <a:xfrm>
            <a:off x="18912582" y="8717913"/>
            <a:ext cx="4501599" cy="293376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33" name="Text Placeholder 15">
            <a:extLst>
              <a:ext uri="{FF2B5EF4-FFF2-40B4-BE49-F238E27FC236}">
                <a16:creationId xmlns="" xmlns:a16="http://schemas.microsoft.com/office/drawing/2014/main" id="{4BE4088D-8C6E-DF42-9917-E772199ABFC9}"/>
              </a:ext>
            </a:extLst>
          </p:cNvPr>
          <p:cNvSpPr>
            <a:spLocks noGrp="1"/>
          </p:cNvSpPr>
          <p:nvPr>
            <p:ph type="body" sz="quarter" idx="23" hasCustomPrompt="1"/>
          </p:nvPr>
        </p:nvSpPr>
        <p:spPr>
          <a:xfrm>
            <a:off x="3062558" y="3190938"/>
            <a:ext cx="2445188" cy="620485"/>
          </a:xfrm>
          <a:prstGeom prst="rect">
            <a:avLst/>
          </a:prstGeom>
        </p:spPr>
        <p:txBody>
          <a:bodyPr anchor="t"/>
          <a:lstStyle>
            <a:lvl1pPr marL="0" indent="0" algn="r">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4" name="Text Placeholder 15">
            <a:extLst>
              <a:ext uri="{FF2B5EF4-FFF2-40B4-BE49-F238E27FC236}">
                <a16:creationId xmlns="" xmlns:a16="http://schemas.microsoft.com/office/drawing/2014/main" id="{D5C13ACF-DA76-644C-BE77-C733D3B091CB}"/>
              </a:ext>
            </a:extLst>
          </p:cNvPr>
          <p:cNvSpPr>
            <a:spLocks noGrp="1"/>
          </p:cNvSpPr>
          <p:nvPr>
            <p:ph type="body" sz="quarter" idx="24" hasCustomPrompt="1"/>
          </p:nvPr>
        </p:nvSpPr>
        <p:spPr>
          <a:xfrm>
            <a:off x="1006147" y="3924240"/>
            <a:ext cx="4501599" cy="2933760"/>
          </a:xfrm>
          <a:prstGeom prst="rect">
            <a:avLst/>
          </a:prstGeom>
        </p:spPr>
        <p:txBody>
          <a:bodyPr anchor="t"/>
          <a:lstStyle>
            <a:lvl1pPr marL="0" indent="0" algn="r">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35" name="Text Placeholder 15">
            <a:extLst>
              <a:ext uri="{FF2B5EF4-FFF2-40B4-BE49-F238E27FC236}">
                <a16:creationId xmlns="" xmlns:a16="http://schemas.microsoft.com/office/drawing/2014/main" id="{63336B44-96F7-C745-839C-DCCDC98DFD00}"/>
              </a:ext>
            </a:extLst>
          </p:cNvPr>
          <p:cNvSpPr>
            <a:spLocks noGrp="1"/>
          </p:cNvSpPr>
          <p:nvPr>
            <p:ph type="body" sz="quarter" idx="25" hasCustomPrompt="1"/>
          </p:nvPr>
        </p:nvSpPr>
        <p:spPr>
          <a:xfrm>
            <a:off x="3062558" y="7984611"/>
            <a:ext cx="2445188" cy="620485"/>
          </a:xfrm>
          <a:prstGeom prst="rect">
            <a:avLst/>
          </a:prstGeom>
        </p:spPr>
        <p:txBody>
          <a:bodyPr anchor="t"/>
          <a:lstStyle>
            <a:lvl1pPr marL="0" indent="0" algn="r">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6" name="Text Placeholder 15">
            <a:extLst>
              <a:ext uri="{FF2B5EF4-FFF2-40B4-BE49-F238E27FC236}">
                <a16:creationId xmlns="" xmlns:a16="http://schemas.microsoft.com/office/drawing/2014/main" id="{4E2E5C19-A071-BA48-A5CF-FBAE97C3D7BF}"/>
              </a:ext>
            </a:extLst>
          </p:cNvPr>
          <p:cNvSpPr>
            <a:spLocks noGrp="1"/>
          </p:cNvSpPr>
          <p:nvPr>
            <p:ph type="body" sz="quarter" idx="26" hasCustomPrompt="1"/>
          </p:nvPr>
        </p:nvSpPr>
        <p:spPr>
          <a:xfrm>
            <a:off x="1006147" y="8717913"/>
            <a:ext cx="4501599" cy="2933760"/>
          </a:xfrm>
          <a:prstGeom prst="rect">
            <a:avLst/>
          </a:prstGeom>
        </p:spPr>
        <p:txBody>
          <a:bodyPr anchor="t"/>
          <a:lstStyle>
            <a:lvl1pPr marL="0" indent="0" algn="r">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47" name="Picture Placeholder 46">
            <a:extLst>
              <a:ext uri="{FF2B5EF4-FFF2-40B4-BE49-F238E27FC236}">
                <a16:creationId xmlns="" xmlns:a16="http://schemas.microsoft.com/office/drawing/2014/main" id="{713C5B20-BF43-0740-89D1-803E819A1AFF}"/>
              </a:ext>
            </a:extLst>
          </p:cNvPr>
          <p:cNvSpPr>
            <a:spLocks noGrp="1"/>
          </p:cNvSpPr>
          <p:nvPr>
            <p:ph type="pic" sz="quarter" idx="27" hasCustomPrompt="1"/>
          </p:nvPr>
        </p:nvSpPr>
        <p:spPr>
          <a:xfrm>
            <a:off x="6871855" y="4405746"/>
            <a:ext cx="10640290" cy="6677890"/>
          </a:xfrm>
          <a:prstGeom prst="roundRect">
            <a:avLst>
              <a:gd name="adj" fmla="val 0"/>
            </a:avLst>
          </a:prstGeom>
          <a:solidFill>
            <a:schemeClr val="bg2">
              <a:lumMod val="20000"/>
              <a:lumOff val="80000"/>
            </a:schemeClr>
          </a:solidFill>
        </p:spPr>
        <p:txBody>
          <a:bodyPr anchor="ctr"/>
          <a:lstStyle>
            <a:lvl1pPr marL="0" indent="0" algn="ctr">
              <a:buNone/>
              <a:defRPr sz="16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pic>
        <p:nvPicPr>
          <p:cNvPr id="18" name="Graphic 17">
            <a:extLst>
              <a:ext uri="{FF2B5EF4-FFF2-40B4-BE49-F238E27FC236}">
                <a16:creationId xmlns="" xmlns:a16="http://schemas.microsoft.com/office/drawing/2014/main" id="{6E9B1217-3CEE-AE43-8497-8E2DC81AB731}"/>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921436900"/>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 (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sp>
        <p:nvSpPr>
          <p:cNvPr id="24" name="Text Placeholder 15">
            <a:extLst>
              <a:ext uri="{FF2B5EF4-FFF2-40B4-BE49-F238E27FC236}">
                <a16:creationId xmlns="" xmlns:a16="http://schemas.microsoft.com/office/drawing/2014/main" id="{52F0A4AE-5B79-4A4A-A7F3-D4265453A576}"/>
              </a:ext>
            </a:extLst>
          </p:cNvPr>
          <p:cNvSpPr>
            <a:spLocks noGrp="1"/>
          </p:cNvSpPr>
          <p:nvPr>
            <p:ph type="body" sz="quarter" idx="10" hasCustomPrompt="1"/>
          </p:nvPr>
        </p:nvSpPr>
        <p:spPr>
          <a:xfrm>
            <a:off x="2061498" y="2277619"/>
            <a:ext cx="9049847" cy="4083991"/>
          </a:xfrm>
          <a:prstGeom prst="rect">
            <a:avLst/>
          </a:prstGeom>
        </p:spPr>
        <p:txBody>
          <a:bodyPr anchor="t"/>
          <a:lstStyle>
            <a:lvl1pPr marL="0" indent="0">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3 LINHAS</a:t>
            </a:r>
          </a:p>
        </p:txBody>
      </p:sp>
      <p:sp>
        <p:nvSpPr>
          <p:cNvPr id="25" name="Text Placeholder 15">
            <a:extLst>
              <a:ext uri="{FF2B5EF4-FFF2-40B4-BE49-F238E27FC236}">
                <a16:creationId xmlns="" xmlns:a16="http://schemas.microsoft.com/office/drawing/2014/main" id="{DFB461BC-1261-4345-B069-79911814D962}"/>
              </a:ext>
            </a:extLst>
          </p:cNvPr>
          <p:cNvSpPr>
            <a:spLocks noGrp="1"/>
          </p:cNvSpPr>
          <p:nvPr>
            <p:ph type="body" sz="quarter" idx="12" hasCustomPrompt="1"/>
          </p:nvPr>
        </p:nvSpPr>
        <p:spPr>
          <a:xfrm>
            <a:off x="2061498" y="6679221"/>
            <a:ext cx="9049847" cy="1253199"/>
          </a:xfrm>
          <a:prstGeom prst="rect">
            <a:avLst/>
          </a:prstGeom>
        </p:spPr>
        <p:txBody>
          <a:bodyPr anchor="t"/>
          <a:lstStyle>
            <a:lvl1pPr marL="0" indent="0">
              <a:lnSpc>
                <a:spcPts val="5100"/>
              </a:lnSpc>
              <a:buNone/>
              <a:defRPr sz="4500" b="1"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Duis autem vel eu iriure dolor in hend in vulputate velit adit.</a:t>
            </a:r>
          </a:p>
        </p:txBody>
      </p:sp>
      <p:sp>
        <p:nvSpPr>
          <p:cNvPr id="26" name="Text Placeholder 15">
            <a:extLst>
              <a:ext uri="{FF2B5EF4-FFF2-40B4-BE49-F238E27FC236}">
                <a16:creationId xmlns="" xmlns:a16="http://schemas.microsoft.com/office/drawing/2014/main" id="{A3B7875C-79DE-0C4E-B086-3156ED938555}"/>
              </a:ext>
            </a:extLst>
          </p:cNvPr>
          <p:cNvSpPr>
            <a:spLocks noGrp="1"/>
          </p:cNvSpPr>
          <p:nvPr>
            <p:ph type="body" sz="quarter" idx="13" hasCustomPrompt="1"/>
          </p:nvPr>
        </p:nvSpPr>
        <p:spPr>
          <a:xfrm>
            <a:off x="2061498" y="8244667"/>
            <a:ext cx="9049847" cy="4083991"/>
          </a:xfrm>
          <a:prstGeom prst="rect">
            <a:avLst/>
          </a:prstGeom>
        </p:spPr>
        <p:txBody>
          <a:bodyPr anchor="t"/>
          <a:lstStyle>
            <a:lvl1pPr marL="0" indent="0">
              <a:lnSpc>
                <a:spcPts val="3200"/>
              </a:lnSpc>
              <a:buNone/>
              <a:defRPr sz="2600" b="0" spc="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consectet uer erat adipo iscing, sed diam nonummy erat quis nibh euismod enim tincidunt ut laoreet dolore magna ut simus aliquam erat volutpat. Utwisi enim admi veniam, quis nostrud exerci tation ullamcorper lorem ausit fsum dolor sit amet, consectetuer.</a:t>
            </a:r>
          </a:p>
        </p:txBody>
      </p:sp>
      <p:pic>
        <p:nvPicPr>
          <p:cNvPr id="4" name="Picture 3" descr="Icon&#10;&#10;Description automatically generated">
            <a:extLst>
              <a:ext uri="{FF2B5EF4-FFF2-40B4-BE49-F238E27FC236}">
                <a16:creationId xmlns="" xmlns:a16="http://schemas.microsoft.com/office/drawing/2014/main" id="{9580D93A-11CA-5B46-9E31-D80722080E86}"/>
              </a:ext>
            </a:extLst>
          </p:cNvPr>
          <p:cNvPicPr>
            <a:picLocks noChangeAspect="1"/>
          </p:cNvPicPr>
          <p:nvPr userDrawn="1"/>
        </p:nvPicPr>
        <p:blipFill>
          <a:blip r:embed="rId5"/>
          <a:stretch>
            <a:fillRect/>
          </a:stretch>
        </p:blipFill>
        <p:spPr>
          <a:xfrm>
            <a:off x="1096885" y="2535382"/>
            <a:ext cx="590550" cy="704850"/>
          </a:xfrm>
          <a:prstGeom prst="rect">
            <a:avLst/>
          </a:prstGeom>
        </p:spPr>
      </p:pic>
      <p:pic>
        <p:nvPicPr>
          <p:cNvPr id="12" name="Graphic 11">
            <a:extLst>
              <a:ext uri="{FF2B5EF4-FFF2-40B4-BE49-F238E27FC236}">
                <a16:creationId xmlns="" xmlns:a16="http://schemas.microsoft.com/office/drawing/2014/main" id="{DBF4C94A-DE6F-0844-A535-6CAD036FBE88}"/>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pic>
        <p:nvPicPr>
          <p:cNvPr id="7" name="Graphic 6">
            <a:extLst>
              <a:ext uri="{FF2B5EF4-FFF2-40B4-BE49-F238E27FC236}">
                <a16:creationId xmlns="" xmlns:a16="http://schemas.microsoft.com/office/drawing/2014/main" id="{296729F2-59F2-FE49-8D36-D53D5DC73BDA}"/>
              </a:ext>
            </a:extLst>
          </p:cNvPr>
          <p:cNvPicPr>
            <a:picLocks noChangeAspect="1"/>
          </p:cNvPicPr>
          <p:nvPr userDrawn="1"/>
        </p:nvPicPr>
        <p:blipFill>
          <a:blip r:embed="rId8">
            <a:extLst>
              <a:ext uri="{96DAC541-7B7A-43D3-8B79-37D633B846F1}">
                <asvg:svgBlip xmlns="" xmlns:asvg="http://schemas.microsoft.com/office/drawing/2016/SVG/main" r:embed="rId9"/>
              </a:ext>
            </a:extLst>
          </a:blip>
          <a:stretch>
            <a:fillRect/>
          </a:stretch>
        </p:blipFill>
        <p:spPr>
          <a:xfrm>
            <a:off x="12193587" y="2470068"/>
            <a:ext cx="11272384" cy="9863336"/>
          </a:xfrm>
          <a:prstGeom prst="rect">
            <a:avLst/>
          </a:prstGeom>
        </p:spPr>
      </p:pic>
      <p:sp>
        <p:nvSpPr>
          <p:cNvPr id="10" name="Picture Placeholder 9">
            <a:extLst>
              <a:ext uri="{FF2B5EF4-FFF2-40B4-BE49-F238E27FC236}">
                <a16:creationId xmlns="" xmlns:a16="http://schemas.microsoft.com/office/drawing/2014/main" id="{51203B47-519A-9A47-9935-8EFBB87F5A67}"/>
              </a:ext>
            </a:extLst>
          </p:cNvPr>
          <p:cNvSpPr>
            <a:spLocks noGrp="1"/>
          </p:cNvSpPr>
          <p:nvPr>
            <p:ph type="pic" sz="quarter" idx="14" hasCustomPrompt="1"/>
          </p:nvPr>
        </p:nvSpPr>
        <p:spPr>
          <a:xfrm>
            <a:off x="12246964" y="2518349"/>
            <a:ext cx="11167672" cy="6895474"/>
          </a:xfrm>
          <a:prstGeom prst="round2SameRect">
            <a:avLst>
              <a:gd name="adj1" fmla="val 11637"/>
              <a:gd name="adj2" fmla="val 0"/>
            </a:avLst>
          </a:prstGeom>
          <a:solidFill>
            <a:schemeClr val="accent1">
              <a:lumMod val="60000"/>
              <a:lumOff val="40000"/>
            </a:schemeClr>
          </a:solidFill>
        </p:spPr>
        <p:txBody>
          <a:bodyPr anchor="ctr"/>
          <a:lstStyle>
            <a:lvl1pPr marL="0" indent="0" algn="ctr">
              <a:buNone/>
              <a:defRPr sz="2000">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Tree>
    <p:extLst>
      <p:ext uri="{BB962C8B-B14F-4D97-AF65-F5344CB8AC3E}">
        <p14:creationId xmlns:p14="http://schemas.microsoft.com/office/powerpoint/2010/main" val="428192799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apa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595E85E4-1223-7648-BC10-6FF630A26A4F}"/>
              </a:ext>
            </a:extLst>
          </p:cNvPr>
          <p:cNvPicPr>
            <a:picLocks noChangeAspect="1"/>
          </p:cNvPicPr>
          <p:nvPr userDrawn="1"/>
        </p:nvPicPr>
        <p:blipFill>
          <a:blip r:embed="rId3"/>
          <a:srcRect/>
          <a:stretch/>
        </p:blipFill>
        <p:spPr>
          <a:xfrm>
            <a:off x="6523" y="0"/>
            <a:ext cx="24374128" cy="13710447"/>
          </a:xfrm>
          <a:prstGeom prst="rect">
            <a:avLst/>
          </a:prstGeom>
        </p:spPr>
      </p:pic>
      <p:sp>
        <p:nvSpPr>
          <p:cNvPr id="19" name="Text Placeholder 15">
            <a:extLst>
              <a:ext uri="{FF2B5EF4-FFF2-40B4-BE49-F238E27FC236}">
                <a16:creationId xmlns="" xmlns:a16="http://schemas.microsoft.com/office/drawing/2014/main" id="{5FAFF9E2-A409-2B4C-9314-1DD643F4DE4A}"/>
              </a:ext>
            </a:extLst>
          </p:cNvPr>
          <p:cNvSpPr>
            <a:spLocks noGrp="1"/>
          </p:cNvSpPr>
          <p:nvPr>
            <p:ph type="body" sz="quarter" idx="13" hasCustomPrompt="1"/>
          </p:nvPr>
        </p:nvSpPr>
        <p:spPr>
          <a:xfrm>
            <a:off x="12783996" y="11726418"/>
            <a:ext cx="1699979" cy="572837"/>
          </a:xfrm>
          <a:prstGeom prst="rect">
            <a:avLst/>
          </a:prstGeom>
        </p:spPr>
        <p:txBody>
          <a:bodyPr anchor="t"/>
          <a:lstStyle>
            <a:lvl1pPr marL="0" indent="0">
              <a:lnSpc>
                <a:spcPts val="4200"/>
              </a:lnSpc>
              <a:buNone/>
              <a:defRPr sz="36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mês</a:t>
            </a:r>
          </a:p>
        </p:txBody>
      </p:sp>
      <p:sp>
        <p:nvSpPr>
          <p:cNvPr id="13" name="Text Placeholder 15">
            <a:extLst>
              <a:ext uri="{FF2B5EF4-FFF2-40B4-BE49-F238E27FC236}">
                <a16:creationId xmlns="" xmlns:a16="http://schemas.microsoft.com/office/drawing/2014/main" id="{CEF451ED-D7A2-1947-97E3-876E0100DD9D}"/>
              </a:ext>
            </a:extLst>
          </p:cNvPr>
          <p:cNvSpPr>
            <a:spLocks noGrp="1"/>
          </p:cNvSpPr>
          <p:nvPr>
            <p:ph type="body" sz="quarter" idx="10" hasCustomPrompt="1"/>
          </p:nvPr>
        </p:nvSpPr>
        <p:spPr>
          <a:xfrm>
            <a:off x="10725041" y="2294415"/>
            <a:ext cx="10423428" cy="3049110"/>
          </a:xfrm>
          <a:prstGeom prst="rect">
            <a:avLst/>
          </a:prstGeom>
        </p:spPr>
        <p:txBody>
          <a:bodyPr anchor="t"/>
          <a:lstStyle>
            <a:lvl1pPr marL="0" indent="0">
              <a:lnSpc>
                <a:spcPts val="11000"/>
              </a:lnSpc>
              <a:buNone/>
              <a:defRPr sz="9600" b="1" spc="2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DA APRESENTAÇÃO</a:t>
            </a:r>
          </a:p>
        </p:txBody>
      </p:sp>
      <p:sp>
        <p:nvSpPr>
          <p:cNvPr id="14" name="Text Placeholder 15">
            <a:extLst>
              <a:ext uri="{FF2B5EF4-FFF2-40B4-BE49-F238E27FC236}">
                <a16:creationId xmlns="" xmlns:a16="http://schemas.microsoft.com/office/drawing/2014/main" id="{62B1B5BB-C233-E848-8FAA-D71A55A8952C}"/>
              </a:ext>
            </a:extLst>
          </p:cNvPr>
          <p:cNvSpPr>
            <a:spLocks noGrp="1"/>
          </p:cNvSpPr>
          <p:nvPr>
            <p:ph type="body" sz="quarter" idx="11" hasCustomPrompt="1"/>
          </p:nvPr>
        </p:nvSpPr>
        <p:spPr>
          <a:xfrm>
            <a:off x="11693235" y="9974616"/>
            <a:ext cx="9504219" cy="843466"/>
          </a:xfrm>
          <a:prstGeom prst="rect">
            <a:avLst/>
          </a:prstGeom>
        </p:spPr>
        <p:txBody>
          <a:bodyPr anchor="t"/>
          <a:lstStyle>
            <a:lvl1pPr marL="0" indent="0">
              <a:lnSpc>
                <a:spcPct val="100000"/>
              </a:lnSpc>
              <a:buNone/>
              <a:defRPr sz="45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Apresentador ou subtítulo</a:t>
            </a:r>
          </a:p>
        </p:txBody>
      </p:sp>
      <p:pic>
        <p:nvPicPr>
          <p:cNvPr id="15" name="Graphic 14">
            <a:extLst>
              <a:ext uri="{FF2B5EF4-FFF2-40B4-BE49-F238E27FC236}">
                <a16:creationId xmlns="" xmlns:a16="http://schemas.microsoft.com/office/drawing/2014/main" id="{21E2DE44-B161-4046-86B2-654558BE13D1}"/>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10839341" y="9969894"/>
            <a:ext cx="631210" cy="848188"/>
          </a:xfrm>
          <a:prstGeom prst="rect">
            <a:avLst/>
          </a:prstGeom>
        </p:spPr>
      </p:pic>
      <p:pic>
        <p:nvPicPr>
          <p:cNvPr id="16" name="Graphic 15">
            <a:extLst>
              <a:ext uri="{FF2B5EF4-FFF2-40B4-BE49-F238E27FC236}">
                <a16:creationId xmlns="" xmlns:a16="http://schemas.microsoft.com/office/drawing/2014/main" id="{999FBFC6-9B2B-374F-BE48-FDE7AF99C67B}"/>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2" cy="910301"/>
          </a:xfrm>
          <a:prstGeom prst="rect">
            <a:avLst/>
          </a:prstGeom>
        </p:spPr>
      </p:pic>
      <p:pic>
        <p:nvPicPr>
          <p:cNvPr id="20" name="Graphic 19">
            <a:extLst>
              <a:ext uri="{FF2B5EF4-FFF2-40B4-BE49-F238E27FC236}">
                <a16:creationId xmlns="" xmlns:a16="http://schemas.microsoft.com/office/drawing/2014/main" id="{46222534-3D3C-5A45-9054-C4E860D18B7D}"/>
              </a:ext>
            </a:extLst>
          </p:cNvPr>
          <p:cNvPicPr>
            <a:picLocks noChangeAspect="1"/>
          </p:cNvPicPr>
          <p:nvPr userDrawn="1"/>
        </p:nvPicPr>
        <p:blipFill>
          <a:blip r:embed="rId8">
            <a:extLst>
              <a:ext uri="{96DAC541-7B7A-43D3-8B79-37D633B846F1}">
                <asvg:svgBlip xmlns="" xmlns:asvg="http://schemas.microsoft.com/office/drawing/2016/SVG/main" r:embed="rId9"/>
              </a:ext>
            </a:extLst>
          </a:blip>
          <a:stretch>
            <a:fillRect/>
          </a:stretch>
        </p:blipFill>
        <p:spPr>
          <a:xfrm>
            <a:off x="10908020" y="11827601"/>
            <a:ext cx="352831" cy="370472"/>
          </a:xfrm>
          <a:prstGeom prst="rect">
            <a:avLst/>
          </a:prstGeom>
        </p:spPr>
      </p:pic>
    </p:spTree>
    <p:extLst>
      <p:ext uri="{BB962C8B-B14F-4D97-AF65-F5344CB8AC3E}">
        <p14:creationId xmlns:p14="http://schemas.microsoft.com/office/powerpoint/2010/main" val="3789216982"/>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 (Rox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sp>
        <p:nvSpPr>
          <p:cNvPr id="24" name="Text Placeholder 15">
            <a:extLst>
              <a:ext uri="{FF2B5EF4-FFF2-40B4-BE49-F238E27FC236}">
                <a16:creationId xmlns="" xmlns:a16="http://schemas.microsoft.com/office/drawing/2014/main" id="{52F0A4AE-5B79-4A4A-A7F3-D4265453A576}"/>
              </a:ext>
            </a:extLst>
          </p:cNvPr>
          <p:cNvSpPr>
            <a:spLocks noGrp="1"/>
          </p:cNvSpPr>
          <p:nvPr>
            <p:ph type="body" sz="quarter" idx="10" hasCustomPrompt="1"/>
          </p:nvPr>
        </p:nvSpPr>
        <p:spPr>
          <a:xfrm>
            <a:off x="2061498" y="2277619"/>
            <a:ext cx="9049847" cy="4083991"/>
          </a:xfrm>
          <a:prstGeom prst="rect">
            <a:avLst/>
          </a:prstGeom>
        </p:spPr>
        <p:txBody>
          <a:bodyPr anchor="t"/>
          <a:lstStyle>
            <a:lvl1pPr marL="0" indent="0">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3 LINHAS</a:t>
            </a:r>
          </a:p>
        </p:txBody>
      </p:sp>
      <p:sp>
        <p:nvSpPr>
          <p:cNvPr id="25" name="Text Placeholder 15">
            <a:extLst>
              <a:ext uri="{FF2B5EF4-FFF2-40B4-BE49-F238E27FC236}">
                <a16:creationId xmlns="" xmlns:a16="http://schemas.microsoft.com/office/drawing/2014/main" id="{DFB461BC-1261-4345-B069-79911814D962}"/>
              </a:ext>
            </a:extLst>
          </p:cNvPr>
          <p:cNvSpPr>
            <a:spLocks noGrp="1"/>
          </p:cNvSpPr>
          <p:nvPr>
            <p:ph type="body" sz="quarter" idx="12" hasCustomPrompt="1"/>
          </p:nvPr>
        </p:nvSpPr>
        <p:spPr>
          <a:xfrm>
            <a:off x="2061498" y="6679221"/>
            <a:ext cx="9049847" cy="1253199"/>
          </a:xfrm>
          <a:prstGeom prst="rect">
            <a:avLst/>
          </a:prstGeom>
        </p:spPr>
        <p:txBody>
          <a:bodyPr anchor="t"/>
          <a:lstStyle>
            <a:lvl1pPr marL="0" indent="0">
              <a:lnSpc>
                <a:spcPts val="5100"/>
              </a:lnSpc>
              <a:buNone/>
              <a:defRPr sz="4500" b="1" spc="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Duis autem vel eu iriure dolor in hend in vulputate velit adit.</a:t>
            </a:r>
          </a:p>
        </p:txBody>
      </p:sp>
      <p:sp>
        <p:nvSpPr>
          <p:cNvPr id="26" name="Text Placeholder 15">
            <a:extLst>
              <a:ext uri="{FF2B5EF4-FFF2-40B4-BE49-F238E27FC236}">
                <a16:creationId xmlns="" xmlns:a16="http://schemas.microsoft.com/office/drawing/2014/main" id="{A3B7875C-79DE-0C4E-B086-3156ED938555}"/>
              </a:ext>
            </a:extLst>
          </p:cNvPr>
          <p:cNvSpPr>
            <a:spLocks noGrp="1"/>
          </p:cNvSpPr>
          <p:nvPr>
            <p:ph type="body" sz="quarter" idx="13" hasCustomPrompt="1"/>
          </p:nvPr>
        </p:nvSpPr>
        <p:spPr>
          <a:xfrm>
            <a:off x="2061498" y="8244667"/>
            <a:ext cx="9049847" cy="4083991"/>
          </a:xfrm>
          <a:prstGeom prst="rect">
            <a:avLst/>
          </a:prstGeom>
        </p:spPr>
        <p:txBody>
          <a:bodyPr anchor="t"/>
          <a:lstStyle>
            <a:lvl1pPr marL="0" indent="0">
              <a:lnSpc>
                <a:spcPts val="3200"/>
              </a:lnSpc>
              <a:buNone/>
              <a:defRPr sz="2600" b="0" spc="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consectet uer erat adipo iscing, sed diam nonummy erat quis nibh euismod enim tincidunt ut laoreet dolore magna ut simus aliquam erat volutpat. Utwisi enim admi veniam, quis nostrud exerci tation ullamcorper lorem ausit fsum dolor sit amet, consectetuer.</a:t>
            </a:r>
          </a:p>
        </p:txBody>
      </p:sp>
      <p:pic>
        <p:nvPicPr>
          <p:cNvPr id="4" name="Picture 3" descr="Icon&#10;&#10;Description automatically generated">
            <a:extLst>
              <a:ext uri="{FF2B5EF4-FFF2-40B4-BE49-F238E27FC236}">
                <a16:creationId xmlns="" xmlns:a16="http://schemas.microsoft.com/office/drawing/2014/main" id="{9580D93A-11CA-5B46-9E31-D80722080E86}"/>
              </a:ext>
            </a:extLst>
          </p:cNvPr>
          <p:cNvPicPr>
            <a:picLocks noChangeAspect="1"/>
          </p:cNvPicPr>
          <p:nvPr userDrawn="1"/>
        </p:nvPicPr>
        <p:blipFill>
          <a:blip r:embed="rId5"/>
          <a:stretch>
            <a:fillRect/>
          </a:stretch>
        </p:blipFill>
        <p:spPr>
          <a:xfrm>
            <a:off x="1096885" y="2535382"/>
            <a:ext cx="590550" cy="704850"/>
          </a:xfrm>
          <a:prstGeom prst="rect">
            <a:avLst/>
          </a:prstGeom>
        </p:spPr>
      </p:pic>
      <p:pic>
        <p:nvPicPr>
          <p:cNvPr id="12" name="Graphic 11">
            <a:extLst>
              <a:ext uri="{FF2B5EF4-FFF2-40B4-BE49-F238E27FC236}">
                <a16:creationId xmlns="" xmlns:a16="http://schemas.microsoft.com/office/drawing/2014/main" id="{DBF4C94A-DE6F-0844-A535-6CAD036FBE88}"/>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pic>
        <p:nvPicPr>
          <p:cNvPr id="9" name="Graphic 8">
            <a:extLst>
              <a:ext uri="{FF2B5EF4-FFF2-40B4-BE49-F238E27FC236}">
                <a16:creationId xmlns="" xmlns:a16="http://schemas.microsoft.com/office/drawing/2014/main" id="{6226545E-2682-764D-BDEE-6F6AEB9CF538}"/>
              </a:ext>
            </a:extLst>
          </p:cNvPr>
          <p:cNvPicPr>
            <a:picLocks noChangeAspect="1"/>
          </p:cNvPicPr>
          <p:nvPr userDrawn="1"/>
        </p:nvPicPr>
        <p:blipFill>
          <a:blip r:embed="rId8">
            <a:extLst>
              <a:ext uri="{96DAC541-7B7A-43D3-8B79-37D633B846F1}">
                <asvg:svgBlip xmlns="" xmlns:asvg="http://schemas.microsoft.com/office/drawing/2016/SVG/main" r:embed="rId9"/>
              </a:ext>
            </a:extLst>
          </a:blip>
          <a:srcRect/>
          <a:stretch/>
        </p:blipFill>
        <p:spPr>
          <a:xfrm>
            <a:off x="12193587" y="2470068"/>
            <a:ext cx="11272384" cy="9863336"/>
          </a:xfrm>
          <a:prstGeom prst="rect">
            <a:avLst/>
          </a:prstGeom>
        </p:spPr>
      </p:pic>
      <p:sp>
        <p:nvSpPr>
          <p:cNvPr id="10" name="Picture Placeholder 9">
            <a:extLst>
              <a:ext uri="{FF2B5EF4-FFF2-40B4-BE49-F238E27FC236}">
                <a16:creationId xmlns="" xmlns:a16="http://schemas.microsoft.com/office/drawing/2014/main" id="{67044CD9-C044-DF44-AEA0-30C9FE6B73D4}"/>
              </a:ext>
            </a:extLst>
          </p:cNvPr>
          <p:cNvSpPr>
            <a:spLocks noGrp="1"/>
          </p:cNvSpPr>
          <p:nvPr>
            <p:ph type="pic" sz="quarter" idx="14" hasCustomPrompt="1"/>
          </p:nvPr>
        </p:nvSpPr>
        <p:spPr>
          <a:xfrm>
            <a:off x="12246964" y="2518349"/>
            <a:ext cx="11167672" cy="6895474"/>
          </a:xfrm>
          <a:prstGeom prst="round2SameRect">
            <a:avLst>
              <a:gd name="adj1" fmla="val 11637"/>
              <a:gd name="adj2" fmla="val 0"/>
            </a:avLst>
          </a:prstGeom>
          <a:solidFill>
            <a:schemeClr val="accent3">
              <a:lumMod val="60000"/>
              <a:lumOff val="40000"/>
            </a:schemeClr>
          </a:solidFill>
        </p:spPr>
        <p:txBody>
          <a:bodyPr anchor="ctr"/>
          <a:lstStyle>
            <a:lvl1pPr marL="0" indent="0" algn="ctr">
              <a:buNone/>
              <a:defRPr sz="2000">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Tree>
    <p:extLst>
      <p:ext uri="{BB962C8B-B14F-4D97-AF65-F5344CB8AC3E}">
        <p14:creationId xmlns:p14="http://schemas.microsoft.com/office/powerpoint/2010/main" val="232317238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 (Cinz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sp>
        <p:nvSpPr>
          <p:cNvPr id="24" name="Text Placeholder 15">
            <a:extLst>
              <a:ext uri="{FF2B5EF4-FFF2-40B4-BE49-F238E27FC236}">
                <a16:creationId xmlns="" xmlns:a16="http://schemas.microsoft.com/office/drawing/2014/main" id="{52F0A4AE-5B79-4A4A-A7F3-D4265453A576}"/>
              </a:ext>
            </a:extLst>
          </p:cNvPr>
          <p:cNvSpPr>
            <a:spLocks noGrp="1"/>
          </p:cNvSpPr>
          <p:nvPr>
            <p:ph type="body" sz="quarter" idx="10" hasCustomPrompt="1"/>
          </p:nvPr>
        </p:nvSpPr>
        <p:spPr>
          <a:xfrm>
            <a:off x="2061498" y="2277619"/>
            <a:ext cx="9049847" cy="4083991"/>
          </a:xfrm>
          <a:prstGeom prst="rect">
            <a:avLst/>
          </a:prstGeom>
        </p:spPr>
        <p:txBody>
          <a:bodyPr anchor="t"/>
          <a:lstStyle>
            <a:lvl1pPr marL="0" indent="0">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3 LINHAS</a:t>
            </a:r>
          </a:p>
        </p:txBody>
      </p:sp>
      <p:sp>
        <p:nvSpPr>
          <p:cNvPr id="25" name="Text Placeholder 15">
            <a:extLst>
              <a:ext uri="{FF2B5EF4-FFF2-40B4-BE49-F238E27FC236}">
                <a16:creationId xmlns="" xmlns:a16="http://schemas.microsoft.com/office/drawing/2014/main" id="{DFB461BC-1261-4345-B069-79911814D962}"/>
              </a:ext>
            </a:extLst>
          </p:cNvPr>
          <p:cNvSpPr>
            <a:spLocks noGrp="1"/>
          </p:cNvSpPr>
          <p:nvPr>
            <p:ph type="body" sz="quarter" idx="12" hasCustomPrompt="1"/>
          </p:nvPr>
        </p:nvSpPr>
        <p:spPr>
          <a:xfrm>
            <a:off x="2061498" y="6679221"/>
            <a:ext cx="9049847" cy="1253199"/>
          </a:xfrm>
          <a:prstGeom prst="rect">
            <a:avLst/>
          </a:prstGeom>
        </p:spPr>
        <p:txBody>
          <a:bodyPr anchor="t"/>
          <a:lstStyle>
            <a:lvl1pPr marL="0" indent="0">
              <a:lnSpc>
                <a:spcPts val="5100"/>
              </a:lnSpc>
              <a:buNone/>
              <a:defRPr sz="4500" b="1" spc="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Duis autem vel eu iriure dolor in hend in vulputate velit adit.</a:t>
            </a:r>
          </a:p>
        </p:txBody>
      </p:sp>
      <p:sp>
        <p:nvSpPr>
          <p:cNvPr id="26" name="Text Placeholder 15">
            <a:extLst>
              <a:ext uri="{FF2B5EF4-FFF2-40B4-BE49-F238E27FC236}">
                <a16:creationId xmlns="" xmlns:a16="http://schemas.microsoft.com/office/drawing/2014/main" id="{A3B7875C-79DE-0C4E-B086-3156ED938555}"/>
              </a:ext>
            </a:extLst>
          </p:cNvPr>
          <p:cNvSpPr>
            <a:spLocks noGrp="1"/>
          </p:cNvSpPr>
          <p:nvPr>
            <p:ph type="body" sz="quarter" idx="13" hasCustomPrompt="1"/>
          </p:nvPr>
        </p:nvSpPr>
        <p:spPr>
          <a:xfrm>
            <a:off x="2061498" y="8244667"/>
            <a:ext cx="9049847" cy="4083991"/>
          </a:xfrm>
          <a:prstGeom prst="rect">
            <a:avLst/>
          </a:prstGeom>
        </p:spPr>
        <p:txBody>
          <a:bodyPr anchor="t"/>
          <a:lstStyle>
            <a:lvl1pPr marL="0" indent="0">
              <a:lnSpc>
                <a:spcPts val="3200"/>
              </a:lnSpc>
              <a:buNone/>
              <a:defRPr sz="2600" b="0" spc="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consectet uer erat adipo iscing, sed diam nonummy erat quis nibh euismod enim tincidunt ut laoreet dolore magna ut simus aliquam erat volutpat. Utwisi enim admi veniam, quis nostrud exerci tation ullamcorper lorem ausit fsum dolor sit amet, consectetuer.</a:t>
            </a:r>
          </a:p>
        </p:txBody>
      </p:sp>
      <p:pic>
        <p:nvPicPr>
          <p:cNvPr id="4" name="Picture 3" descr="Icon&#10;&#10;Description automatically generated">
            <a:extLst>
              <a:ext uri="{FF2B5EF4-FFF2-40B4-BE49-F238E27FC236}">
                <a16:creationId xmlns="" xmlns:a16="http://schemas.microsoft.com/office/drawing/2014/main" id="{9580D93A-11CA-5B46-9E31-D80722080E86}"/>
              </a:ext>
            </a:extLst>
          </p:cNvPr>
          <p:cNvPicPr>
            <a:picLocks noChangeAspect="1"/>
          </p:cNvPicPr>
          <p:nvPr userDrawn="1"/>
        </p:nvPicPr>
        <p:blipFill>
          <a:blip r:embed="rId5"/>
          <a:stretch>
            <a:fillRect/>
          </a:stretch>
        </p:blipFill>
        <p:spPr>
          <a:xfrm>
            <a:off x="1096885" y="2535382"/>
            <a:ext cx="590550" cy="704850"/>
          </a:xfrm>
          <a:prstGeom prst="rect">
            <a:avLst/>
          </a:prstGeom>
        </p:spPr>
      </p:pic>
      <p:pic>
        <p:nvPicPr>
          <p:cNvPr id="12" name="Graphic 11">
            <a:extLst>
              <a:ext uri="{FF2B5EF4-FFF2-40B4-BE49-F238E27FC236}">
                <a16:creationId xmlns="" xmlns:a16="http://schemas.microsoft.com/office/drawing/2014/main" id="{DBF4C94A-DE6F-0844-A535-6CAD036FBE88}"/>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pic>
        <p:nvPicPr>
          <p:cNvPr id="10" name="Graphic 9">
            <a:extLst>
              <a:ext uri="{FF2B5EF4-FFF2-40B4-BE49-F238E27FC236}">
                <a16:creationId xmlns="" xmlns:a16="http://schemas.microsoft.com/office/drawing/2014/main" id="{F2077A41-8AD4-2846-9669-5C75D3C2A956}"/>
              </a:ext>
            </a:extLst>
          </p:cNvPr>
          <p:cNvPicPr>
            <a:picLocks noChangeAspect="1"/>
          </p:cNvPicPr>
          <p:nvPr userDrawn="1"/>
        </p:nvPicPr>
        <p:blipFill>
          <a:blip r:embed="rId8">
            <a:extLst>
              <a:ext uri="{96DAC541-7B7A-43D3-8B79-37D633B846F1}">
                <asvg:svgBlip xmlns="" xmlns:asvg="http://schemas.microsoft.com/office/drawing/2016/SVG/main" r:embed="rId9"/>
              </a:ext>
            </a:extLst>
          </a:blip>
          <a:srcRect/>
          <a:stretch/>
        </p:blipFill>
        <p:spPr>
          <a:xfrm>
            <a:off x="12193587" y="2470068"/>
            <a:ext cx="11272384" cy="9863336"/>
          </a:xfrm>
          <a:prstGeom prst="rect">
            <a:avLst/>
          </a:prstGeom>
        </p:spPr>
      </p:pic>
      <p:sp>
        <p:nvSpPr>
          <p:cNvPr id="11" name="Picture Placeholder 9">
            <a:extLst>
              <a:ext uri="{FF2B5EF4-FFF2-40B4-BE49-F238E27FC236}">
                <a16:creationId xmlns="" xmlns:a16="http://schemas.microsoft.com/office/drawing/2014/main" id="{0940EC1A-75AF-C64D-BA53-75B6771C33B4}"/>
              </a:ext>
            </a:extLst>
          </p:cNvPr>
          <p:cNvSpPr>
            <a:spLocks noGrp="1"/>
          </p:cNvSpPr>
          <p:nvPr>
            <p:ph type="pic" sz="quarter" idx="14" hasCustomPrompt="1"/>
          </p:nvPr>
        </p:nvSpPr>
        <p:spPr>
          <a:xfrm>
            <a:off x="12246964" y="2518349"/>
            <a:ext cx="11167672" cy="6895474"/>
          </a:xfrm>
          <a:prstGeom prst="round2SameRect">
            <a:avLst>
              <a:gd name="adj1" fmla="val 11637"/>
              <a:gd name="adj2" fmla="val 0"/>
            </a:avLst>
          </a:prstGeom>
          <a:solidFill>
            <a:schemeClr val="bg2">
              <a:lumMod val="60000"/>
              <a:lumOff val="40000"/>
            </a:schemeClr>
          </a:solidFill>
        </p:spPr>
        <p:txBody>
          <a:bodyPr anchor="ctr"/>
          <a:lstStyle>
            <a:lvl1pPr marL="0" indent="0" algn="ctr">
              <a:buNone/>
              <a:defRPr sz="2000">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Tree>
    <p:extLst>
      <p:ext uri="{BB962C8B-B14F-4D97-AF65-F5344CB8AC3E}">
        <p14:creationId xmlns:p14="http://schemas.microsoft.com/office/powerpoint/2010/main" val="129189595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2 (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7" name="Graphic 6">
            <a:extLst>
              <a:ext uri="{FF2B5EF4-FFF2-40B4-BE49-F238E27FC236}">
                <a16:creationId xmlns="" xmlns:a16="http://schemas.microsoft.com/office/drawing/2014/main" id="{A3EE771C-C538-DF49-B886-2B23DADA4A11}"/>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8" name="Text Placeholder 15">
            <a:extLst>
              <a:ext uri="{FF2B5EF4-FFF2-40B4-BE49-F238E27FC236}">
                <a16:creationId xmlns="" xmlns:a16="http://schemas.microsoft.com/office/drawing/2014/main" id="{C1D5EB1C-084A-B247-BDB8-3D04743E72B4}"/>
              </a:ext>
            </a:extLst>
          </p:cNvPr>
          <p:cNvSpPr>
            <a:spLocks noGrp="1"/>
          </p:cNvSpPr>
          <p:nvPr>
            <p:ph type="body" sz="quarter" idx="10" hasCustomPrompt="1"/>
          </p:nvPr>
        </p:nvSpPr>
        <p:spPr>
          <a:xfrm>
            <a:off x="4553712" y="4764024"/>
            <a:ext cx="15160626" cy="4083991"/>
          </a:xfrm>
          <a:prstGeom prst="rect">
            <a:avLst/>
          </a:prstGeom>
        </p:spPr>
        <p:txBody>
          <a:bodyPr anchor="ctr"/>
          <a:lstStyle>
            <a:lvl1pPr marL="0" indent="0" algn="ctr">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2 LINHAS</a:t>
            </a:r>
          </a:p>
        </p:txBody>
      </p:sp>
    </p:spTree>
    <p:extLst>
      <p:ext uri="{BB962C8B-B14F-4D97-AF65-F5344CB8AC3E}">
        <p14:creationId xmlns:p14="http://schemas.microsoft.com/office/powerpoint/2010/main" val="3706772628"/>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2 (Rox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7" name="Graphic 6">
            <a:extLst>
              <a:ext uri="{FF2B5EF4-FFF2-40B4-BE49-F238E27FC236}">
                <a16:creationId xmlns="" xmlns:a16="http://schemas.microsoft.com/office/drawing/2014/main" id="{A3EE771C-C538-DF49-B886-2B23DADA4A11}"/>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6" name="Text Placeholder 15">
            <a:extLst>
              <a:ext uri="{FF2B5EF4-FFF2-40B4-BE49-F238E27FC236}">
                <a16:creationId xmlns="" xmlns:a16="http://schemas.microsoft.com/office/drawing/2014/main" id="{93244044-9C7F-7049-963E-FFC9A795BADF}"/>
              </a:ext>
            </a:extLst>
          </p:cNvPr>
          <p:cNvSpPr>
            <a:spLocks noGrp="1"/>
          </p:cNvSpPr>
          <p:nvPr>
            <p:ph type="body" sz="quarter" idx="10" hasCustomPrompt="1"/>
          </p:nvPr>
        </p:nvSpPr>
        <p:spPr>
          <a:xfrm>
            <a:off x="4553712" y="4764024"/>
            <a:ext cx="15160626" cy="4083991"/>
          </a:xfrm>
          <a:prstGeom prst="rect">
            <a:avLst/>
          </a:prstGeom>
        </p:spPr>
        <p:txBody>
          <a:bodyPr anchor="ctr"/>
          <a:lstStyle>
            <a:lvl1pPr marL="0" indent="0" algn="ctr">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2 LINHAS</a:t>
            </a:r>
          </a:p>
        </p:txBody>
      </p:sp>
    </p:spTree>
    <p:extLst>
      <p:ext uri="{BB962C8B-B14F-4D97-AF65-F5344CB8AC3E}">
        <p14:creationId xmlns:p14="http://schemas.microsoft.com/office/powerpoint/2010/main" val="2303039725"/>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2 (Cinz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7" name="Graphic 6">
            <a:extLst>
              <a:ext uri="{FF2B5EF4-FFF2-40B4-BE49-F238E27FC236}">
                <a16:creationId xmlns="" xmlns:a16="http://schemas.microsoft.com/office/drawing/2014/main" id="{A3EE771C-C538-DF49-B886-2B23DADA4A11}"/>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6" name="Text Placeholder 15">
            <a:extLst>
              <a:ext uri="{FF2B5EF4-FFF2-40B4-BE49-F238E27FC236}">
                <a16:creationId xmlns="" xmlns:a16="http://schemas.microsoft.com/office/drawing/2014/main" id="{98F92F3E-DCD4-6647-B9B2-84733839FD12}"/>
              </a:ext>
            </a:extLst>
          </p:cNvPr>
          <p:cNvSpPr>
            <a:spLocks noGrp="1"/>
          </p:cNvSpPr>
          <p:nvPr>
            <p:ph type="body" sz="quarter" idx="10" hasCustomPrompt="1"/>
          </p:nvPr>
        </p:nvSpPr>
        <p:spPr>
          <a:xfrm>
            <a:off x="4553712" y="4764024"/>
            <a:ext cx="15160626" cy="4083991"/>
          </a:xfrm>
          <a:prstGeom prst="rect">
            <a:avLst/>
          </a:prstGeom>
        </p:spPr>
        <p:txBody>
          <a:bodyPr anchor="ctr"/>
          <a:lstStyle>
            <a:lvl1pPr marL="0" indent="0" algn="ctr">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2 LINHAS</a:t>
            </a:r>
          </a:p>
        </p:txBody>
      </p:sp>
    </p:spTree>
    <p:extLst>
      <p:ext uri="{BB962C8B-B14F-4D97-AF65-F5344CB8AC3E}">
        <p14:creationId xmlns:p14="http://schemas.microsoft.com/office/powerpoint/2010/main" val="2929678420"/>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nteúdo_Espe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6" name="Graphic 5">
            <a:extLst>
              <a:ext uri="{FF2B5EF4-FFF2-40B4-BE49-F238E27FC236}">
                <a16:creationId xmlns="" xmlns:a16="http://schemas.microsoft.com/office/drawing/2014/main" id="{E591015C-8B4E-FD49-878A-73C4FEF9DC3E}"/>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11029805" y="3252757"/>
            <a:ext cx="631210" cy="848188"/>
          </a:xfrm>
          <a:prstGeom prst="rect">
            <a:avLst/>
          </a:prstGeom>
        </p:spPr>
      </p:pic>
      <p:sp>
        <p:nvSpPr>
          <p:cNvPr id="12" name="Text Placeholder 15">
            <a:extLst>
              <a:ext uri="{FF2B5EF4-FFF2-40B4-BE49-F238E27FC236}">
                <a16:creationId xmlns="" xmlns:a16="http://schemas.microsoft.com/office/drawing/2014/main" id="{CE34219B-D1DA-7C48-A116-3D8FEF016D49}"/>
              </a:ext>
            </a:extLst>
          </p:cNvPr>
          <p:cNvSpPr>
            <a:spLocks noGrp="1"/>
          </p:cNvSpPr>
          <p:nvPr>
            <p:ph type="body" sz="quarter" idx="10" hasCustomPrompt="1"/>
          </p:nvPr>
        </p:nvSpPr>
        <p:spPr>
          <a:xfrm>
            <a:off x="10848397" y="4128654"/>
            <a:ext cx="10986367" cy="3566015"/>
          </a:xfrm>
          <a:prstGeom prst="roundRect">
            <a:avLst>
              <a:gd name="adj" fmla="val 0"/>
            </a:avLst>
          </a:prstGeom>
          <a:noFill/>
        </p:spPr>
        <p:txBody>
          <a:bodyPr lIns="91440" tIns="91440" rIns="91440" bIns="91440" anchor="ctr"/>
          <a:lstStyle>
            <a:lvl1pPr marL="0" indent="0">
              <a:lnSpc>
                <a:spcPts val="8600"/>
              </a:lnSpc>
              <a:buNone/>
              <a:defRPr sz="8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SOBREPOSTO A IMAGEM DE FUNDO</a:t>
            </a:r>
          </a:p>
        </p:txBody>
      </p:sp>
      <p:sp>
        <p:nvSpPr>
          <p:cNvPr id="13" name="Text Placeholder 15">
            <a:extLst>
              <a:ext uri="{FF2B5EF4-FFF2-40B4-BE49-F238E27FC236}">
                <a16:creationId xmlns="" xmlns:a16="http://schemas.microsoft.com/office/drawing/2014/main" id="{5FC978B7-1DAA-4E4A-A042-B915FFB3C013}"/>
              </a:ext>
            </a:extLst>
          </p:cNvPr>
          <p:cNvSpPr>
            <a:spLocks noGrp="1"/>
          </p:cNvSpPr>
          <p:nvPr>
            <p:ph type="body" sz="quarter" idx="12" hasCustomPrompt="1"/>
          </p:nvPr>
        </p:nvSpPr>
        <p:spPr>
          <a:xfrm>
            <a:off x="11910710" y="8003051"/>
            <a:ext cx="9924054" cy="3566015"/>
          </a:xfrm>
          <a:prstGeom prst="rect">
            <a:avLst/>
          </a:prstGeom>
        </p:spPr>
        <p:txBody>
          <a:bodyPr anchor="t"/>
          <a:lstStyle>
            <a:lvl1pPr marL="0" indent="0">
              <a:lnSpc>
                <a:spcPts val="4100"/>
              </a:lnSpc>
              <a:buNone/>
              <a:defRPr sz="3500" b="1" spc="5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laoreet dolore magna ut simus alit am eratvu ipsum.</a:t>
            </a:r>
          </a:p>
        </p:txBody>
      </p:sp>
      <p:pic>
        <p:nvPicPr>
          <p:cNvPr id="9" name="Graphic 8">
            <a:extLst>
              <a:ext uri="{FF2B5EF4-FFF2-40B4-BE49-F238E27FC236}">
                <a16:creationId xmlns="" xmlns:a16="http://schemas.microsoft.com/office/drawing/2014/main" id="{F29C7D30-5D60-FF47-AD85-3B933D747398}"/>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253995724"/>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onteúdo_Especia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9" name="Graphic 8">
            <a:extLst>
              <a:ext uri="{FF2B5EF4-FFF2-40B4-BE49-F238E27FC236}">
                <a16:creationId xmlns="" xmlns:a16="http://schemas.microsoft.com/office/drawing/2014/main" id="{F29C7D30-5D60-FF47-AD85-3B933D747398}"/>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pic>
        <p:nvPicPr>
          <p:cNvPr id="6" name="Graphic 5">
            <a:extLst>
              <a:ext uri="{FF2B5EF4-FFF2-40B4-BE49-F238E27FC236}">
                <a16:creationId xmlns="" xmlns:a16="http://schemas.microsoft.com/office/drawing/2014/main" id="{0CBDBD8E-DE16-AA4F-A9FC-915B0CFDED41}"/>
              </a:ext>
            </a:extLst>
          </p:cNvPr>
          <p:cNvPicPr>
            <a:picLocks noChangeAspect="1"/>
          </p:cNvPicPr>
          <p:nvPr userDrawn="1"/>
        </p:nvPicPr>
        <p:blipFill>
          <a:blip r:embed="rId7">
            <a:extLst>
              <a:ext uri="{96DAC541-7B7A-43D3-8B79-37D633B846F1}">
                <asvg:svgBlip xmlns="" xmlns:asvg="http://schemas.microsoft.com/office/drawing/2016/SVG/main" r:embed="rId8"/>
              </a:ext>
            </a:extLst>
          </a:blip>
          <a:stretch>
            <a:fillRect/>
          </a:stretch>
        </p:blipFill>
        <p:spPr>
          <a:xfrm>
            <a:off x="2550823" y="4420767"/>
            <a:ext cx="631210" cy="848188"/>
          </a:xfrm>
          <a:prstGeom prst="rect">
            <a:avLst/>
          </a:prstGeom>
        </p:spPr>
      </p:pic>
      <p:sp>
        <p:nvSpPr>
          <p:cNvPr id="7" name="Text Placeholder 15">
            <a:extLst>
              <a:ext uri="{FF2B5EF4-FFF2-40B4-BE49-F238E27FC236}">
                <a16:creationId xmlns="" xmlns:a16="http://schemas.microsoft.com/office/drawing/2014/main" id="{D75387BD-2BA2-434C-942D-C0371C26D8B4}"/>
              </a:ext>
            </a:extLst>
          </p:cNvPr>
          <p:cNvSpPr>
            <a:spLocks noGrp="1"/>
          </p:cNvSpPr>
          <p:nvPr>
            <p:ph type="body" sz="quarter" idx="10" hasCustomPrompt="1"/>
          </p:nvPr>
        </p:nvSpPr>
        <p:spPr>
          <a:xfrm>
            <a:off x="2369415" y="5296664"/>
            <a:ext cx="13424767" cy="3566015"/>
          </a:xfrm>
          <a:prstGeom prst="roundRect">
            <a:avLst>
              <a:gd name="adj" fmla="val 0"/>
            </a:avLst>
          </a:prstGeom>
          <a:noFill/>
        </p:spPr>
        <p:txBody>
          <a:bodyPr lIns="91440" tIns="91440" rIns="91440" bIns="91440" anchor="ctr"/>
          <a:lstStyle>
            <a:lvl1pPr marL="0" indent="0">
              <a:lnSpc>
                <a:spcPts val="8600"/>
              </a:lnSpc>
              <a:buNone/>
              <a:defRPr sz="8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SOBREPOSTO A IMAGEM DE FUNDO</a:t>
            </a:r>
          </a:p>
        </p:txBody>
      </p:sp>
      <p:sp>
        <p:nvSpPr>
          <p:cNvPr id="8" name="Text Placeholder 15">
            <a:extLst>
              <a:ext uri="{FF2B5EF4-FFF2-40B4-BE49-F238E27FC236}">
                <a16:creationId xmlns="" xmlns:a16="http://schemas.microsoft.com/office/drawing/2014/main" id="{959505A3-EFCE-0740-BB9F-21260D660212}"/>
              </a:ext>
            </a:extLst>
          </p:cNvPr>
          <p:cNvSpPr>
            <a:spLocks noGrp="1"/>
          </p:cNvSpPr>
          <p:nvPr>
            <p:ph type="body" sz="quarter" idx="12" hasCustomPrompt="1"/>
          </p:nvPr>
        </p:nvSpPr>
        <p:spPr>
          <a:xfrm>
            <a:off x="3431728" y="9171061"/>
            <a:ext cx="12362454" cy="3566015"/>
          </a:xfrm>
          <a:prstGeom prst="rect">
            <a:avLst/>
          </a:prstGeom>
        </p:spPr>
        <p:txBody>
          <a:bodyPr anchor="t"/>
          <a:lstStyle>
            <a:lvl1pPr marL="0" indent="0">
              <a:lnSpc>
                <a:spcPts val="4100"/>
              </a:lnSpc>
              <a:buNone/>
              <a:defRPr sz="3500" b="1" spc="5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erat laoreet dolore magna ut simus alit eratvu ipsum.</a:t>
            </a:r>
          </a:p>
        </p:txBody>
      </p:sp>
    </p:spTree>
    <p:extLst>
      <p:ext uri="{BB962C8B-B14F-4D97-AF65-F5344CB8AC3E}">
        <p14:creationId xmlns:p14="http://schemas.microsoft.com/office/powerpoint/2010/main" val="4053422891"/>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onteúdo_Especial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bg2"/>
                </a:solidFill>
              </a:defRPr>
            </a:lvl1pPr>
          </a:lstStyle>
          <a:p>
            <a:fld id="{A325F139-6C12-C241-B593-B371F006EAF6}" type="slidenum">
              <a:rPr lang="pt-BR"/>
              <a:pPr/>
              <a:t>‹nº›</a:t>
            </a:fld>
            <a:endParaRPr lang="pt-BR"/>
          </a:p>
        </p:txBody>
      </p:sp>
      <p:sp>
        <p:nvSpPr>
          <p:cNvPr id="12" name="Text Placeholder 15">
            <a:extLst>
              <a:ext uri="{FF2B5EF4-FFF2-40B4-BE49-F238E27FC236}">
                <a16:creationId xmlns="" xmlns:a16="http://schemas.microsoft.com/office/drawing/2014/main" id="{CE34219B-D1DA-7C48-A116-3D8FEF016D49}"/>
              </a:ext>
            </a:extLst>
          </p:cNvPr>
          <p:cNvSpPr>
            <a:spLocks noGrp="1"/>
          </p:cNvSpPr>
          <p:nvPr>
            <p:ph type="body" sz="quarter" idx="10" hasCustomPrompt="1"/>
          </p:nvPr>
        </p:nvSpPr>
        <p:spPr>
          <a:xfrm>
            <a:off x="2816114" y="5074992"/>
            <a:ext cx="20011291" cy="3566015"/>
          </a:xfrm>
          <a:prstGeom prst="roundRect">
            <a:avLst>
              <a:gd name="adj" fmla="val 0"/>
            </a:avLst>
          </a:prstGeom>
          <a:noFill/>
        </p:spPr>
        <p:txBody>
          <a:bodyPr lIns="91440" tIns="91440" rIns="91440" bIns="91440" anchor="ctr"/>
          <a:lstStyle>
            <a:lvl1pPr marL="0" indent="0">
              <a:lnSpc>
                <a:spcPts val="8600"/>
              </a:lnSpc>
              <a:buNone/>
              <a:defRPr sz="8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INSIRA UM BREVE TEXTO DESTAQUE ALINHADO À ESQUERDA</a:t>
            </a:r>
          </a:p>
        </p:txBody>
      </p:sp>
      <p:pic>
        <p:nvPicPr>
          <p:cNvPr id="9" name="Graphic 8">
            <a:extLst>
              <a:ext uri="{FF2B5EF4-FFF2-40B4-BE49-F238E27FC236}">
                <a16:creationId xmlns="" xmlns:a16="http://schemas.microsoft.com/office/drawing/2014/main" id="{F29C7D30-5D60-FF47-AD85-3B933D747398}"/>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669927" y="440983"/>
            <a:ext cx="998853" cy="910302"/>
          </a:xfrm>
          <a:prstGeom prst="rect">
            <a:avLst/>
          </a:prstGeom>
        </p:spPr>
      </p:pic>
      <p:pic>
        <p:nvPicPr>
          <p:cNvPr id="8" name="Graphic 7">
            <a:extLst>
              <a:ext uri="{FF2B5EF4-FFF2-40B4-BE49-F238E27FC236}">
                <a16:creationId xmlns="" xmlns:a16="http://schemas.microsoft.com/office/drawing/2014/main" id="{D011D760-0929-8143-9C41-8BB8C899A04E}"/>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spTree>
    <p:extLst>
      <p:ext uri="{BB962C8B-B14F-4D97-AF65-F5344CB8AC3E}">
        <p14:creationId xmlns:p14="http://schemas.microsoft.com/office/powerpoint/2010/main" val="3163043633"/>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Encerramento">
    <p:bg>
      <p:bgPr>
        <a:solidFill>
          <a:schemeClr val="bg2"/>
        </a:solidFill>
        <a:effectLst/>
      </p:bgPr>
    </p:bg>
    <p:spTree>
      <p:nvGrpSpPr>
        <p:cNvPr id="1" name=""/>
        <p:cNvGrpSpPr/>
        <p:nvPr/>
      </p:nvGrpSpPr>
      <p:grpSpPr>
        <a:xfrm>
          <a:off x="0" y="0"/>
          <a:ext cx="0" cy="0"/>
          <a:chOff x="0" y="0"/>
          <a:chExt cx="0" cy="0"/>
        </a:xfrm>
      </p:grpSpPr>
      <p:pic>
        <p:nvPicPr>
          <p:cNvPr id="41" name="Picture 40" descr="A picture containing text, light&#10;&#10;Description automatically generated">
            <a:extLst>
              <a:ext uri="{FF2B5EF4-FFF2-40B4-BE49-F238E27FC236}">
                <a16:creationId xmlns="" xmlns:a16="http://schemas.microsoft.com/office/drawing/2014/main" id="{BCBA095B-B9E2-4348-8877-2ED42235AEB8}"/>
              </a:ext>
            </a:extLst>
          </p:cNvPr>
          <p:cNvPicPr>
            <a:picLocks noChangeAspect="1"/>
          </p:cNvPicPr>
          <p:nvPr userDrawn="1"/>
        </p:nvPicPr>
        <p:blipFill rotWithShape="1">
          <a:blip r:embed="rId2"/>
          <a:srcRect l="81597" b="76422"/>
          <a:stretch/>
        </p:blipFill>
        <p:spPr>
          <a:xfrm>
            <a:off x="18911092" y="0"/>
            <a:ext cx="4485526" cy="3233924"/>
          </a:xfrm>
          <a:prstGeom prst="rect">
            <a:avLst/>
          </a:prstGeom>
        </p:spPr>
      </p:pic>
      <p:pic>
        <p:nvPicPr>
          <p:cNvPr id="40" name="Picture 39" descr="A picture containing text, light&#10;&#10;Description automatically generated">
            <a:extLst>
              <a:ext uri="{FF2B5EF4-FFF2-40B4-BE49-F238E27FC236}">
                <a16:creationId xmlns="" xmlns:a16="http://schemas.microsoft.com/office/drawing/2014/main" id="{4B4CE742-BDB9-8A46-B393-FCC235F7FA7D}"/>
              </a:ext>
            </a:extLst>
          </p:cNvPr>
          <p:cNvPicPr>
            <a:picLocks noChangeAspect="1"/>
          </p:cNvPicPr>
          <p:nvPr userDrawn="1"/>
        </p:nvPicPr>
        <p:blipFill rotWithShape="1">
          <a:blip r:embed="rId2"/>
          <a:srcRect r="86735"/>
          <a:stretch/>
        </p:blipFill>
        <p:spPr>
          <a:xfrm rot="10800000">
            <a:off x="21153855" y="0"/>
            <a:ext cx="3233320" cy="13716000"/>
          </a:xfrm>
          <a:prstGeom prst="rect">
            <a:avLst/>
          </a:prstGeom>
        </p:spPr>
      </p:pic>
      <p:sp>
        <p:nvSpPr>
          <p:cNvPr id="16" name="TextBox 15">
            <a:extLst>
              <a:ext uri="{FF2B5EF4-FFF2-40B4-BE49-F238E27FC236}">
                <a16:creationId xmlns="" xmlns:a16="http://schemas.microsoft.com/office/drawing/2014/main" id="{4E04468B-B108-F94F-A991-CBB5EED0B7EB}"/>
              </a:ext>
            </a:extLst>
          </p:cNvPr>
          <p:cNvSpPr txBox="1"/>
          <p:nvPr userDrawn="1"/>
        </p:nvSpPr>
        <p:spPr>
          <a:xfrm>
            <a:off x="2887684" y="1879707"/>
            <a:ext cx="6096541" cy="1354217"/>
          </a:xfrm>
          <a:prstGeom prst="rect">
            <a:avLst/>
          </a:prstGeom>
          <a:noFill/>
        </p:spPr>
        <p:txBody>
          <a:bodyPr wrap="none" rtlCol="0">
            <a:spAutoFit/>
          </a:bodyPr>
          <a:lstStyle/>
          <a:p>
            <a:r>
              <a:rPr lang="pt-BR" sz="8200" b="1">
                <a:solidFill>
                  <a:schemeClr val="accent2"/>
                </a:solidFill>
                <a:latin typeface="Tahoma" panose="020B0604030504040204" pitchFamily="34" charset="0"/>
                <a:ea typeface="Tahoma" panose="020B0604030504040204" pitchFamily="34" charset="0"/>
                <a:cs typeface="Tahoma" panose="020B0604030504040204" pitchFamily="34" charset="0"/>
              </a:rPr>
              <a:t>OBRIGADO</a:t>
            </a:r>
          </a:p>
        </p:txBody>
      </p:sp>
      <p:pic>
        <p:nvPicPr>
          <p:cNvPr id="18" name="Graphic 17">
            <a:extLst>
              <a:ext uri="{FF2B5EF4-FFF2-40B4-BE49-F238E27FC236}">
                <a16:creationId xmlns="" xmlns:a16="http://schemas.microsoft.com/office/drawing/2014/main" id="{65EF2035-EA20-B843-88A1-98CC9C8EB2D8}"/>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2943101" y="3667990"/>
            <a:ext cx="3125189" cy="2751525"/>
          </a:xfrm>
          <a:prstGeom prst="rect">
            <a:avLst/>
          </a:prstGeom>
        </p:spPr>
      </p:pic>
      <p:sp>
        <p:nvSpPr>
          <p:cNvPr id="20" name="Text Placeholder 15">
            <a:extLst>
              <a:ext uri="{FF2B5EF4-FFF2-40B4-BE49-F238E27FC236}">
                <a16:creationId xmlns="" xmlns:a16="http://schemas.microsoft.com/office/drawing/2014/main" id="{7D3C8213-8FBF-7941-8059-C7668EF2ADAB}"/>
              </a:ext>
            </a:extLst>
          </p:cNvPr>
          <p:cNvSpPr>
            <a:spLocks noGrp="1"/>
          </p:cNvSpPr>
          <p:nvPr>
            <p:ph type="body" sz="quarter" idx="23" hasCustomPrompt="1"/>
          </p:nvPr>
        </p:nvSpPr>
        <p:spPr>
          <a:xfrm>
            <a:off x="6484977" y="3654947"/>
            <a:ext cx="8946951" cy="646331"/>
          </a:xfrm>
          <a:prstGeom prst="rect">
            <a:avLst/>
          </a:prstGeom>
        </p:spPr>
        <p:txBody>
          <a:bodyPr anchor="t"/>
          <a:lstStyle>
            <a:lvl1pPr marL="0" indent="0" algn="l">
              <a:lnSpc>
                <a:spcPts val="4100"/>
              </a:lnSpc>
              <a:buNone/>
              <a:defRPr sz="3500" b="1" spc="15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NOME E ÚLTIMO SOBRENOME </a:t>
            </a:r>
          </a:p>
        </p:txBody>
      </p:sp>
      <p:sp>
        <p:nvSpPr>
          <p:cNvPr id="21" name="Text Placeholder 15">
            <a:extLst>
              <a:ext uri="{FF2B5EF4-FFF2-40B4-BE49-F238E27FC236}">
                <a16:creationId xmlns="" xmlns:a16="http://schemas.microsoft.com/office/drawing/2014/main" id="{EEA4551B-EF5F-1445-827E-D8A5E982EBDB}"/>
              </a:ext>
            </a:extLst>
          </p:cNvPr>
          <p:cNvSpPr>
            <a:spLocks noGrp="1"/>
          </p:cNvSpPr>
          <p:nvPr>
            <p:ph type="body" sz="quarter" idx="24" hasCustomPrompt="1"/>
          </p:nvPr>
        </p:nvSpPr>
        <p:spPr>
          <a:xfrm>
            <a:off x="6484977" y="4344047"/>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Área</a:t>
            </a:r>
          </a:p>
        </p:txBody>
      </p:sp>
      <p:sp>
        <p:nvSpPr>
          <p:cNvPr id="22" name="Text Placeholder 15">
            <a:extLst>
              <a:ext uri="{FF2B5EF4-FFF2-40B4-BE49-F238E27FC236}">
                <a16:creationId xmlns="" xmlns:a16="http://schemas.microsoft.com/office/drawing/2014/main" id="{C0D7B62C-08F2-B340-AAD8-3BF6276A7F9D}"/>
              </a:ext>
            </a:extLst>
          </p:cNvPr>
          <p:cNvSpPr>
            <a:spLocks noGrp="1"/>
          </p:cNvSpPr>
          <p:nvPr>
            <p:ph type="body" sz="quarter" idx="25" hasCustomPrompt="1"/>
          </p:nvPr>
        </p:nvSpPr>
        <p:spPr>
          <a:xfrm>
            <a:off x="6484977" y="4922311"/>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Contato</a:t>
            </a:r>
          </a:p>
        </p:txBody>
      </p:sp>
      <p:sp>
        <p:nvSpPr>
          <p:cNvPr id="24" name="Text Placeholder 15">
            <a:extLst>
              <a:ext uri="{FF2B5EF4-FFF2-40B4-BE49-F238E27FC236}">
                <a16:creationId xmlns="" xmlns:a16="http://schemas.microsoft.com/office/drawing/2014/main" id="{E90EEF63-BC2C-A744-A9F8-1546D11C778F}"/>
              </a:ext>
            </a:extLst>
          </p:cNvPr>
          <p:cNvSpPr>
            <a:spLocks noGrp="1"/>
          </p:cNvSpPr>
          <p:nvPr>
            <p:ph type="body" sz="quarter" idx="26" hasCustomPrompt="1"/>
          </p:nvPr>
        </p:nvSpPr>
        <p:spPr>
          <a:xfrm>
            <a:off x="6484977" y="5500575"/>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E-mail TOTVS</a:t>
            </a:r>
          </a:p>
        </p:txBody>
      </p:sp>
      <p:sp>
        <p:nvSpPr>
          <p:cNvPr id="25" name="TextBox 24">
            <a:extLst>
              <a:ext uri="{FF2B5EF4-FFF2-40B4-BE49-F238E27FC236}">
                <a16:creationId xmlns="" xmlns:a16="http://schemas.microsoft.com/office/drawing/2014/main" id="{D63BB44E-5CA4-8E45-806F-D8D0D26E751A}"/>
              </a:ext>
            </a:extLst>
          </p:cNvPr>
          <p:cNvSpPr txBox="1"/>
          <p:nvPr userDrawn="1"/>
        </p:nvSpPr>
        <p:spPr>
          <a:xfrm>
            <a:off x="2825142" y="6991718"/>
            <a:ext cx="8161019" cy="2128603"/>
          </a:xfrm>
          <a:prstGeom prst="rect">
            <a:avLst/>
          </a:prstGeom>
        </p:spPr>
        <p:txBody>
          <a:bodyPr wrap="square" rtlCol="0">
            <a:noAutofit/>
          </a:bodyPr>
          <a:lstStyle/>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Tecnologia + Conhecimento são nosso DNA.</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O sucesso do cliente é o nosso sucesso.</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Valorizamos gente boa que é boa gente.</a:t>
            </a:r>
          </a:p>
        </p:txBody>
      </p:sp>
      <p:pic>
        <p:nvPicPr>
          <p:cNvPr id="42" name="Picture 41" descr="A picture containing text, light&#10;&#10;Description automatically generated">
            <a:extLst>
              <a:ext uri="{FF2B5EF4-FFF2-40B4-BE49-F238E27FC236}">
                <a16:creationId xmlns="" xmlns:a16="http://schemas.microsoft.com/office/drawing/2014/main" id="{D7F66939-1630-0D4D-A6D9-69CFBB37763C}"/>
              </a:ext>
            </a:extLst>
          </p:cNvPr>
          <p:cNvPicPr>
            <a:picLocks noChangeAspect="1"/>
          </p:cNvPicPr>
          <p:nvPr userDrawn="1"/>
        </p:nvPicPr>
        <p:blipFill rotWithShape="1">
          <a:blip r:embed="rId2"/>
          <a:srcRect l="87692" r="989" b="74200"/>
          <a:stretch/>
        </p:blipFill>
        <p:spPr>
          <a:xfrm rot="10800000">
            <a:off x="-2" y="10177306"/>
            <a:ext cx="2759173" cy="3538691"/>
          </a:xfrm>
          <a:prstGeom prst="rect">
            <a:avLst/>
          </a:prstGeom>
        </p:spPr>
      </p:pic>
      <p:pic>
        <p:nvPicPr>
          <p:cNvPr id="43" name="Graphic 42">
            <a:extLst>
              <a:ext uri="{FF2B5EF4-FFF2-40B4-BE49-F238E27FC236}">
                <a16:creationId xmlns="" xmlns:a16="http://schemas.microsoft.com/office/drawing/2014/main" id="{31680D12-BBB8-4047-A44B-89F12B40DE85}"/>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19982582" y="11770490"/>
            <a:ext cx="3517902" cy="1031109"/>
          </a:xfrm>
          <a:prstGeom prst="rect">
            <a:avLst/>
          </a:prstGeom>
        </p:spPr>
      </p:pic>
      <p:sp>
        <p:nvSpPr>
          <p:cNvPr id="44" name="TextBox 43">
            <a:extLst>
              <a:ext uri="{FF2B5EF4-FFF2-40B4-BE49-F238E27FC236}">
                <a16:creationId xmlns="" xmlns:a16="http://schemas.microsoft.com/office/drawing/2014/main" id="{DC32156A-3ABD-3B41-85FB-8122A333BAFA}"/>
              </a:ext>
            </a:extLst>
          </p:cNvPr>
          <p:cNvSpPr txBox="1"/>
          <p:nvPr userDrawn="1"/>
        </p:nvSpPr>
        <p:spPr>
          <a:xfrm>
            <a:off x="14451091" y="12072141"/>
            <a:ext cx="4546437" cy="646331"/>
          </a:xfrm>
          <a:prstGeom prst="rect">
            <a:avLst/>
          </a:prstGeom>
          <a:noFill/>
        </p:spPr>
        <p:txBody>
          <a:bodyPr wrap="none" rtlCol="0">
            <a:spAutoFit/>
          </a:bodyPr>
          <a:lstStyle/>
          <a:p>
            <a:r>
              <a:rPr lang="pt-BR" sz="3600" b="1">
                <a:solidFill>
                  <a:schemeClr val="accent2"/>
                </a:solidFill>
                <a:latin typeface="Tahoma" panose="020B0604030504040204" pitchFamily="34" charset="0"/>
                <a:ea typeface="Tahoma" panose="020B0604030504040204" pitchFamily="34" charset="0"/>
                <a:cs typeface="Tahoma" panose="020B0604030504040204" pitchFamily="34" charset="0"/>
              </a:rPr>
              <a:t>#</a:t>
            </a:r>
            <a:r>
              <a:rPr lang="pt-BR" sz="3600" b="1">
                <a:solidFill>
                  <a:srgbClr val="EDEDED"/>
                </a:solidFill>
                <a:latin typeface="Tahoma" panose="020B0604030504040204" pitchFamily="34" charset="0"/>
                <a:ea typeface="Tahoma" panose="020B0604030504040204" pitchFamily="34" charset="0"/>
                <a:cs typeface="Tahoma" panose="020B0604030504040204" pitchFamily="34" charset="0"/>
              </a:rPr>
              <a:t>SOMOSTOTVERS</a:t>
            </a:r>
          </a:p>
        </p:txBody>
      </p:sp>
      <p:sp>
        <p:nvSpPr>
          <p:cNvPr id="46" name="Picture Placeholder 9">
            <a:extLst>
              <a:ext uri="{FF2B5EF4-FFF2-40B4-BE49-F238E27FC236}">
                <a16:creationId xmlns="" xmlns:a16="http://schemas.microsoft.com/office/drawing/2014/main" id="{6C7AABCC-D5B6-3548-B319-4B074C0C2486}"/>
              </a:ext>
            </a:extLst>
          </p:cNvPr>
          <p:cNvSpPr>
            <a:spLocks noGrp="1"/>
          </p:cNvSpPr>
          <p:nvPr>
            <p:ph type="pic" sz="quarter" idx="13" hasCustomPrompt="1"/>
          </p:nvPr>
        </p:nvSpPr>
        <p:spPr>
          <a:xfrm>
            <a:off x="3526042" y="3887789"/>
            <a:ext cx="1959306" cy="1959306"/>
          </a:xfrm>
          <a:prstGeom prst="ellipse">
            <a:avLst/>
          </a:prstGeom>
          <a:solidFill>
            <a:schemeClr val="accent2"/>
          </a:solidFill>
          <a:ln w="25400">
            <a:solidFill>
              <a:srgbClr val="0ADBE3"/>
            </a:solidFill>
          </a:ln>
        </p:spPr>
        <p:txBody>
          <a:bodyPr anchor="ctr"/>
          <a:lstStyle>
            <a:lvl1pPr marL="0" indent="0" algn="ctr">
              <a:buNone/>
              <a:defRPr sz="18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SUA FOTO</a:t>
            </a:r>
          </a:p>
        </p:txBody>
      </p:sp>
      <p:grpSp>
        <p:nvGrpSpPr>
          <p:cNvPr id="2" name="Group 1">
            <a:extLst>
              <a:ext uri="{FF2B5EF4-FFF2-40B4-BE49-F238E27FC236}">
                <a16:creationId xmlns="" xmlns:a16="http://schemas.microsoft.com/office/drawing/2014/main" id="{93628E47-A9ED-9F4F-8511-D13FDF4839E9}"/>
              </a:ext>
            </a:extLst>
          </p:cNvPr>
          <p:cNvGrpSpPr/>
          <p:nvPr userDrawn="1"/>
        </p:nvGrpSpPr>
        <p:grpSpPr>
          <a:xfrm>
            <a:off x="2898337" y="10048260"/>
            <a:ext cx="6754423" cy="2848322"/>
            <a:chOff x="2898337" y="10048260"/>
            <a:chExt cx="6754423" cy="2848322"/>
          </a:xfrm>
        </p:grpSpPr>
        <p:grpSp>
          <p:nvGrpSpPr>
            <p:cNvPr id="26" name="Group 25">
              <a:extLst>
                <a:ext uri="{FF2B5EF4-FFF2-40B4-BE49-F238E27FC236}">
                  <a16:creationId xmlns="" xmlns:a16="http://schemas.microsoft.com/office/drawing/2014/main" id="{87A28CBF-313A-1A4A-8439-68255E2C22CE}"/>
                </a:ext>
              </a:extLst>
            </p:cNvPr>
            <p:cNvGrpSpPr/>
            <p:nvPr userDrawn="1"/>
          </p:nvGrpSpPr>
          <p:grpSpPr>
            <a:xfrm>
              <a:off x="2898337" y="10048260"/>
              <a:ext cx="6754423" cy="2848322"/>
              <a:chOff x="3189022" y="10974844"/>
              <a:chExt cx="4360025" cy="1838611"/>
            </a:xfrm>
          </p:grpSpPr>
          <p:grpSp>
            <p:nvGrpSpPr>
              <p:cNvPr id="27" name="Google Shape;496;p55">
                <a:extLst>
                  <a:ext uri="{FF2B5EF4-FFF2-40B4-BE49-F238E27FC236}">
                    <a16:creationId xmlns="" xmlns:a16="http://schemas.microsoft.com/office/drawing/2014/main" id="{1772A8C2-B05E-2141-8B0F-15B3C6AB1909}"/>
                  </a:ext>
                </a:extLst>
              </p:cNvPr>
              <p:cNvGrpSpPr/>
              <p:nvPr/>
            </p:nvGrpSpPr>
            <p:grpSpPr>
              <a:xfrm>
                <a:off x="3218800" y="11014369"/>
                <a:ext cx="4330247" cy="1799086"/>
                <a:chOff x="578579" y="3633030"/>
                <a:chExt cx="3101824" cy="1288714"/>
              </a:xfrm>
            </p:grpSpPr>
            <p:sp>
              <p:nvSpPr>
                <p:cNvPr id="30" name="Google Shape;497;p55">
                  <a:extLst>
                    <a:ext uri="{FF2B5EF4-FFF2-40B4-BE49-F238E27FC236}">
                      <a16:creationId xmlns="" xmlns:a16="http://schemas.microsoft.com/office/drawing/2014/main" id="{247F2857-0068-9A42-8690-9215DFAB9480}"/>
                    </a:ext>
                  </a:extLst>
                </p:cNvPr>
                <p:cNvSpPr txBox="1"/>
                <p:nvPr/>
              </p:nvSpPr>
              <p:spPr>
                <a:xfrm>
                  <a:off x="907826" y="3633030"/>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totvs.com</a:t>
                  </a:r>
                  <a:endParaRPr sz="2400" kern="0">
                    <a:solidFill>
                      <a:srgbClr val="FFFFFF"/>
                    </a:solidFill>
                    <a:latin typeface="Arial" panose="020B0604020202020204"/>
                    <a:cs typeface="Arial"/>
                    <a:sym typeface="Arial"/>
                  </a:endParaRPr>
                </a:p>
              </p:txBody>
            </p:sp>
            <p:sp>
              <p:nvSpPr>
                <p:cNvPr id="31" name="Google Shape;498;p55">
                  <a:extLst>
                    <a:ext uri="{FF2B5EF4-FFF2-40B4-BE49-F238E27FC236}">
                      <a16:creationId xmlns="" xmlns:a16="http://schemas.microsoft.com/office/drawing/2014/main" id="{76B1A733-22E1-C146-B795-F456A9254D38}"/>
                    </a:ext>
                  </a:extLst>
                </p:cNvPr>
                <p:cNvSpPr txBox="1"/>
                <p:nvPr/>
              </p:nvSpPr>
              <p:spPr>
                <a:xfrm>
                  <a:off x="907826" y="4108700"/>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kern="0">
                    <a:solidFill>
                      <a:srgbClr val="FFFFFF"/>
                    </a:solidFill>
                    <a:latin typeface="Arial" panose="020B0604020202020204"/>
                    <a:cs typeface="Arial"/>
                    <a:sym typeface="Arial"/>
                  </a:endParaRPr>
                </a:p>
              </p:txBody>
            </p:sp>
            <p:sp>
              <p:nvSpPr>
                <p:cNvPr id="32" name="Google Shape;499;p55">
                  <a:extLst>
                    <a:ext uri="{FF2B5EF4-FFF2-40B4-BE49-F238E27FC236}">
                      <a16:creationId xmlns="" xmlns:a16="http://schemas.microsoft.com/office/drawing/2014/main" id="{2D471DD8-FB2E-514D-93D3-99FCAEBB093A}"/>
                    </a:ext>
                  </a:extLst>
                </p:cNvPr>
                <p:cNvSpPr txBox="1"/>
                <p:nvPr/>
              </p:nvSpPr>
              <p:spPr>
                <a:xfrm>
                  <a:off x="907826" y="4538325"/>
                  <a:ext cx="10704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sp>
              <p:nvSpPr>
                <p:cNvPr id="33" name="Google Shape;500;p55">
                  <a:extLst>
                    <a:ext uri="{FF2B5EF4-FFF2-40B4-BE49-F238E27FC236}">
                      <a16:creationId xmlns="" xmlns:a16="http://schemas.microsoft.com/office/drawing/2014/main" id="{BD824E7D-5DF0-0649-8C57-632F657661FE}"/>
                    </a:ext>
                  </a:extLst>
                </p:cNvPr>
                <p:cNvSpPr txBox="1"/>
                <p:nvPr/>
              </p:nvSpPr>
              <p:spPr>
                <a:xfrm>
                  <a:off x="2293798" y="4538325"/>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company/totvs</a:t>
                  </a:r>
                  <a:endParaRPr sz="2400" b="1" kern="0">
                    <a:solidFill>
                      <a:srgbClr val="FFFFFF"/>
                    </a:solidFill>
                    <a:latin typeface="Tahoma"/>
                    <a:ea typeface="Tahoma"/>
                    <a:cs typeface="Tahoma"/>
                    <a:sym typeface="Tahoma"/>
                  </a:endParaRPr>
                </a:p>
              </p:txBody>
            </p:sp>
            <p:sp>
              <p:nvSpPr>
                <p:cNvPr id="34" name="Google Shape;501;p55">
                  <a:extLst>
                    <a:ext uri="{FF2B5EF4-FFF2-40B4-BE49-F238E27FC236}">
                      <a16:creationId xmlns="" xmlns:a16="http://schemas.microsoft.com/office/drawing/2014/main" id="{0CA58D27-63F6-184A-ACFF-6D80DCDE6174}"/>
                    </a:ext>
                  </a:extLst>
                </p:cNvPr>
                <p:cNvSpPr txBox="1"/>
                <p:nvPr/>
              </p:nvSpPr>
              <p:spPr>
                <a:xfrm>
                  <a:off x="2293803" y="3634404"/>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totvs.store</a:t>
                  </a:r>
                  <a:endParaRPr sz="2400" b="1" kern="0">
                    <a:solidFill>
                      <a:srgbClr val="FFFFFF"/>
                    </a:solidFill>
                    <a:latin typeface="Tahoma"/>
                    <a:ea typeface="Tahoma"/>
                    <a:cs typeface="Tahoma"/>
                    <a:sym typeface="Tahoma"/>
                  </a:endParaRPr>
                </a:p>
              </p:txBody>
            </p:sp>
            <p:pic>
              <p:nvPicPr>
                <p:cNvPr id="35" name="Google Shape;502;p55">
                  <a:extLst>
                    <a:ext uri="{FF2B5EF4-FFF2-40B4-BE49-F238E27FC236}">
                      <a16:creationId xmlns="" xmlns:a16="http://schemas.microsoft.com/office/drawing/2014/main" id="{1C88B662-B322-7C43-8FDB-927307155C0B}"/>
                    </a:ext>
                  </a:extLst>
                </p:cNvPr>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1931151" y="3930209"/>
                  <a:ext cx="359375" cy="561574"/>
                </a:xfrm>
                <a:prstGeom prst="rect">
                  <a:avLst/>
                </a:prstGeom>
                <a:noFill/>
                <a:ln>
                  <a:noFill/>
                </a:ln>
              </p:spPr>
            </p:pic>
            <p:pic>
              <p:nvPicPr>
                <p:cNvPr id="37" name="Google Shape;505;p55">
                  <a:extLst>
                    <a:ext uri="{FF2B5EF4-FFF2-40B4-BE49-F238E27FC236}">
                      <a16:creationId xmlns="" xmlns:a16="http://schemas.microsoft.com/office/drawing/2014/main" id="{1F6EA9B8-9F5F-BF4C-A430-E72EB312C2A5}"/>
                    </a:ext>
                  </a:extLst>
                </p:cNvPr>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578579" y="3947361"/>
                  <a:ext cx="300727" cy="528143"/>
                </a:xfrm>
                <a:prstGeom prst="rect">
                  <a:avLst/>
                </a:prstGeom>
                <a:noFill/>
                <a:ln>
                  <a:noFill/>
                </a:ln>
              </p:spPr>
            </p:pic>
            <p:pic>
              <p:nvPicPr>
                <p:cNvPr id="38" name="Google Shape;507;p55">
                  <a:extLst>
                    <a:ext uri="{FF2B5EF4-FFF2-40B4-BE49-F238E27FC236}">
                      <a16:creationId xmlns="" xmlns:a16="http://schemas.microsoft.com/office/drawing/2014/main" id="{8E368539-D3B3-504D-8782-65DDFE41BAD6}"/>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1950950" y="4360143"/>
                  <a:ext cx="319776" cy="561601"/>
                </a:xfrm>
                <a:prstGeom prst="rect">
                  <a:avLst/>
                </a:prstGeom>
                <a:noFill/>
                <a:ln>
                  <a:noFill/>
                </a:ln>
              </p:spPr>
            </p:pic>
            <p:sp>
              <p:nvSpPr>
                <p:cNvPr id="39" name="Google Shape;508;p55">
                  <a:extLst>
                    <a:ext uri="{FF2B5EF4-FFF2-40B4-BE49-F238E27FC236}">
                      <a16:creationId xmlns="" xmlns:a16="http://schemas.microsoft.com/office/drawing/2014/main" id="{E38F5D2F-96FB-074A-8D45-13A09985CF9A}"/>
                    </a:ext>
                  </a:extLst>
                </p:cNvPr>
                <p:cNvSpPr txBox="1"/>
                <p:nvPr/>
              </p:nvSpPr>
              <p:spPr>
                <a:xfrm>
                  <a:off x="2293801" y="4076636"/>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grpSp>
          <p:pic>
            <p:nvPicPr>
              <p:cNvPr id="28" name="Picture 27">
                <a:extLst>
                  <a:ext uri="{FF2B5EF4-FFF2-40B4-BE49-F238E27FC236}">
                    <a16:creationId xmlns="" xmlns:a16="http://schemas.microsoft.com/office/drawing/2014/main" id="{46999315-5C3F-A741-A011-03B5F17A6FE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189022" y="10974844"/>
                <a:ext cx="492187" cy="493136"/>
              </a:xfrm>
              <a:prstGeom prst="rect">
                <a:avLst/>
              </a:prstGeom>
            </p:spPr>
          </p:pic>
          <p:pic>
            <p:nvPicPr>
              <p:cNvPr id="29" name="Picture 28">
                <a:extLst>
                  <a:ext uri="{FF2B5EF4-FFF2-40B4-BE49-F238E27FC236}">
                    <a16:creationId xmlns="" xmlns:a16="http://schemas.microsoft.com/office/drawing/2014/main" id="{CCB052F6-E82B-1945-B894-CCB3CDB9AF8F}"/>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105395" y="10974844"/>
                <a:ext cx="492187" cy="493136"/>
              </a:xfrm>
              <a:prstGeom prst="rect">
                <a:avLst/>
              </a:prstGeom>
            </p:spPr>
          </p:pic>
        </p:grpSp>
        <p:pic>
          <p:nvPicPr>
            <p:cNvPr id="45" name="Google Shape;503;p55">
              <a:extLst>
                <a:ext uri="{FF2B5EF4-FFF2-40B4-BE49-F238E27FC236}">
                  <a16:creationId xmlns="" xmlns:a16="http://schemas.microsoft.com/office/drawing/2014/main" id="{8A3270CD-617C-1148-80F0-9A68F5BCE535}"/>
                </a:ext>
              </a:extLst>
            </p:cNvPr>
            <p:cNvPicPr preferRelativeResize="0"/>
            <p:nvPr userDrawn="1"/>
          </p:nvPicPr>
          <p:blipFill>
            <a:blip r:embed="rId11">
              <a:extLst>
                <a:ext uri="{96DAC541-7B7A-43D3-8B79-37D633B846F1}">
                  <asvg:svgBlip xmlns="" xmlns:asvg="http://schemas.microsoft.com/office/drawing/2016/SVG/main" r:embed="rId12"/>
                </a:ext>
              </a:extLst>
            </a:blip>
            <a:srcRect/>
            <a:stretch/>
          </p:blipFill>
          <p:spPr>
            <a:xfrm>
              <a:off x="2976290" y="11949590"/>
              <a:ext cx="630340" cy="630338"/>
            </a:xfrm>
            <a:prstGeom prst="rect">
              <a:avLst/>
            </a:prstGeom>
            <a:noFill/>
            <a:ln>
              <a:noFill/>
            </a:ln>
          </p:spPr>
        </p:pic>
      </p:grpSp>
    </p:spTree>
    <p:extLst>
      <p:ext uri="{BB962C8B-B14F-4D97-AF65-F5344CB8AC3E}">
        <p14:creationId xmlns:p14="http://schemas.microsoft.com/office/powerpoint/2010/main" val="2139906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Encerramento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extBox 15">
            <a:extLst>
              <a:ext uri="{FF2B5EF4-FFF2-40B4-BE49-F238E27FC236}">
                <a16:creationId xmlns="" xmlns:a16="http://schemas.microsoft.com/office/drawing/2014/main" id="{4E04468B-B108-F94F-A991-CBB5EED0B7EB}"/>
              </a:ext>
            </a:extLst>
          </p:cNvPr>
          <p:cNvSpPr txBox="1"/>
          <p:nvPr userDrawn="1"/>
        </p:nvSpPr>
        <p:spPr>
          <a:xfrm>
            <a:off x="2887684" y="1879707"/>
            <a:ext cx="6096541" cy="1354217"/>
          </a:xfrm>
          <a:prstGeom prst="rect">
            <a:avLst/>
          </a:prstGeom>
          <a:noFill/>
        </p:spPr>
        <p:txBody>
          <a:bodyPr wrap="none" rtlCol="0">
            <a:spAutoFit/>
          </a:bodyPr>
          <a:lstStyle/>
          <a:p>
            <a:r>
              <a:rPr lang="pt-BR" sz="8200" b="1">
                <a:solidFill>
                  <a:schemeClr val="bg2"/>
                </a:solidFill>
                <a:latin typeface="Tahoma" panose="020B0604030504040204" pitchFamily="34" charset="0"/>
                <a:ea typeface="Tahoma" panose="020B0604030504040204" pitchFamily="34" charset="0"/>
                <a:cs typeface="Tahoma" panose="020B0604030504040204" pitchFamily="34" charset="0"/>
              </a:rPr>
              <a:t>OBRIGADO</a:t>
            </a:r>
          </a:p>
        </p:txBody>
      </p:sp>
      <p:pic>
        <p:nvPicPr>
          <p:cNvPr id="18" name="Graphic 17">
            <a:extLst>
              <a:ext uri="{FF2B5EF4-FFF2-40B4-BE49-F238E27FC236}">
                <a16:creationId xmlns="" xmlns:a16="http://schemas.microsoft.com/office/drawing/2014/main" id="{65EF2035-EA20-B843-88A1-98CC9C8EB2D8}"/>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2943101" y="3667990"/>
            <a:ext cx="3125189" cy="2751525"/>
          </a:xfrm>
          <a:prstGeom prst="rect">
            <a:avLst/>
          </a:prstGeom>
        </p:spPr>
      </p:pic>
      <p:sp>
        <p:nvSpPr>
          <p:cNvPr id="20" name="Text Placeholder 15">
            <a:extLst>
              <a:ext uri="{FF2B5EF4-FFF2-40B4-BE49-F238E27FC236}">
                <a16:creationId xmlns="" xmlns:a16="http://schemas.microsoft.com/office/drawing/2014/main" id="{7D3C8213-8FBF-7941-8059-C7668EF2ADAB}"/>
              </a:ext>
            </a:extLst>
          </p:cNvPr>
          <p:cNvSpPr>
            <a:spLocks noGrp="1"/>
          </p:cNvSpPr>
          <p:nvPr>
            <p:ph type="body" sz="quarter" idx="23" hasCustomPrompt="1"/>
          </p:nvPr>
        </p:nvSpPr>
        <p:spPr>
          <a:xfrm>
            <a:off x="6484977" y="3654947"/>
            <a:ext cx="8946951" cy="646331"/>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NOME E ÚLTIMO SOBRENOME </a:t>
            </a:r>
          </a:p>
        </p:txBody>
      </p:sp>
      <p:sp>
        <p:nvSpPr>
          <p:cNvPr id="21" name="Text Placeholder 15">
            <a:extLst>
              <a:ext uri="{FF2B5EF4-FFF2-40B4-BE49-F238E27FC236}">
                <a16:creationId xmlns="" xmlns:a16="http://schemas.microsoft.com/office/drawing/2014/main" id="{EEA4551B-EF5F-1445-827E-D8A5E982EBDB}"/>
              </a:ext>
            </a:extLst>
          </p:cNvPr>
          <p:cNvSpPr>
            <a:spLocks noGrp="1"/>
          </p:cNvSpPr>
          <p:nvPr>
            <p:ph type="body" sz="quarter" idx="24" hasCustomPrompt="1"/>
          </p:nvPr>
        </p:nvSpPr>
        <p:spPr>
          <a:xfrm>
            <a:off x="6484977" y="4344047"/>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Área</a:t>
            </a:r>
          </a:p>
        </p:txBody>
      </p:sp>
      <p:sp>
        <p:nvSpPr>
          <p:cNvPr id="22" name="Text Placeholder 15">
            <a:extLst>
              <a:ext uri="{FF2B5EF4-FFF2-40B4-BE49-F238E27FC236}">
                <a16:creationId xmlns="" xmlns:a16="http://schemas.microsoft.com/office/drawing/2014/main" id="{C0D7B62C-08F2-B340-AAD8-3BF6276A7F9D}"/>
              </a:ext>
            </a:extLst>
          </p:cNvPr>
          <p:cNvSpPr>
            <a:spLocks noGrp="1"/>
          </p:cNvSpPr>
          <p:nvPr>
            <p:ph type="body" sz="quarter" idx="25" hasCustomPrompt="1"/>
          </p:nvPr>
        </p:nvSpPr>
        <p:spPr>
          <a:xfrm>
            <a:off x="6484977" y="4922311"/>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Contato</a:t>
            </a:r>
          </a:p>
        </p:txBody>
      </p:sp>
      <p:sp>
        <p:nvSpPr>
          <p:cNvPr id="24" name="Text Placeholder 15">
            <a:extLst>
              <a:ext uri="{FF2B5EF4-FFF2-40B4-BE49-F238E27FC236}">
                <a16:creationId xmlns="" xmlns:a16="http://schemas.microsoft.com/office/drawing/2014/main" id="{E90EEF63-BC2C-A744-A9F8-1546D11C778F}"/>
              </a:ext>
            </a:extLst>
          </p:cNvPr>
          <p:cNvSpPr>
            <a:spLocks noGrp="1"/>
          </p:cNvSpPr>
          <p:nvPr>
            <p:ph type="body" sz="quarter" idx="26" hasCustomPrompt="1"/>
          </p:nvPr>
        </p:nvSpPr>
        <p:spPr>
          <a:xfrm>
            <a:off x="6484977" y="5500575"/>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E-mail TOTVS</a:t>
            </a:r>
          </a:p>
        </p:txBody>
      </p:sp>
      <p:sp>
        <p:nvSpPr>
          <p:cNvPr id="25" name="TextBox 24">
            <a:extLst>
              <a:ext uri="{FF2B5EF4-FFF2-40B4-BE49-F238E27FC236}">
                <a16:creationId xmlns="" xmlns:a16="http://schemas.microsoft.com/office/drawing/2014/main" id="{D63BB44E-5CA4-8E45-806F-D8D0D26E751A}"/>
              </a:ext>
            </a:extLst>
          </p:cNvPr>
          <p:cNvSpPr txBox="1"/>
          <p:nvPr userDrawn="1"/>
        </p:nvSpPr>
        <p:spPr>
          <a:xfrm>
            <a:off x="2825142" y="6991718"/>
            <a:ext cx="8161019" cy="2128603"/>
          </a:xfrm>
          <a:prstGeom prst="rect">
            <a:avLst/>
          </a:prstGeom>
        </p:spPr>
        <p:txBody>
          <a:bodyPr wrap="square" rtlCol="0">
            <a:noAutofit/>
          </a:bodyPr>
          <a:lstStyle/>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Tecnologia + Conhecimento são nosso DNA.</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O sucesso do cliente é o nosso sucesso.</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Valorizamos gente boa que é boa gente.</a:t>
            </a:r>
          </a:p>
        </p:txBody>
      </p:sp>
      <p:pic>
        <p:nvPicPr>
          <p:cNvPr id="43" name="Graphic 42">
            <a:extLst>
              <a:ext uri="{FF2B5EF4-FFF2-40B4-BE49-F238E27FC236}">
                <a16:creationId xmlns="" xmlns:a16="http://schemas.microsoft.com/office/drawing/2014/main" id="{31680D12-BBB8-4047-A44B-89F12B40DE85}"/>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19982582" y="11770490"/>
            <a:ext cx="3517902" cy="1031109"/>
          </a:xfrm>
          <a:prstGeom prst="rect">
            <a:avLst/>
          </a:prstGeom>
        </p:spPr>
      </p:pic>
      <p:sp>
        <p:nvSpPr>
          <p:cNvPr id="44" name="TextBox 43">
            <a:extLst>
              <a:ext uri="{FF2B5EF4-FFF2-40B4-BE49-F238E27FC236}">
                <a16:creationId xmlns="" xmlns:a16="http://schemas.microsoft.com/office/drawing/2014/main" id="{DC32156A-3ABD-3B41-85FB-8122A333BAFA}"/>
              </a:ext>
            </a:extLst>
          </p:cNvPr>
          <p:cNvSpPr txBox="1"/>
          <p:nvPr userDrawn="1"/>
        </p:nvSpPr>
        <p:spPr>
          <a:xfrm>
            <a:off x="14451091" y="12072141"/>
            <a:ext cx="4546437" cy="646331"/>
          </a:xfrm>
          <a:prstGeom prst="rect">
            <a:avLst/>
          </a:prstGeom>
          <a:noFill/>
        </p:spPr>
        <p:txBody>
          <a:bodyPr wrap="none" rtlCol="0">
            <a:spAutoFit/>
          </a:bodyPr>
          <a:lstStyle/>
          <a:p>
            <a:r>
              <a:rPr lang="pt-BR" sz="3600" b="1">
                <a:solidFill>
                  <a:schemeClr val="accent2"/>
                </a:solidFill>
                <a:latin typeface="Tahoma" panose="020B0604030504040204" pitchFamily="34" charset="0"/>
                <a:ea typeface="Tahoma" panose="020B0604030504040204" pitchFamily="34" charset="0"/>
                <a:cs typeface="Tahoma" panose="020B0604030504040204" pitchFamily="34" charset="0"/>
              </a:rPr>
              <a:t>#</a:t>
            </a:r>
            <a:r>
              <a:rPr lang="pt-BR" sz="3600" b="1">
                <a:solidFill>
                  <a:srgbClr val="EDEDED"/>
                </a:solidFill>
                <a:latin typeface="Tahoma" panose="020B0604030504040204" pitchFamily="34" charset="0"/>
                <a:ea typeface="Tahoma" panose="020B0604030504040204" pitchFamily="34" charset="0"/>
                <a:cs typeface="Tahoma" panose="020B0604030504040204" pitchFamily="34" charset="0"/>
              </a:rPr>
              <a:t>SOMOSTOTVERS</a:t>
            </a:r>
          </a:p>
        </p:txBody>
      </p:sp>
      <p:sp>
        <p:nvSpPr>
          <p:cNvPr id="46" name="Picture Placeholder 9">
            <a:extLst>
              <a:ext uri="{FF2B5EF4-FFF2-40B4-BE49-F238E27FC236}">
                <a16:creationId xmlns="" xmlns:a16="http://schemas.microsoft.com/office/drawing/2014/main" id="{6C7AABCC-D5B6-3548-B319-4B074C0C2486}"/>
              </a:ext>
            </a:extLst>
          </p:cNvPr>
          <p:cNvSpPr>
            <a:spLocks noGrp="1"/>
          </p:cNvSpPr>
          <p:nvPr>
            <p:ph type="pic" sz="quarter" idx="13" hasCustomPrompt="1"/>
          </p:nvPr>
        </p:nvSpPr>
        <p:spPr>
          <a:xfrm>
            <a:off x="3526042" y="3887789"/>
            <a:ext cx="1959306" cy="1959306"/>
          </a:xfrm>
          <a:prstGeom prst="ellipse">
            <a:avLst/>
          </a:prstGeom>
          <a:solidFill>
            <a:schemeClr val="accent1"/>
          </a:solidFill>
          <a:ln w="25400">
            <a:solidFill>
              <a:schemeClr val="bg1"/>
            </a:solidFill>
          </a:ln>
        </p:spPr>
        <p:txBody>
          <a:bodyPr anchor="ctr"/>
          <a:lstStyle>
            <a:lvl1pPr marL="0" indent="0" algn="ctr">
              <a:buNone/>
              <a:defRPr sz="18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pt-BR"/>
              <a:t>SUA FOTO</a:t>
            </a:r>
          </a:p>
        </p:txBody>
      </p:sp>
      <p:pic>
        <p:nvPicPr>
          <p:cNvPr id="50" name="Picture 49">
            <a:extLst>
              <a:ext uri="{FF2B5EF4-FFF2-40B4-BE49-F238E27FC236}">
                <a16:creationId xmlns="" xmlns:a16="http://schemas.microsoft.com/office/drawing/2014/main" id="{7E06EA05-A8F1-7745-AE43-A954D67AA8B7}"/>
              </a:ext>
            </a:extLst>
          </p:cNvPr>
          <p:cNvPicPr>
            <a:picLocks noChangeAspect="1"/>
          </p:cNvPicPr>
          <p:nvPr userDrawn="1"/>
        </p:nvPicPr>
        <p:blipFill rotWithShape="1">
          <a:blip r:embed="rId7"/>
          <a:srcRect t="7" r="87407" b="7"/>
          <a:stretch/>
        </p:blipFill>
        <p:spPr>
          <a:xfrm rot="10800000">
            <a:off x="21315993" y="0"/>
            <a:ext cx="3071181" cy="13716000"/>
          </a:xfrm>
          <a:prstGeom prst="rect">
            <a:avLst/>
          </a:prstGeom>
        </p:spPr>
      </p:pic>
      <p:pic>
        <p:nvPicPr>
          <p:cNvPr id="51" name="Picture 50">
            <a:extLst>
              <a:ext uri="{FF2B5EF4-FFF2-40B4-BE49-F238E27FC236}">
                <a16:creationId xmlns="" xmlns:a16="http://schemas.microsoft.com/office/drawing/2014/main" id="{581ACFE4-2ABA-B545-95D8-3A593E7420B7}"/>
              </a:ext>
            </a:extLst>
          </p:cNvPr>
          <p:cNvPicPr>
            <a:picLocks noChangeAspect="1"/>
          </p:cNvPicPr>
          <p:nvPr userDrawn="1"/>
        </p:nvPicPr>
        <p:blipFill rotWithShape="1">
          <a:blip r:embed="rId7"/>
          <a:srcRect l="88286" t="7" r="5" b="78658"/>
          <a:stretch/>
        </p:blipFill>
        <p:spPr>
          <a:xfrm>
            <a:off x="20541103" y="0"/>
            <a:ext cx="2855515" cy="2926708"/>
          </a:xfrm>
          <a:prstGeom prst="rect">
            <a:avLst/>
          </a:prstGeom>
        </p:spPr>
      </p:pic>
      <p:pic>
        <p:nvPicPr>
          <p:cNvPr id="52" name="Picture 51">
            <a:extLst>
              <a:ext uri="{FF2B5EF4-FFF2-40B4-BE49-F238E27FC236}">
                <a16:creationId xmlns="" xmlns:a16="http://schemas.microsoft.com/office/drawing/2014/main" id="{D4DFD1CA-6198-D14E-A1E8-F4FCDB2D2B05}"/>
              </a:ext>
            </a:extLst>
          </p:cNvPr>
          <p:cNvPicPr>
            <a:picLocks noChangeAspect="1"/>
          </p:cNvPicPr>
          <p:nvPr userDrawn="1"/>
        </p:nvPicPr>
        <p:blipFill rotWithShape="1">
          <a:blip r:embed="rId7"/>
          <a:srcRect l="88286" t="7" r="5" b="78658"/>
          <a:stretch/>
        </p:blipFill>
        <p:spPr>
          <a:xfrm rot="10800000">
            <a:off x="-237567" y="10802746"/>
            <a:ext cx="2855515" cy="2926708"/>
          </a:xfrm>
          <a:prstGeom prst="rect">
            <a:avLst/>
          </a:prstGeom>
        </p:spPr>
      </p:pic>
      <p:grpSp>
        <p:nvGrpSpPr>
          <p:cNvPr id="3" name="Group 2">
            <a:extLst>
              <a:ext uri="{FF2B5EF4-FFF2-40B4-BE49-F238E27FC236}">
                <a16:creationId xmlns="" xmlns:a16="http://schemas.microsoft.com/office/drawing/2014/main" id="{4F31D7FF-A086-F44C-99AB-B4383921B891}"/>
              </a:ext>
            </a:extLst>
          </p:cNvPr>
          <p:cNvGrpSpPr/>
          <p:nvPr userDrawn="1"/>
        </p:nvGrpSpPr>
        <p:grpSpPr>
          <a:xfrm>
            <a:off x="2898337" y="10048260"/>
            <a:ext cx="6754423" cy="2848322"/>
            <a:chOff x="2898337" y="10048260"/>
            <a:chExt cx="6754423" cy="2848322"/>
          </a:xfrm>
        </p:grpSpPr>
        <p:grpSp>
          <p:nvGrpSpPr>
            <p:cNvPr id="26" name="Group 25">
              <a:extLst>
                <a:ext uri="{FF2B5EF4-FFF2-40B4-BE49-F238E27FC236}">
                  <a16:creationId xmlns="" xmlns:a16="http://schemas.microsoft.com/office/drawing/2014/main" id="{87A28CBF-313A-1A4A-8439-68255E2C22CE}"/>
                </a:ext>
              </a:extLst>
            </p:cNvPr>
            <p:cNvGrpSpPr/>
            <p:nvPr userDrawn="1"/>
          </p:nvGrpSpPr>
          <p:grpSpPr>
            <a:xfrm>
              <a:off x="2898337" y="10048260"/>
              <a:ext cx="6754423" cy="2848322"/>
              <a:chOff x="3189022" y="10974844"/>
              <a:chExt cx="4360025" cy="1838611"/>
            </a:xfrm>
          </p:grpSpPr>
          <p:grpSp>
            <p:nvGrpSpPr>
              <p:cNvPr id="27" name="Google Shape;496;p55">
                <a:extLst>
                  <a:ext uri="{FF2B5EF4-FFF2-40B4-BE49-F238E27FC236}">
                    <a16:creationId xmlns="" xmlns:a16="http://schemas.microsoft.com/office/drawing/2014/main" id="{1772A8C2-B05E-2141-8B0F-15B3C6AB1909}"/>
                  </a:ext>
                </a:extLst>
              </p:cNvPr>
              <p:cNvGrpSpPr/>
              <p:nvPr/>
            </p:nvGrpSpPr>
            <p:grpSpPr>
              <a:xfrm>
                <a:off x="3218800" y="11014369"/>
                <a:ext cx="4330247" cy="1799086"/>
                <a:chOff x="578579" y="3633030"/>
                <a:chExt cx="3101824" cy="1288714"/>
              </a:xfrm>
            </p:grpSpPr>
            <p:sp>
              <p:nvSpPr>
                <p:cNvPr id="30" name="Google Shape;497;p55">
                  <a:extLst>
                    <a:ext uri="{FF2B5EF4-FFF2-40B4-BE49-F238E27FC236}">
                      <a16:creationId xmlns="" xmlns:a16="http://schemas.microsoft.com/office/drawing/2014/main" id="{247F2857-0068-9A42-8690-9215DFAB9480}"/>
                    </a:ext>
                  </a:extLst>
                </p:cNvPr>
                <p:cNvSpPr txBox="1"/>
                <p:nvPr/>
              </p:nvSpPr>
              <p:spPr>
                <a:xfrm>
                  <a:off x="907826" y="3633030"/>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totvs.com</a:t>
                  </a:r>
                  <a:endParaRPr sz="2400" kern="0">
                    <a:solidFill>
                      <a:srgbClr val="FFFFFF"/>
                    </a:solidFill>
                    <a:latin typeface="Arial" panose="020B0604020202020204"/>
                    <a:cs typeface="Arial"/>
                    <a:sym typeface="Arial"/>
                  </a:endParaRPr>
                </a:p>
              </p:txBody>
            </p:sp>
            <p:sp>
              <p:nvSpPr>
                <p:cNvPr id="31" name="Google Shape;498;p55">
                  <a:extLst>
                    <a:ext uri="{FF2B5EF4-FFF2-40B4-BE49-F238E27FC236}">
                      <a16:creationId xmlns="" xmlns:a16="http://schemas.microsoft.com/office/drawing/2014/main" id="{76B1A733-22E1-C146-B795-F456A9254D38}"/>
                    </a:ext>
                  </a:extLst>
                </p:cNvPr>
                <p:cNvSpPr txBox="1"/>
                <p:nvPr/>
              </p:nvSpPr>
              <p:spPr>
                <a:xfrm>
                  <a:off x="907826" y="4108700"/>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kern="0">
                    <a:solidFill>
                      <a:srgbClr val="FFFFFF"/>
                    </a:solidFill>
                    <a:latin typeface="Arial" panose="020B0604020202020204"/>
                    <a:cs typeface="Arial"/>
                    <a:sym typeface="Arial"/>
                  </a:endParaRPr>
                </a:p>
              </p:txBody>
            </p:sp>
            <p:sp>
              <p:nvSpPr>
                <p:cNvPr id="32" name="Google Shape;499;p55">
                  <a:extLst>
                    <a:ext uri="{FF2B5EF4-FFF2-40B4-BE49-F238E27FC236}">
                      <a16:creationId xmlns="" xmlns:a16="http://schemas.microsoft.com/office/drawing/2014/main" id="{2D471DD8-FB2E-514D-93D3-99FCAEBB093A}"/>
                    </a:ext>
                  </a:extLst>
                </p:cNvPr>
                <p:cNvSpPr txBox="1"/>
                <p:nvPr/>
              </p:nvSpPr>
              <p:spPr>
                <a:xfrm>
                  <a:off x="907826" y="4538325"/>
                  <a:ext cx="10704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sp>
              <p:nvSpPr>
                <p:cNvPr id="33" name="Google Shape;500;p55">
                  <a:extLst>
                    <a:ext uri="{FF2B5EF4-FFF2-40B4-BE49-F238E27FC236}">
                      <a16:creationId xmlns="" xmlns:a16="http://schemas.microsoft.com/office/drawing/2014/main" id="{BD824E7D-5DF0-0649-8C57-632F657661FE}"/>
                    </a:ext>
                  </a:extLst>
                </p:cNvPr>
                <p:cNvSpPr txBox="1"/>
                <p:nvPr/>
              </p:nvSpPr>
              <p:spPr>
                <a:xfrm>
                  <a:off x="2293798" y="4538325"/>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company/totvs</a:t>
                  </a:r>
                  <a:endParaRPr sz="2400" b="1" kern="0">
                    <a:solidFill>
                      <a:srgbClr val="FFFFFF"/>
                    </a:solidFill>
                    <a:latin typeface="Tahoma"/>
                    <a:ea typeface="Tahoma"/>
                    <a:cs typeface="Tahoma"/>
                    <a:sym typeface="Tahoma"/>
                  </a:endParaRPr>
                </a:p>
              </p:txBody>
            </p:sp>
            <p:sp>
              <p:nvSpPr>
                <p:cNvPr id="34" name="Google Shape;501;p55">
                  <a:extLst>
                    <a:ext uri="{FF2B5EF4-FFF2-40B4-BE49-F238E27FC236}">
                      <a16:creationId xmlns="" xmlns:a16="http://schemas.microsoft.com/office/drawing/2014/main" id="{0CA58D27-63F6-184A-ACFF-6D80DCDE6174}"/>
                    </a:ext>
                  </a:extLst>
                </p:cNvPr>
                <p:cNvSpPr txBox="1"/>
                <p:nvPr/>
              </p:nvSpPr>
              <p:spPr>
                <a:xfrm>
                  <a:off x="2293803" y="3634404"/>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totvs.store</a:t>
                  </a:r>
                  <a:endParaRPr sz="2400" b="1" kern="0">
                    <a:solidFill>
                      <a:srgbClr val="FFFFFF"/>
                    </a:solidFill>
                    <a:latin typeface="Tahoma"/>
                    <a:ea typeface="Tahoma"/>
                    <a:cs typeface="Tahoma"/>
                    <a:sym typeface="Tahoma"/>
                  </a:endParaRPr>
                </a:p>
              </p:txBody>
            </p:sp>
            <p:pic>
              <p:nvPicPr>
                <p:cNvPr id="35" name="Google Shape;502;p55">
                  <a:extLst>
                    <a:ext uri="{FF2B5EF4-FFF2-40B4-BE49-F238E27FC236}">
                      <a16:creationId xmlns="" xmlns:a16="http://schemas.microsoft.com/office/drawing/2014/main" id="{1C88B662-B322-7C43-8FDB-927307155C0B}"/>
                    </a:ext>
                  </a:extLst>
                </p:cNvPr>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1931151" y="3930209"/>
                  <a:ext cx="359375" cy="561574"/>
                </a:xfrm>
                <a:prstGeom prst="rect">
                  <a:avLst/>
                </a:prstGeom>
                <a:noFill/>
                <a:ln>
                  <a:noFill/>
                </a:ln>
              </p:spPr>
            </p:pic>
            <p:pic>
              <p:nvPicPr>
                <p:cNvPr id="37" name="Google Shape;505;p55">
                  <a:extLst>
                    <a:ext uri="{FF2B5EF4-FFF2-40B4-BE49-F238E27FC236}">
                      <a16:creationId xmlns="" xmlns:a16="http://schemas.microsoft.com/office/drawing/2014/main" id="{1F6EA9B8-9F5F-BF4C-A430-E72EB312C2A5}"/>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578579" y="3947361"/>
                  <a:ext cx="300727" cy="528143"/>
                </a:xfrm>
                <a:prstGeom prst="rect">
                  <a:avLst/>
                </a:prstGeom>
                <a:noFill/>
                <a:ln>
                  <a:noFill/>
                </a:ln>
              </p:spPr>
            </p:pic>
            <p:pic>
              <p:nvPicPr>
                <p:cNvPr id="38" name="Google Shape;507;p55">
                  <a:extLst>
                    <a:ext uri="{FF2B5EF4-FFF2-40B4-BE49-F238E27FC236}">
                      <a16:creationId xmlns="" xmlns:a16="http://schemas.microsoft.com/office/drawing/2014/main" id="{8E368539-D3B3-504D-8782-65DDFE41BAD6}"/>
                    </a:ext>
                  </a:extLst>
                </p:cNvPr>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1950950" y="4360143"/>
                  <a:ext cx="319776" cy="561601"/>
                </a:xfrm>
                <a:prstGeom prst="rect">
                  <a:avLst/>
                </a:prstGeom>
                <a:noFill/>
                <a:ln>
                  <a:noFill/>
                </a:ln>
              </p:spPr>
            </p:pic>
            <p:sp>
              <p:nvSpPr>
                <p:cNvPr id="39" name="Google Shape;508;p55">
                  <a:extLst>
                    <a:ext uri="{FF2B5EF4-FFF2-40B4-BE49-F238E27FC236}">
                      <a16:creationId xmlns="" xmlns:a16="http://schemas.microsoft.com/office/drawing/2014/main" id="{E38F5D2F-96FB-074A-8D45-13A09985CF9A}"/>
                    </a:ext>
                  </a:extLst>
                </p:cNvPr>
                <p:cNvSpPr txBox="1"/>
                <p:nvPr/>
              </p:nvSpPr>
              <p:spPr>
                <a:xfrm>
                  <a:off x="2293801" y="4076636"/>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grpSp>
          <p:pic>
            <p:nvPicPr>
              <p:cNvPr id="28" name="Picture 27">
                <a:extLst>
                  <a:ext uri="{FF2B5EF4-FFF2-40B4-BE49-F238E27FC236}">
                    <a16:creationId xmlns="" xmlns:a16="http://schemas.microsoft.com/office/drawing/2014/main" id="{46999315-5C3F-A741-A011-03B5F17A6FE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89022" y="10974844"/>
                <a:ext cx="492187" cy="493136"/>
              </a:xfrm>
              <a:prstGeom prst="rect">
                <a:avLst/>
              </a:prstGeom>
            </p:spPr>
          </p:pic>
          <p:pic>
            <p:nvPicPr>
              <p:cNvPr id="29" name="Picture 28">
                <a:extLst>
                  <a:ext uri="{FF2B5EF4-FFF2-40B4-BE49-F238E27FC236}">
                    <a16:creationId xmlns="" xmlns:a16="http://schemas.microsoft.com/office/drawing/2014/main" id="{CCB052F6-E82B-1945-B894-CCB3CDB9AF8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05395" y="10974844"/>
                <a:ext cx="492187" cy="493136"/>
              </a:xfrm>
              <a:prstGeom prst="rect">
                <a:avLst/>
              </a:prstGeom>
            </p:spPr>
          </p:pic>
        </p:grpSp>
        <p:pic>
          <p:nvPicPr>
            <p:cNvPr id="54" name="Google Shape;503;p55">
              <a:extLst>
                <a:ext uri="{FF2B5EF4-FFF2-40B4-BE49-F238E27FC236}">
                  <a16:creationId xmlns="" xmlns:a16="http://schemas.microsoft.com/office/drawing/2014/main" id="{C13A8F7D-FE7C-A64C-831F-03532F7FEE17}"/>
                </a:ext>
              </a:extLst>
            </p:cNvPr>
            <p:cNvPicPr preferRelativeResize="0"/>
            <p:nvPr userDrawn="1"/>
          </p:nvPicPr>
          <p:blipFill>
            <a:blip r:embed="rId12">
              <a:extLst>
                <a:ext uri="{96DAC541-7B7A-43D3-8B79-37D633B846F1}">
                  <asvg:svgBlip xmlns="" xmlns:asvg="http://schemas.microsoft.com/office/drawing/2016/SVG/main" r:embed="rId13"/>
                </a:ext>
              </a:extLst>
            </a:blip>
            <a:srcRect/>
            <a:stretch/>
          </p:blipFill>
          <p:spPr>
            <a:xfrm>
              <a:off x="2976290" y="11949590"/>
              <a:ext cx="630340" cy="630338"/>
            </a:xfrm>
            <a:prstGeom prst="rect">
              <a:avLst/>
            </a:prstGeom>
            <a:noFill/>
            <a:ln>
              <a:noFill/>
            </a:ln>
          </p:spPr>
        </p:pic>
      </p:grpSp>
    </p:spTree>
    <p:extLst>
      <p:ext uri="{BB962C8B-B14F-4D97-AF65-F5344CB8AC3E}">
        <p14:creationId xmlns:p14="http://schemas.microsoft.com/office/powerpoint/2010/main" val="2206580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dução_1">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B0EE230E-0629-CE46-B49A-49A7DEF2C4AA}"/>
              </a:ext>
            </a:extLst>
          </p:cNvPr>
          <p:cNvSpPr>
            <a:spLocks noGrp="1"/>
          </p:cNvSpPr>
          <p:nvPr>
            <p:ph type="sldNum" sz="quarter" idx="12"/>
          </p:nvPr>
        </p:nvSpPr>
        <p:spPr/>
        <p:txBody>
          <a:bodyPr/>
          <a:lstStyle>
            <a:lvl1pPr>
              <a:defRPr>
                <a:solidFill>
                  <a:schemeClr val="bg1"/>
                </a:solidFill>
              </a:defRPr>
            </a:lvl1pPr>
          </a:lstStyle>
          <a:p>
            <a:fld id="{A325F139-6C12-C241-B593-B371F006EAF6}" type="slidenum">
              <a:rPr lang="en-US"/>
              <a:pPr/>
              <a:t>‹nº›</a:t>
            </a:fld>
            <a:endParaRPr lang="en-US"/>
          </a:p>
        </p:txBody>
      </p:sp>
      <p:sp>
        <p:nvSpPr>
          <p:cNvPr id="15" name="Oval 14">
            <a:extLst>
              <a:ext uri="{FF2B5EF4-FFF2-40B4-BE49-F238E27FC236}">
                <a16:creationId xmlns="" xmlns:a16="http://schemas.microsoft.com/office/drawing/2014/main" id="{310B95D8-D747-4442-90F3-EDC1F126881D}"/>
              </a:ext>
            </a:extLst>
          </p:cNvPr>
          <p:cNvSpPr/>
          <p:nvPr userDrawn="1"/>
        </p:nvSpPr>
        <p:spPr>
          <a:xfrm>
            <a:off x="2514600" y="3265714"/>
            <a:ext cx="6531429" cy="6531429"/>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Picture Placeholder 9">
            <a:extLst>
              <a:ext uri="{FF2B5EF4-FFF2-40B4-BE49-F238E27FC236}">
                <a16:creationId xmlns="" xmlns:a16="http://schemas.microsoft.com/office/drawing/2014/main" id="{7CC6C3CF-B761-D949-AD31-8B7547101813}"/>
              </a:ext>
            </a:extLst>
          </p:cNvPr>
          <p:cNvSpPr>
            <a:spLocks noGrp="1"/>
          </p:cNvSpPr>
          <p:nvPr>
            <p:ph type="pic" sz="quarter" idx="13" hasCustomPrompt="1"/>
          </p:nvPr>
        </p:nvSpPr>
        <p:spPr>
          <a:xfrm>
            <a:off x="2841171" y="3592286"/>
            <a:ext cx="5878286" cy="5878284"/>
          </a:xfrm>
          <a:prstGeom prst="ellipse">
            <a:avLst/>
          </a:prstGeom>
          <a:solidFill>
            <a:schemeClr val="accent2"/>
          </a:solidFill>
          <a:ln w="25400">
            <a:solidFill>
              <a:schemeClr val="accent2"/>
            </a:solidFill>
          </a:ln>
        </p:spPr>
        <p:txBody>
          <a:bodyPr anchor="ctr"/>
          <a:lstStyle>
            <a:lvl1pPr marL="0" indent="0" algn="ctr">
              <a:buNone/>
              <a:defRPr sz="2400">
                <a:solidFill>
                  <a:schemeClr val="accent4"/>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
        <p:nvSpPr>
          <p:cNvPr id="17" name="Text Placeholder 15">
            <a:extLst>
              <a:ext uri="{FF2B5EF4-FFF2-40B4-BE49-F238E27FC236}">
                <a16:creationId xmlns="" xmlns:a16="http://schemas.microsoft.com/office/drawing/2014/main" id="{95D1DE81-D485-2E49-B12A-599F73683327}"/>
              </a:ext>
            </a:extLst>
          </p:cNvPr>
          <p:cNvSpPr>
            <a:spLocks noGrp="1"/>
          </p:cNvSpPr>
          <p:nvPr>
            <p:ph type="body" sz="quarter" idx="10" hasCustomPrompt="1"/>
          </p:nvPr>
        </p:nvSpPr>
        <p:spPr>
          <a:xfrm>
            <a:off x="10183367" y="4193999"/>
            <a:ext cx="10488604" cy="2370086"/>
          </a:xfrm>
          <a:prstGeom prst="rect">
            <a:avLst/>
          </a:prstGeom>
        </p:spPr>
        <p:txBody>
          <a:bodyPr anchor="t"/>
          <a:lstStyle>
            <a:lvl1pPr marL="0" indent="0">
              <a:lnSpc>
                <a:spcPts val="8600"/>
              </a:lnSpc>
              <a:buNone/>
              <a:defRPr sz="8000" b="0" spc="3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o título da sua introdução</a:t>
            </a:r>
          </a:p>
        </p:txBody>
      </p:sp>
      <p:sp>
        <p:nvSpPr>
          <p:cNvPr id="18" name="Text Placeholder 15">
            <a:extLst>
              <a:ext uri="{FF2B5EF4-FFF2-40B4-BE49-F238E27FC236}">
                <a16:creationId xmlns="" xmlns:a16="http://schemas.microsoft.com/office/drawing/2014/main" id="{5A5EB0DB-1587-3348-80ED-4D42B0771085}"/>
              </a:ext>
            </a:extLst>
          </p:cNvPr>
          <p:cNvSpPr>
            <a:spLocks noGrp="1"/>
          </p:cNvSpPr>
          <p:nvPr>
            <p:ph type="body" sz="quarter" idx="11" hasCustomPrompt="1"/>
          </p:nvPr>
        </p:nvSpPr>
        <p:spPr>
          <a:xfrm>
            <a:off x="10183366" y="7053945"/>
            <a:ext cx="10488603" cy="3004455"/>
          </a:xfrm>
          <a:prstGeom prst="rect">
            <a:avLst/>
          </a:prstGeom>
        </p:spPr>
        <p:txBody>
          <a:bodyPr anchor="t"/>
          <a:lstStyle>
            <a:lvl1pPr marL="0" indent="0">
              <a:lnSpc>
                <a:spcPct val="100000"/>
              </a:lnSpc>
              <a:buNone/>
              <a:defRPr sz="2600" b="0"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adit molestie consequat, vel illum dolore eu feugiat nulla facilisis at vero eros et accumsan et iusto odio.</a:t>
            </a:r>
          </a:p>
        </p:txBody>
      </p:sp>
    </p:spTree>
    <p:extLst>
      <p:ext uri="{BB962C8B-B14F-4D97-AF65-F5344CB8AC3E}">
        <p14:creationId xmlns:p14="http://schemas.microsoft.com/office/powerpoint/2010/main" val="235794364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Encerramento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0" name="Picture 39">
            <a:extLst>
              <a:ext uri="{FF2B5EF4-FFF2-40B4-BE49-F238E27FC236}">
                <a16:creationId xmlns="" xmlns:a16="http://schemas.microsoft.com/office/drawing/2014/main" id="{4B4CE742-BDB9-8A46-B393-FCC235F7FA7D}"/>
              </a:ext>
            </a:extLst>
          </p:cNvPr>
          <p:cNvPicPr>
            <a:picLocks noChangeAspect="1"/>
          </p:cNvPicPr>
          <p:nvPr userDrawn="1"/>
        </p:nvPicPr>
        <p:blipFill rotWithShape="1">
          <a:blip r:embed="rId3"/>
          <a:srcRect t="7" r="87703" b="7"/>
          <a:stretch/>
        </p:blipFill>
        <p:spPr>
          <a:xfrm rot="10800000">
            <a:off x="21388384" y="0"/>
            <a:ext cx="2998790" cy="13716000"/>
          </a:xfrm>
          <a:prstGeom prst="rect">
            <a:avLst/>
          </a:prstGeom>
        </p:spPr>
      </p:pic>
      <p:sp>
        <p:nvSpPr>
          <p:cNvPr id="16" name="TextBox 15">
            <a:extLst>
              <a:ext uri="{FF2B5EF4-FFF2-40B4-BE49-F238E27FC236}">
                <a16:creationId xmlns="" xmlns:a16="http://schemas.microsoft.com/office/drawing/2014/main" id="{4E04468B-B108-F94F-A991-CBB5EED0B7EB}"/>
              </a:ext>
            </a:extLst>
          </p:cNvPr>
          <p:cNvSpPr txBox="1"/>
          <p:nvPr userDrawn="1"/>
        </p:nvSpPr>
        <p:spPr>
          <a:xfrm>
            <a:off x="2887684" y="1879707"/>
            <a:ext cx="6096541" cy="1354217"/>
          </a:xfrm>
          <a:prstGeom prst="rect">
            <a:avLst/>
          </a:prstGeom>
          <a:noFill/>
        </p:spPr>
        <p:txBody>
          <a:bodyPr wrap="none" rtlCol="0">
            <a:spAutoFit/>
          </a:bodyPr>
          <a:lstStyle/>
          <a:p>
            <a:r>
              <a:rPr lang="pt-BR" sz="8200" b="1">
                <a:solidFill>
                  <a:schemeClr val="accent2"/>
                </a:solidFill>
                <a:latin typeface="Tahoma" panose="020B0604030504040204" pitchFamily="34" charset="0"/>
                <a:ea typeface="Tahoma" panose="020B0604030504040204" pitchFamily="34" charset="0"/>
                <a:cs typeface="Tahoma" panose="020B0604030504040204" pitchFamily="34" charset="0"/>
              </a:rPr>
              <a:t>OBRIGADO</a:t>
            </a:r>
          </a:p>
        </p:txBody>
      </p:sp>
      <p:pic>
        <p:nvPicPr>
          <p:cNvPr id="18" name="Graphic 17">
            <a:extLst>
              <a:ext uri="{FF2B5EF4-FFF2-40B4-BE49-F238E27FC236}">
                <a16:creationId xmlns="" xmlns:a16="http://schemas.microsoft.com/office/drawing/2014/main" id="{65EF2035-EA20-B843-88A1-98CC9C8EB2D8}"/>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2943101" y="3667990"/>
            <a:ext cx="3125189" cy="2751525"/>
          </a:xfrm>
          <a:prstGeom prst="rect">
            <a:avLst/>
          </a:prstGeom>
        </p:spPr>
      </p:pic>
      <p:sp>
        <p:nvSpPr>
          <p:cNvPr id="20" name="Text Placeholder 15">
            <a:extLst>
              <a:ext uri="{FF2B5EF4-FFF2-40B4-BE49-F238E27FC236}">
                <a16:creationId xmlns="" xmlns:a16="http://schemas.microsoft.com/office/drawing/2014/main" id="{7D3C8213-8FBF-7941-8059-C7668EF2ADAB}"/>
              </a:ext>
            </a:extLst>
          </p:cNvPr>
          <p:cNvSpPr>
            <a:spLocks noGrp="1"/>
          </p:cNvSpPr>
          <p:nvPr>
            <p:ph type="body" sz="quarter" idx="23" hasCustomPrompt="1"/>
          </p:nvPr>
        </p:nvSpPr>
        <p:spPr>
          <a:xfrm>
            <a:off x="6484977" y="3654947"/>
            <a:ext cx="8946951" cy="646331"/>
          </a:xfrm>
          <a:prstGeom prst="rect">
            <a:avLst/>
          </a:prstGeom>
        </p:spPr>
        <p:txBody>
          <a:bodyPr anchor="t"/>
          <a:lstStyle>
            <a:lvl1pPr marL="0" indent="0" algn="l">
              <a:lnSpc>
                <a:spcPts val="4100"/>
              </a:lnSpc>
              <a:buNone/>
              <a:defRPr sz="3500" b="1" spc="15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NOME E ÚLTIMO SOBRENOME </a:t>
            </a:r>
          </a:p>
        </p:txBody>
      </p:sp>
      <p:sp>
        <p:nvSpPr>
          <p:cNvPr id="21" name="Text Placeholder 15">
            <a:extLst>
              <a:ext uri="{FF2B5EF4-FFF2-40B4-BE49-F238E27FC236}">
                <a16:creationId xmlns="" xmlns:a16="http://schemas.microsoft.com/office/drawing/2014/main" id="{EEA4551B-EF5F-1445-827E-D8A5E982EBDB}"/>
              </a:ext>
            </a:extLst>
          </p:cNvPr>
          <p:cNvSpPr>
            <a:spLocks noGrp="1"/>
          </p:cNvSpPr>
          <p:nvPr>
            <p:ph type="body" sz="quarter" idx="24" hasCustomPrompt="1"/>
          </p:nvPr>
        </p:nvSpPr>
        <p:spPr>
          <a:xfrm>
            <a:off x="6484977" y="4344047"/>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Área</a:t>
            </a:r>
          </a:p>
        </p:txBody>
      </p:sp>
      <p:sp>
        <p:nvSpPr>
          <p:cNvPr id="22" name="Text Placeholder 15">
            <a:extLst>
              <a:ext uri="{FF2B5EF4-FFF2-40B4-BE49-F238E27FC236}">
                <a16:creationId xmlns="" xmlns:a16="http://schemas.microsoft.com/office/drawing/2014/main" id="{C0D7B62C-08F2-B340-AAD8-3BF6276A7F9D}"/>
              </a:ext>
            </a:extLst>
          </p:cNvPr>
          <p:cNvSpPr>
            <a:spLocks noGrp="1"/>
          </p:cNvSpPr>
          <p:nvPr>
            <p:ph type="body" sz="quarter" idx="25" hasCustomPrompt="1"/>
          </p:nvPr>
        </p:nvSpPr>
        <p:spPr>
          <a:xfrm>
            <a:off x="6484977" y="4922311"/>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Contato</a:t>
            </a:r>
          </a:p>
        </p:txBody>
      </p:sp>
      <p:sp>
        <p:nvSpPr>
          <p:cNvPr id="24" name="Text Placeholder 15">
            <a:extLst>
              <a:ext uri="{FF2B5EF4-FFF2-40B4-BE49-F238E27FC236}">
                <a16:creationId xmlns="" xmlns:a16="http://schemas.microsoft.com/office/drawing/2014/main" id="{E90EEF63-BC2C-A744-A9F8-1546D11C778F}"/>
              </a:ext>
            </a:extLst>
          </p:cNvPr>
          <p:cNvSpPr>
            <a:spLocks noGrp="1"/>
          </p:cNvSpPr>
          <p:nvPr>
            <p:ph type="body" sz="quarter" idx="26" hasCustomPrompt="1"/>
          </p:nvPr>
        </p:nvSpPr>
        <p:spPr>
          <a:xfrm>
            <a:off x="6484977" y="5500575"/>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E-mail TOTVS</a:t>
            </a:r>
          </a:p>
        </p:txBody>
      </p:sp>
      <p:sp>
        <p:nvSpPr>
          <p:cNvPr id="25" name="TextBox 24">
            <a:extLst>
              <a:ext uri="{FF2B5EF4-FFF2-40B4-BE49-F238E27FC236}">
                <a16:creationId xmlns="" xmlns:a16="http://schemas.microsoft.com/office/drawing/2014/main" id="{D63BB44E-5CA4-8E45-806F-D8D0D26E751A}"/>
              </a:ext>
            </a:extLst>
          </p:cNvPr>
          <p:cNvSpPr txBox="1"/>
          <p:nvPr userDrawn="1"/>
        </p:nvSpPr>
        <p:spPr>
          <a:xfrm>
            <a:off x="2825142" y="6991718"/>
            <a:ext cx="8161019" cy="2128603"/>
          </a:xfrm>
          <a:prstGeom prst="rect">
            <a:avLst/>
          </a:prstGeom>
        </p:spPr>
        <p:txBody>
          <a:bodyPr wrap="square" rtlCol="0">
            <a:noAutofit/>
          </a:bodyPr>
          <a:lstStyle/>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Tecnologia + Conhecimento são nosso DNA.</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O sucesso do cliente é o nosso sucesso.</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Valorizamos gente boa que é boa gente.</a:t>
            </a:r>
          </a:p>
        </p:txBody>
      </p:sp>
      <p:pic>
        <p:nvPicPr>
          <p:cNvPr id="43" name="Graphic 42">
            <a:extLst>
              <a:ext uri="{FF2B5EF4-FFF2-40B4-BE49-F238E27FC236}">
                <a16:creationId xmlns="" xmlns:a16="http://schemas.microsoft.com/office/drawing/2014/main" id="{31680D12-BBB8-4047-A44B-89F12B40DE85}"/>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19982582" y="11770490"/>
            <a:ext cx="3517902" cy="1031109"/>
          </a:xfrm>
          <a:prstGeom prst="rect">
            <a:avLst/>
          </a:prstGeom>
        </p:spPr>
      </p:pic>
      <p:sp>
        <p:nvSpPr>
          <p:cNvPr id="44" name="TextBox 43">
            <a:extLst>
              <a:ext uri="{FF2B5EF4-FFF2-40B4-BE49-F238E27FC236}">
                <a16:creationId xmlns="" xmlns:a16="http://schemas.microsoft.com/office/drawing/2014/main" id="{DC32156A-3ABD-3B41-85FB-8122A333BAFA}"/>
              </a:ext>
            </a:extLst>
          </p:cNvPr>
          <p:cNvSpPr txBox="1"/>
          <p:nvPr userDrawn="1"/>
        </p:nvSpPr>
        <p:spPr>
          <a:xfrm>
            <a:off x="14451091" y="12072141"/>
            <a:ext cx="4546437" cy="646331"/>
          </a:xfrm>
          <a:prstGeom prst="rect">
            <a:avLst/>
          </a:prstGeom>
          <a:noFill/>
        </p:spPr>
        <p:txBody>
          <a:bodyPr wrap="none" rtlCol="0">
            <a:spAutoFit/>
          </a:bodyPr>
          <a:lstStyle/>
          <a:p>
            <a:r>
              <a:rPr lang="pt-BR" sz="3600" b="1">
                <a:solidFill>
                  <a:schemeClr val="accent2"/>
                </a:solidFill>
                <a:latin typeface="Tahoma" panose="020B0604030504040204" pitchFamily="34" charset="0"/>
                <a:ea typeface="Tahoma" panose="020B0604030504040204" pitchFamily="34" charset="0"/>
                <a:cs typeface="Tahoma" panose="020B0604030504040204" pitchFamily="34" charset="0"/>
              </a:rPr>
              <a:t>#</a:t>
            </a:r>
            <a:r>
              <a:rPr lang="pt-BR" sz="3600" b="1">
                <a:solidFill>
                  <a:srgbClr val="EDEDED"/>
                </a:solidFill>
                <a:latin typeface="Tahoma" panose="020B0604030504040204" pitchFamily="34" charset="0"/>
                <a:ea typeface="Tahoma" panose="020B0604030504040204" pitchFamily="34" charset="0"/>
                <a:cs typeface="Tahoma" panose="020B0604030504040204" pitchFamily="34" charset="0"/>
              </a:rPr>
              <a:t>SOMOSTOTVERS</a:t>
            </a:r>
          </a:p>
        </p:txBody>
      </p:sp>
      <p:sp>
        <p:nvSpPr>
          <p:cNvPr id="46" name="Picture Placeholder 9">
            <a:extLst>
              <a:ext uri="{FF2B5EF4-FFF2-40B4-BE49-F238E27FC236}">
                <a16:creationId xmlns="" xmlns:a16="http://schemas.microsoft.com/office/drawing/2014/main" id="{6C7AABCC-D5B6-3548-B319-4B074C0C2486}"/>
              </a:ext>
            </a:extLst>
          </p:cNvPr>
          <p:cNvSpPr>
            <a:spLocks noGrp="1"/>
          </p:cNvSpPr>
          <p:nvPr>
            <p:ph type="pic" sz="quarter" idx="13" hasCustomPrompt="1"/>
          </p:nvPr>
        </p:nvSpPr>
        <p:spPr>
          <a:xfrm>
            <a:off x="3526042" y="3887789"/>
            <a:ext cx="1959306" cy="1959306"/>
          </a:xfrm>
          <a:prstGeom prst="ellipse">
            <a:avLst/>
          </a:prstGeom>
          <a:solidFill>
            <a:schemeClr val="accent2"/>
          </a:solidFill>
          <a:ln w="25400">
            <a:solidFill>
              <a:srgbClr val="0ADBE3"/>
            </a:solidFill>
          </a:ln>
        </p:spPr>
        <p:txBody>
          <a:bodyPr anchor="ctr"/>
          <a:lstStyle>
            <a:lvl1pPr marL="0" indent="0" algn="ctr">
              <a:buNone/>
              <a:defRPr sz="18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SUA FOTO</a:t>
            </a:r>
          </a:p>
        </p:txBody>
      </p:sp>
      <p:pic>
        <p:nvPicPr>
          <p:cNvPr id="45" name="Picture 44" descr="A picture containing text, light&#10;&#10;Description automatically generated">
            <a:extLst>
              <a:ext uri="{FF2B5EF4-FFF2-40B4-BE49-F238E27FC236}">
                <a16:creationId xmlns="" xmlns:a16="http://schemas.microsoft.com/office/drawing/2014/main" id="{8D8DB7F2-3D1E-A142-B62C-C932452F66EB}"/>
              </a:ext>
            </a:extLst>
          </p:cNvPr>
          <p:cNvPicPr>
            <a:picLocks noChangeAspect="1"/>
          </p:cNvPicPr>
          <p:nvPr userDrawn="1"/>
        </p:nvPicPr>
        <p:blipFill rotWithShape="1">
          <a:blip r:embed="rId8"/>
          <a:srcRect l="81597" b="76422"/>
          <a:stretch/>
        </p:blipFill>
        <p:spPr>
          <a:xfrm>
            <a:off x="18911092" y="0"/>
            <a:ext cx="4485526" cy="3233924"/>
          </a:xfrm>
          <a:prstGeom prst="rect">
            <a:avLst/>
          </a:prstGeom>
        </p:spPr>
      </p:pic>
      <p:pic>
        <p:nvPicPr>
          <p:cNvPr id="47" name="Picture 46" descr="A picture containing text, light&#10;&#10;Description automatically generated">
            <a:extLst>
              <a:ext uri="{FF2B5EF4-FFF2-40B4-BE49-F238E27FC236}">
                <a16:creationId xmlns="" xmlns:a16="http://schemas.microsoft.com/office/drawing/2014/main" id="{CB8F1197-6519-1148-A499-0FA493C998A4}"/>
              </a:ext>
            </a:extLst>
          </p:cNvPr>
          <p:cNvPicPr>
            <a:picLocks noChangeAspect="1"/>
          </p:cNvPicPr>
          <p:nvPr userDrawn="1"/>
        </p:nvPicPr>
        <p:blipFill rotWithShape="1">
          <a:blip r:embed="rId8"/>
          <a:srcRect l="87692" r="989" b="74200"/>
          <a:stretch/>
        </p:blipFill>
        <p:spPr>
          <a:xfrm rot="10800000">
            <a:off x="-2" y="10177306"/>
            <a:ext cx="2759173" cy="3538691"/>
          </a:xfrm>
          <a:prstGeom prst="rect">
            <a:avLst/>
          </a:prstGeom>
        </p:spPr>
      </p:pic>
      <p:grpSp>
        <p:nvGrpSpPr>
          <p:cNvPr id="3" name="Group 2">
            <a:extLst>
              <a:ext uri="{FF2B5EF4-FFF2-40B4-BE49-F238E27FC236}">
                <a16:creationId xmlns="" xmlns:a16="http://schemas.microsoft.com/office/drawing/2014/main" id="{A9554FC1-8A22-8E4D-98A4-9402DD9A4ACF}"/>
              </a:ext>
            </a:extLst>
          </p:cNvPr>
          <p:cNvGrpSpPr/>
          <p:nvPr userDrawn="1"/>
        </p:nvGrpSpPr>
        <p:grpSpPr>
          <a:xfrm>
            <a:off x="2898337" y="10048260"/>
            <a:ext cx="6754423" cy="2848322"/>
            <a:chOff x="2898337" y="10048260"/>
            <a:chExt cx="6754423" cy="2848322"/>
          </a:xfrm>
        </p:grpSpPr>
        <p:grpSp>
          <p:nvGrpSpPr>
            <p:cNvPr id="26" name="Group 25">
              <a:extLst>
                <a:ext uri="{FF2B5EF4-FFF2-40B4-BE49-F238E27FC236}">
                  <a16:creationId xmlns="" xmlns:a16="http://schemas.microsoft.com/office/drawing/2014/main" id="{87A28CBF-313A-1A4A-8439-68255E2C22CE}"/>
                </a:ext>
              </a:extLst>
            </p:cNvPr>
            <p:cNvGrpSpPr/>
            <p:nvPr userDrawn="1"/>
          </p:nvGrpSpPr>
          <p:grpSpPr>
            <a:xfrm>
              <a:off x="2898337" y="10048260"/>
              <a:ext cx="6754423" cy="2848322"/>
              <a:chOff x="3189022" y="10974844"/>
              <a:chExt cx="4360025" cy="1838611"/>
            </a:xfrm>
          </p:grpSpPr>
          <p:grpSp>
            <p:nvGrpSpPr>
              <p:cNvPr id="27" name="Google Shape;496;p55">
                <a:extLst>
                  <a:ext uri="{FF2B5EF4-FFF2-40B4-BE49-F238E27FC236}">
                    <a16:creationId xmlns="" xmlns:a16="http://schemas.microsoft.com/office/drawing/2014/main" id="{1772A8C2-B05E-2141-8B0F-15B3C6AB1909}"/>
                  </a:ext>
                </a:extLst>
              </p:cNvPr>
              <p:cNvGrpSpPr/>
              <p:nvPr/>
            </p:nvGrpSpPr>
            <p:grpSpPr>
              <a:xfrm>
                <a:off x="3218800" y="11014369"/>
                <a:ext cx="4330247" cy="1799086"/>
                <a:chOff x="578579" y="3633030"/>
                <a:chExt cx="3101824" cy="1288714"/>
              </a:xfrm>
            </p:grpSpPr>
            <p:sp>
              <p:nvSpPr>
                <p:cNvPr id="30" name="Google Shape;497;p55">
                  <a:extLst>
                    <a:ext uri="{FF2B5EF4-FFF2-40B4-BE49-F238E27FC236}">
                      <a16:creationId xmlns="" xmlns:a16="http://schemas.microsoft.com/office/drawing/2014/main" id="{247F2857-0068-9A42-8690-9215DFAB9480}"/>
                    </a:ext>
                  </a:extLst>
                </p:cNvPr>
                <p:cNvSpPr txBox="1"/>
                <p:nvPr/>
              </p:nvSpPr>
              <p:spPr>
                <a:xfrm>
                  <a:off x="907826" y="3633030"/>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totvs.com</a:t>
                  </a:r>
                  <a:endParaRPr sz="2400" kern="0">
                    <a:solidFill>
                      <a:srgbClr val="FFFFFF"/>
                    </a:solidFill>
                    <a:latin typeface="Arial" panose="020B0604020202020204"/>
                    <a:cs typeface="Arial"/>
                    <a:sym typeface="Arial"/>
                  </a:endParaRPr>
                </a:p>
              </p:txBody>
            </p:sp>
            <p:sp>
              <p:nvSpPr>
                <p:cNvPr id="31" name="Google Shape;498;p55">
                  <a:extLst>
                    <a:ext uri="{FF2B5EF4-FFF2-40B4-BE49-F238E27FC236}">
                      <a16:creationId xmlns="" xmlns:a16="http://schemas.microsoft.com/office/drawing/2014/main" id="{76B1A733-22E1-C146-B795-F456A9254D38}"/>
                    </a:ext>
                  </a:extLst>
                </p:cNvPr>
                <p:cNvSpPr txBox="1"/>
                <p:nvPr/>
              </p:nvSpPr>
              <p:spPr>
                <a:xfrm>
                  <a:off x="907826" y="4108700"/>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kern="0">
                    <a:solidFill>
                      <a:srgbClr val="FFFFFF"/>
                    </a:solidFill>
                    <a:latin typeface="Arial" panose="020B0604020202020204"/>
                    <a:cs typeface="Arial"/>
                    <a:sym typeface="Arial"/>
                  </a:endParaRPr>
                </a:p>
              </p:txBody>
            </p:sp>
            <p:sp>
              <p:nvSpPr>
                <p:cNvPr id="32" name="Google Shape;499;p55">
                  <a:extLst>
                    <a:ext uri="{FF2B5EF4-FFF2-40B4-BE49-F238E27FC236}">
                      <a16:creationId xmlns="" xmlns:a16="http://schemas.microsoft.com/office/drawing/2014/main" id="{2D471DD8-FB2E-514D-93D3-99FCAEBB093A}"/>
                    </a:ext>
                  </a:extLst>
                </p:cNvPr>
                <p:cNvSpPr txBox="1"/>
                <p:nvPr/>
              </p:nvSpPr>
              <p:spPr>
                <a:xfrm>
                  <a:off x="907826" y="4538325"/>
                  <a:ext cx="10704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sp>
              <p:nvSpPr>
                <p:cNvPr id="33" name="Google Shape;500;p55">
                  <a:extLst>
                    <a:ext uri="{FF2B5EF4-FFF2-40B4-BE49-F238E27FC236}">
                      <a16:creationId xmlns="" xmlns:a16="http://schemas.microsoft.com/office/drawing/2014/main" id="{BD824E7D-5DF0-0649-8C57-632F657661FE}"/>
                    </a:ext>
                  </a:extLst>
                </p:cNvPr>
                <p:cNvSpPr txBox="1"/>
                <p:nvPr/>
              </p:nvSpPr>
              <p:spPr>
                <a:xfrm>
                  <a:off x="2293798" y="4538325"/>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company/totvs</a:t>
                  </a:r>
                  <a:endParaRPr sz="2400" b="1" kern="0">
                    <a:solidFill>
                      <a:srgbClr val="FFFFFF"/>
                    </a:solidFill>
                    <a:latin typeface="Tahoma"/>
                    <a:ea typeface="Tahoma"/>
                    <a:cs typeface="Tahoma"/>
                    <a:sym typeface="Tahoma"/>
                  </a:endParaRPr>
                </a:p>
              </p:txBody>
            </p:sp>
            <p:sp>
              <p:nvSpPr>
                <p:cNvPr id="34" name="Google Shape;501;p55">
                  <a:extLst>
                    <a:ext uri="{FF2B5EF4-FFF2-40B4-BE49-F238E27FC236}">
                      <a16:creationId xmlns="" xmlns:a16="http://schemas.microsoft.com/office/drawing/2014/main" id="{0CA58D27-63F6-184A-ACFF-6D80DCDE6174}"/>
                    </a:ext>
                  </a:extLst>
                </p:cNvPr>
                <p:cNvSpPr txBox="1"/>
                <p:nvPr/>
              </p:nvSpPr>
              <p:spPr>
                <a:xfrm>
                  <a:off x="2293803" y="3634404"/>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totvs.store</a:t>
                  </a:r>
                  <a:endParaRPr sz="2400" b="1" kern="0">
                    <a:solidFill>
                      <a:srgbClr val="FFFFFF"/>
                    </a:solidFill>
                    <a:latin typeface="Tahoma"/>
                    <a:ea typeface="Tahoma"/>
                    <a:cs typeface="Tahoma"/>
                    <a:sym typeface="Tahoma"/>
                  </a:endParaRPr>
                </a:p>
              </p:txBody>
            </p:sp>
            <p:pic>
              <p:nvPicPr>
                <p:cNvPr id="35" name="Google Shape;502;p55">
                  <a:extLst>
                    <a:ext uri="{FF2B5EF4-FFF2-40B4-BE49-F238E27FC236}">
                      <a16:creationId xmlns="" xmlns:a16="http://schemas.microsoft.com/office/drawing/2014/main" id="{1C88B662-B322-7C43-8FDB-927307155C0B}"/>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1931151" y="3930209"/>
                  <a:ext cx="359375" cy="561574"/>
                </a:xfrm>
                <a:prstGeom prst="rect">
                  <a:avLst/>
                </a:prstGeom>
                <a:noFill/>
                <a:ln>
                  <a:noFill/>
                </a:ln>
              </p:spPr>
            </p:pic>
            <p:pic>
              <p:nvPicPr>
                <p:cNvPr id="37" name="Google Shape;505;p55">
                  <a:extLst>
                    <a:ext uri="{FF2B5EF4-FFF2-40B4-BE49-F238E27FC236}">
                      <a16:creationId xmlns="" xmlns:a16="http://schemas.microsoft.com/office/drawing/2014/main" id="{1F6EA9B8-9F5F-BF4C-A430-E72EB312C2A5}"/>
                    </a:ext>
                  </a:extLst>
                </p:cNvPr>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578579" y="3947361"/>
                  <a:ext cx="300727" cy="528143"/>
                </a:xfrm>
                <a:prstGeom prst="rect">
                  <a:avLst/>
                </a:prstGeom>
                <a:noFill/>
                <a:ln>
                  <a:noFill/>
                </a:ln>
              </p:spPr>
            </p:pic>
            <p:pic>
              <p:nvPicPr>
                <p:cNvPr id="38" name="Google Shape;507;p55">
                  <a:extLst>
                    <a:ext uri="{FF2B5EF4-FFF2-40B4-BE49-F238E27FC236}">
                      <a16:creationId xmlns="" xmlns:a16="http://schemas.microsoft.com/office/drawing/2014/main" id="{8E368539-D3B3-504D-8782-65DDFE41BAD6}"/>
                    </a:ext>
                  </a:extLst>
                </p:cNvPr>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1950950" y="4360143"/>
                  <a:ext cx="319776" cy="561601"/>
                </a:xfrm>
                <a:prstGeom prst="rect">
                  <a:avLst/>
                </a:prstGeom>
                <a:noFill/>
                <a:ln>
                  <a:noFill/>
                </a:ln>
              </p:spPr>
            </p:pic>
            <p:sp>
              <p:nvSpPr>
                <p:cNvPr id="39" name="Google Shape;508;p55">
                  <a:extLst>
                    <a:ext uri="{FF2B5EF4-FFF2-40B4-BE49-F238E27FC236}">
                      <a16:creationId xmlns="" xmlns:a16="http://schemas.microsoft.com/office/drawing/2014/main" id="{E38F5D2F-96FB-074A-8D45-13A09985CF9A}"/>
                    </a:ext>
                  </a:extLst>
                </p:cNvPr>
                <p:cNvSpPr txBox="1"/>
                <p:nvPr/>
              </p:nvSpPr>
              <p:spPr>
                <a:xfrm>
                  <a:off x="2293801" y="4076636"/>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grpSp>
          <p:pic>
            <p:nvPicPr>
              <p:cNvPr id="28" name="Picture 27">
                <a:extLst>
                  <a:ext uri="{FF2B5EF4-FFF2-40B4-BE49-F238E27FC236}">
                    <a16:creationId xmlns="" xmlns:a16="http://schemas.microsoft.com/office/drawing/2014/main" id="{46999315-5C3F-A741-A011-03B5F17A6FE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189022" y="10974844"/>
                <a:ext cx="492187" cy="493136"/>
              </a:xfrm>
              <a:prstGeom prst="rect">
                <a:avLst/>
              </a:prstGeom>
            </p:spPr>
          </p:pic>
          <p:pic>
            <p:nvPicPr>
              <p:cNvPr id="29" name="Picture 28">
                <a:extLst>
                  <a:ext uri="{FF2B5EF4-FFF2-40B4-BE49-F238E27FC236}">
                    <a16:creationId xmlns="" xmlns:a16="http://schemas.microsoft.com/office/drawing/2014/main" id="{CCB052F6-E82B-1945-B894-CCB3CDB9AF8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105395" y="10974844"/>
                <a:ext cx="492187" cy="493136"/>
              </a:xfrm>
              <a:prstGeom prst="rect">
                <a:avLst/>
              </a:prstGeom>
            </p:spPr>
          </p:pic>
        </p:grpSp>
        <p:pic>
          <p:nvPicPr>
            <p:cNvPr id="50" name="Google Shape;503;p55">
              <a:extLst>
                <a:ext uri="{FF2B5EF4-FFF2-40B4-BE49-F238E27FC236}">
                  <a16:creationId xmlns="" xmlns:a16="http://schemas.microsoft.com/office/drawing/2014/main" id="{73D21CCE-3240-4F4B-80BA-D2B18BD4BF1B}"/>
                </a:ext>
              </a:extLst>
            </p:cNvPr>
            <p:cNvPicPr preferRelativeResize="0"/>
            <p:nvPr userDrawn="1"/>
          </p:nvPicPr>
          <p:blipFill>
            <a:blip r:embed="rId13">
              <a:extLst>
                <a:ext uri="{96DAC541-7B7A-43D3-8B79-37D633B846F1}">
                  <asvg:svgBlip xmlns="" xmlns:asvg="http://schemas.microsoft.com/office/drawing/2016/SVG/main" r:embed="rId14"/>
                </a:ext>
              </a:extLst>
            </a:blip>
            <a:srcRect/>
            <a:stretch/>
          </p:blipFill>
          <p:spPr>
            <a:xfrm>
              <a:off x="2976290" y="11949590"/>
              <a:ext cx="630340" cy="630338"/>
            </a:xfrm>
            <a:prstGeom prst="rect">
              <a:avLst/>
            </a:prstGeom>
            <a:noFill/>
            <a:ln>
              <a:noFill/>
            </a:ln>
          </p:spPr>
        </p:pic>
      </p:grpSp>
    </p:spTree>
    <p:extLst>
      <p:ext uri="{BB962C8B-B14F-4D97-AF65-F5344CB8AC3E}">
        <p14:creationId xmlns:p14="http://schemas.microsoft.com/office/powerpoint/2010/main" val="17991069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ncerramento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0" name="Picture 39">
            <a:extLst>
              <a:ext uri="{FF2B5EF4-FFF2-40B4-BE49-F238E27FC236}">
                <a16:creationId xmlns="" xmlns:a16="http://schemas.microsoft.com/office/drawing/2014/main" id="{4B4CE742-BDB9-8A46-B393-FCC235F7FA7D}"/>
              </a:ext>
            </a:extLst>
          </p:cNvPr>
          <p:cNvPicPr>
            <a:picLocks noChangeAspect="1"/>
          </p:cNvPicPr>
          <p:nvPr userDrawn="1"/>
        </p:nvPicPr>
        <p:blipFill rotWithShape="1">
          <a:blip r:embed="rId3"/>
          <a:srcRect t="7" r="87407" b="7"/>
          <a:stretch/>
        </p:blipFill>
        <p:spPr>
          <a:xfrm rot="10800000">
            <a:off x="21315992" y="0"/>
            <a:ext cx="3071181" cy="13716000"/>
          </a:xfrm>
          <a:prstGeom prst="rect">
            <a:avLst/>
          </a:prstGeom>
        </p:spPr>
      </p:pic>
      <p:sp>
        <p:nvSpPr>
          <p:cNvPr id="16" name="TextBox 15">
            <a:extLst>
              <a:ext uri="{FF2B5EF4-FFF2-40B4-BE49-F238E27FC236}">
                <a16:creationId xmlns="" xmlns:a16="http://schemas.microsoft.com/office/drawing/2014/main" id="{4E04468B-B108-F94F-A991-CBB5EED0B7EB}"/>
              </a:ext>
            </a:extLst>
          </p:cNvPr>
          <p:cNvSpPr txBox="1"/>
          <p:nvPr userDrawn="1"/>
        </p:nvSpPr>
        <p:spPr>
          <a:xfrm>
            <a:off x="2887684" y="1879707"/>
            <a:ext cx="6096541" cy="1354217"/>
          </a:xfrm>
          <a:prstGeom prst="rect">
            <a:avLst/>
          </a:prstGeom>
          <a:noFill/>
        </p:spPr>
        <p:txBody>
          <a:bodyPr wrap="none" rtlCol="0">
            <a:spAutoFit/>
          </a:bodyPr>
          <a:lstStyle/>
          <a:p>
            <a:r>
              <a:rPr lang="pt-BR" sz="8200" b="1">
                <a:solidFill>
                  <a:schemeClr val="accent1"/>
                </a:solidFill>
                <a:latin typeface="Tahoma" panose="020B0604030504040204" pitchFamily="34" charset="0"/>
                <a:ea typeface="Tahoma" panose="020B0604030504040204" pitchFamily="34" charset="0"/>
                <a:cs typeface="Tahoma" panose="020B0604030504040204" pitchFamily="34" charset="0"/>
              </a:rPr>
              <a:t>OBRIGADO</a:t>
            </a:r>
          </a:p>
        </p:txBody>
      </p:sp>
      <p:pic>
        <p:nvPicPr>
          <p:cNvPr id="18" name="Graphic 17">
            <a:extLst>
              <a:ext uri="{FF2B5EF4-FFF2-40B4-BE49-F238E27FC236}">
                <a16:creationId xmlns="" xmlns:a16="http://schemas.microsoft.com/office/drawing/2014/main" id="{65EF2035-EA20-B843-88A1-98CC9C8EB2D8}"/>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2943101" y="3667990"/>
            <a:ext cx="3125189" cy="2751525"/>
          </a:xfrm>
          <a:prstGeom prst="rect">
            <a:avLst/>
          </a:prstGeom>
        </p:spPr>
      </p:pic>
      <p:sp>
        <p:nvSpPr>
          <p:cNvPr id="20" name="Text Placeholder 15">
            <a:extLst>
              <a:ext uri="{FF2B5EF4-FFF2-40B4-BE49-F238E27FC236}">
                <a16:creationId xmlns="" xmlns:a16="http://schemas.microsoft.com/office/drawing/2014/main" id="{7D3C8213-8FBF-7941-8059-C7668EF2ADAB}"/>
              </a:ext>
            </a:extLst>
          </p:cNvPr>
          <p:cNvSpPr>
            <a:spLocks noGrp="1"/>
          </p:cNvSpPr>
          <p:nvPr>
            <p:ph type="body" sz="quarter" idx="23" hasCustomPrompt="1"/>
          </p:nvPr>
        </p:nvSpPr>
        <p:spPr>
          <a:xfrm>
            <a:off x="6484977" y="3654947"/>
            <a:ext cx="8946951" cy="646331"/>
          </a:xfrm>
          <a:prstGeom prst="rect">
            <a:avLst/>
          </a:prstGeom>
        </p:spPr>
        <p:txBody>
          <a:bodyPr anchor="t"/>
          <a:lstStyle>
            <a:lvl1pPr marL="0" indent="0" algn="l">
              <a:lnSpc>
                <a:spcPts val="4100"/>
              </a:lnSpc>
              <a:buNone/>
              <a:defRPr sz="3500" b="1" spc="15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NOME E ÚLTIMO SOBRENOME </a:t>
            </a:r>
          </a:p>
        </p:txBody>
      </p:sp>
      <p:sp>
        <p:nvSpPr>
          <p:cNvPr id="21" name="Text Placeholder 15">
            <a:extLst>
              <a:ext uri="{FF2B5EF4-FFF2-40B4-BE49-F238E27FC236}">
                <a16:creationId xmlns="" xmlns:a16="http://schemas.microsoft.com/office/drawing/2014/main" id="{EEA4551B-EF5F-1445-827E-D8A5E982EBDB}"/>
              </a:ext>
            </a:extLst>
          </p:cNvPr>
          <p:cNvSpPr>
            <a:spLocks noGrp="1"/>
          </p:cNvSpPr>
          <p:nvPr>
            <p:ph type="body" sz="quarter" idx="24" hasCustomPrompt="1"/>
          </p:nvPr>
        </p:nvSpPr>
        <p:spPr>
          <a:xfrm>
            <a:off x="6484977" y="4344047"/>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Área</a:t>
            </a:r>
          </a:p>
        </p:txBody>
      </p:sp>
      <p:sp>
        <p:nvSpPr>
          <p:cNvPr id="22" name="Text Placeholder 15">
            <a:extLst>
              <a:ext uri="{FF2B5EF4-FFF2-40B4-BE49-F238E27FC236}">
                <a16:creationId xmlns="" xmlns:a16="http://schemas.microsoft.com/office/drawing/2014/main" id="{C0D7B62C-08F2-B340-AAD8-3BF6276A7F9D}"/>
              </a:ext>
            </a:extLst>
          </p:cNvPr>
          <p:cNvSpPr>
            <a:spLocks noGrp="1"/>
          </p:cNvSpPr>
          <p:nvPr>
            <p:ph type="body" sz="quarter" idx="25" hasCustomPrompt="1"/>
          </p:nvPr>
        </p:nvSpPr>
        <p:spPr>
          <a:xfrm>
            <a:off x="6484977" y="4922311"/>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Contato</a:t>
            </a:r>
          </a:p>
        </p:txBody>
      </p:sp>
      <p:sp>
        <p:nvSpPr>
          <p:cNvPr id="24" name="Text Placeholder 15">
            <a:extLst>
              <a:ext uri="{FF2B5EF4-FFF2-40B4-BE49-F238E27FC236}">
                <a16:creationId xmlns="" xmlns:a16="http://schemas.microsoft.com/office/drawing/2014/main" id="{E90EEF63-BC2C-A744-A9F8-1546D11C778F}"/>
              </a:ext>
            </a:extLst>
          </p:cNvPr>
          <p:cNvSpPr>
            <a:spLocks noGrp="1"/>
          </p:cNvSpPr>
          <p:nvPr>
            <p:ph type="body" sz="quarter" idx="26" hasCustomPrompt="1"/>
          </p:nvPr>
        </p:nvSpPr>
        <p:spPr>
          <a:xfrm>
            <a:off x="6484977" y="5500575"/>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E-mail TOTVS</a:t>
            </a:r>
          </a:p>
        </p:txBody>
      </p:sp>
      <p:sp>
        <p:nvSpPr>
          <p:cNvPr id="25" name="TextBox 24">
            <a:extLst>
              <a:ext uri="{FF2B5EF4-FFF2-40B4-BE49-F238E27FC236}">
                <a16:creationId xmlns="" xmlns:a16="http://schemas.microsoft.com/office/drawing/2014/main" id="{D63BB44E-5CA4-8E45-806F-D8D0D26E751A}"/>
              </a:ext>
            </a:extLst>
          </p:cNvPr>
          <p:cNvSpPr txBox="1"/>
          <p:nvPr userDrawn="1"/>
        </p:nvSpPr>
        <p:spPr>
          <a:xfrm>
            <a:off x="2825142" y="6991718"/>
            <a:ext cx="8161019" cy="2128603"/>
          </a:xfrm>
          <a:prstGeom prst="rect">
            <a:avLst/>
          </a:prstGeom>
        </p:spPr>
        <p:txBody>
          <a:bodyPr wrap="square" rtlCol="0">
            <a:noAutofit/>
          </a:bodyPr>
          <a:lstStyle/>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Tecnologia + Conhecimento são nosso DNA.</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O sucesso do cliente é o nosso sucesso.</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Valorizamos gente boa que é boa gente.</a:t>
            </a:r>
          </a:p>
        </p:txBody>
      </p:sp>
      <p:pic>
        <p:nvPicPr>
          <p:cNvPr id="43" name="Graphic 42">
            <a:extLst>
              <a:ext uri="{FF2B5EF4-FFF2-40B4-BE49-F238E27FC236}">
                <a16:creationId xmlns="" xmlns:a16="http://schemas.microsoft.com/office/drawing/2014/main" id="{31680D12-BBB8-4047-A44B-89F12B40DE85}"/>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19982582" y="11770490"/>
            <a:ext cx="3517902" cy="1031109"/>
          </a:xfrm>
          <a:prstGeom prst="rect">
            <a:avLst/>
          </a:prstGeom>
        </p:spPr>
      </p:pic>
      <p:sp>
        <p:nvSpPr>
          <p:cNvPr id="44" name="TextBox 43">
            <a:extLst>
              <a:ext uri="{FF2B5EF4-FFF2-40B4-BE49-F238E27FC236}">
                <a16:creationId xmlns="" xmlns:a16="http://schemas.microsoft.com/office/drawing/2014/main" id="{DC32156A-3ABD-3B41-85FB-8122A333BAFA}"/>
              </a:ext>
            </a:extLst>
          </p:cNvPr>
          <p:cNvSpPr txBox="1"/>
          <p:nvPr userDrawn="1"/>
        </p:nvSpPr>
        <p:spPr>
          <a:xfrm>
            <a:off x="14451091" y="12072141"/>
            <a:ext cx="4546437" cy="646331"/>
          </a:xfrm>
          <a:prstGeom prst="rect">
            <a:avLst/>
          </a:prstGeom>
          <a:noFill/>
        </p:spPr>
        <p:txBody>
          <a:bodyPr wrap="none" rtlCol="0">
            <a:spAutoFit/>
          </a:bodyPr>
          <a:lstStyle/>
          <a:p>
            <a:r>
              <a:rPr lang="pt-BR" sz="3600" b="1">
                <a:solidFill>
                  <a:schemeClr val="accent2"/>
                </a:solidFill>
                <a:latin typeface="Tahoma" panose="020B0604030504040204" pitchFamily="34" charset="0"/>
                <a:ea typeface="Tahoma" panose="020B0604030504040204" pitchFamily="34" charset="0"/>
                <a:cs typeface="Tahoma" panose="020B0604030504040204" pitchFamily="34" charset="0"/>
              </a:rPr>
              <a:t>#</a:t>
            </a:r>
            <a:r>
              <a:rPr lang="pt-BR" sz="3600" b="1">
                <a:solidFill>
                  <a:srgbClr val="EDEDED"/>
                </a:solidFill>
                <a:latin typeface="Tahoma" panose="020B0604030504040204" pitchFamily="34" charset="0"/>
                <a:ea typeface="Tahoma" panose="020B0604030504040204" pitchFamily="34" charset="0"/>
                <a:cs typeface="Tahoma" panose="020B0604030504040204" pitchFamily="34" charset="0"/>
              </a:rPr>
              <a:t>SOMOSTOTVERS</a:t>
            </a:r>
          </a:p>
        </p:txBody>
      </p:sp>
      <p:sp>
        <p:nvSpPr>
          <p:cNvPr id="46" name="Picture Placeholder 9">
            <a:extLst>
              <a:ext uri="{FF2B5EF4-FFF2-40B4-BE49-F238E27FC236}">
                <a16:creationId xmlns="" xmlns:a16="http://schemas.microsoft.com/office/drawing/2014/main" id="{6C7AABCC-D5B6-3548-B319-4B074C0C2486}"/>
              </a:ext>
            </a:extLst>
          </p:cNvPr>
          <p:cNvSpPr>
            <a:spLocks noGrp="1"/>
          </p:cNvSpPr>
          <p:nvPr>
            <p:ph type="pic" sz="quarter" idx="13" hasCustomPrompt="1"/>
          </p:nvPr>
        </p:nvSpPr>
        <p:spPr>
          <a:xfrm>
            <a:off x="3526042" y="3887789"/>
            <a:ext cx="1959306" cy="1959306"/>
          </a:xfrm>
          <a:prstGeom prst="ellipse">
            <a:avLst/>
          </a:prstGeom>
          <a:solidFill>
            <a:schemeClr val="accent1"/>
          </a:solidFill>
          <a:ln w="25400">
            <a:solidFill>
              <a:schemeClr val="accent1"/>
            </a:solidFill>
          </a:ln>
        </p:spPr>
        <p:txBody>
          <a:bodyPr anchor="ctr"/>
          <a:lstStyle>
            <a:lvl1pPr marL="0" indent="0" algn="ctr">
              <a:buNone/>
              <a:defRPr sz="18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pt-BR"/>
              <a:t>SUA FOTO</a:t>
            </a:r>
          </a:p>
        </p:txBody>
      </p:sp>
      <p:pic>
        <p:nvPicPr>
          <p:cNvPr id="47" name="Picture 46">
            <a:extLst>
              <a:ext uri="{FF2B5EF4-FFF2-40B4-BE49-F238E27FC236}">
                <a16:creationId xmlns="" xmlns:a16="http://schemas.microsoft.com/office/drawing/2014/main" id="{3E31E8B5-B92C-1D4B-8987-5AF6DB203F42}"/>
              </a:ext>
            </a:extLst>
          </p:cNvPr>
          <p:cNvPicPr>
            <a:picLocks noChangeAspect="1"/>
          </p:cNvPicPr>
          <p:nvPr userDrawn="1"/>
        </p:nvPicPr>
        <p:blipFill rotWithShape="1">
          <a:blip r:embed="rId8"/>
          <a:srcRect l="87961" t="7" r="1022" b="78825"/>
          <a:stretch/>
        </p:blipFill>
        <p:spPr>
          <a:xfrm rot="10800000">
            <a:off x="-1" y="10812212"/>
            <a:ext cx="2686653" cy="2903788"/>
          </a:xfrm>
          <a:prstGeom prst="rect">
            <a:avLst/>
          </a:prstGeom>
        </p:spPr>
      </p:pic>
      <p:pic>
        <p:nvPicPr>
          <p:cNvPr id="49" name="Picture 48">
            <a:extLst>
              <a:ext uri="{FF2B5EF4-FFF2-40B4-BE49-F238E27FC236}">
                <a16:creationId xmlns="" xmlns:a16="http://schemas.microsoft.com/office/drawing/2014/main" id="{85986699-E8FD-E34C-AC3A-FE5133E31B7A}"/>
              </a:ext>
            </a:extLst>
          </p:cNvPr>
          <p:cNvPicPr>
            <a:picLocks noChangeAspect="1"/>
          </p:cNvPicPr>
          <p:nvPr userDrawn="1"/>
        </p:nvPicPr>
        <p:blipFill rotWithShape="1">
          <a:blip r:embed="rId8"/>
          <a:srcRect l="87961" t="7" b="78825"/>
          <a:stretch/>
        </p:blipFill>
        <p:spPr>
          <a:xfrm>
            <a:off x="20460583" y="0"/>
            <a:ext cx="2936035" cy="2903788"/>
          </a:xfrm>
          <a:prstGeom prst="rect">
            <a:avLst/>
          </a:prstGeom>
        </p:spPr>
      </p:pic>
      <p:grpSp>
        <p:nvGrpSpPr>
          <p:cNvPr id="2" name="Group 1">
            <a:extLst>
              <a:ext uri="{FF2B5EF4-FFF2-40B4-BE49-F238E27FC236}">
                <a16:creationId xmlns="" xmlns:a16="http://schemas.microsoft.com/office/drawing/2014/main" id="{B58FA5E7-9120-9344-8000-E4A1086069E4}"/>
              </a:ext>
            </a:extLst>
          </p:cNvPr>
          <p:cNvGrpSpPr/>
          <p:nvPr userDrawn="1"/>
        </p:nvGrpSpPr>
        <p:grpSpPr>
          <a:xfrm>
            <a:off x="2898337" y="10048260"/>
            <a:ext cx="6754423" cy="2848322"/>
            <a:chOff x="2898337" y="10048260"/>
            <a:chExt cx="6754423" cy="2848322"/>
          </a:xfrm>
        </p:grpSpPr>
        <p:grpSp>
          <p:nvGrpSpPr>
            <p:cNvPr id="26" name="Group 25">
              <a:extLst>
                <a:ext uri="{FF2B5EF4-FFF2-40B4-BE49-F238E27FC236}">
                  <a16:creationId xmlns="" xmlns:a16="http://schemas.microsoft.com/office/drawing/2014/main" id="{87A28CBF-313A-1A4A-8439-68255E2C22CE}"/>
                </a:ext>
              </a:extLst>
            </p:cNvPr>
            <p:cNvGrpSpPr/>
            <p:nvPr userDrawn="1"/>
          </p:nvGrpSpPr>
          <p:grpSpPr>
            <a:xfrm>
              <a:off x="2898337" y="10048260"/>
              <a:ext cx="6754423" cy="2848322"/>
              <a:chOff x="3189022" y="10974844"/>
              <a:chExt cx="4360025" cy="1838611"/>
            </a:xfrm>
          </p:grpSpPr>
          <p:grpSp>
            <p:nvGrpSpPr>
              <p:cNvPr id="27" name="Google Shape;496;p55">
                <a:extLst>
                  <a:ext uri="{FF2B5EF4-FFF2-40B4-BE49-F238E27FC236}">
                    <a16:creationId xmlns="" xmlns:a16="http://schemas.microsoft.com/office/drawing/2014/main" id="{1772A8C2-B05E-2141-8B0F-15B3C6AB1909}"/>
                  </a:ext>
                </a:extLst>
              </p:cNvPr>
              <p:cNvGrpSpPr/>
              <p:nvPr/>
            </p:nvGrpSpPr>
            <p:grpSpPr>
              <a:xfrm>
                <a:off x="3218800" y="11014369"/>
                <a:ext cx="4330247" cy="1799086"/>
                <a:chOff x="578579" y="3633030"/>
                <a:chExt cx="3101824" cy="1288714"/>
              </a:xfrm>
            </p:grpSpPr>
            <p:sp>
              <p:nvSpPr>
                <p:cNvPr id="30" name="Google Shape;497;p55">
                  <a:extLst>
                    <a:ext uri="{FF2B5EF4-FFF2-40B4-BE49-F238E27FC236}">
                      <a16:creationId xmlns="" xmlns:a16="http://schemas.microsoft.com/office/drawing/2014/main" id="{247F2857-0068-9A42-8690-9215DFAB9480}"/>
                    </a:ext>
                  </a:extLst>
                </p:cNvPr>
                <p:cNvSpPr txBox="1"/>
                <p:nvPr/>
              </p:nvSpPr>
              <p:spPr>
                <a:xfrm>
                  <a:off x="907826" y="3633030"/>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totvs.com</a:t>
                  </a:r>
                  <a:endParaRPr sz="2400" kern="0">
                    <a:solidFill>
                      <a:srgbClr val="FFFFFF"/>
                    </a:solidFill>
                    <a:latin typeface="Arial" panose="020B0604020202020204"/>
                    <a:cs typeface="Arial"/>
                    <a:sym typeface="Arial"/>
                  </a:endParaRPr>
                </a:p>
              </p:txBody>
            </p:sp>
            <p:sp>
              <p:nvSpPr>
                <p:cNvPr id="31" name="Google Shape;498;p55">
                  <a:extLst>
                    <a:ext uri="{FF2B5EF4-FFF2-40B4-BE49-F238E27FC236}">
                      <a16:creationId xmlns="" xmlns:a16="http://schemas.microsoft.com/office/drawing/2014/main" id="{76B1A733-22E1-C146-B795-F456A9254D38}"/>
                    </a:ext>
                  </a:extLst>
                </p:cNvPr>
                <p:cNvSpPr txBox="1"/>
                <p:nvPr/>
              </p:nvSpPr>
              <p:spPr>
                <a:xfrm>
                  <a:off x="907826" y="4108700"/>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kern="0">
                    <a:solidFill>
                      <a:srgbClr val="FFFFFF"/>
                    </a:solidFill>
                    <a:latin typeface="Arial" panose="020B0604020202020204"/>
                    <a:cs typeface="Arial"/>
                    <a:sym typeface="Arial"/>
                  </a:endParaRPr>
                </a:p>
              </p:txBody>
            </p:sp>
            <p:sp>
              <p:nvSpPr>
                <p:cNvPr id="32" name="Google Shape;499;p55">
                  <a:extLst>
                    <a:ext uri="{FF2B5EF4-FFF2-40B4-BE49-F238E27FC236}">
                      <a16:creationId xmlns="" xmlns:a16="http://schemas.microsoft.com/office/drawing/2014/main" id="{2D471DD8-FB2E-514D-93D3-99FCAEBB093A}"/>
                    </a:ext>
                  </a:extLst>
                </p:cNvPr>
                <p:cNvSpPr txBox="1"/>
                <p:nvPr/>
              </p:nvSpPr>
              <p:spPr>
                <a:xfrm>
                  <a:off x="907826" y="4538325"/>
                  <a:ext cx="10704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sp>
              <p:nvSpPr>
                <p:cNvPr id="33" name="Google Shape;500;p55">
                  <a:extLst>
                    <a:ext uri="{FF2B5EF4-FFF2-40B4-BE49-F238E27FC236}">
                      <a16:creationId xmlns="" xmlns:a16="http://schemas.microsoft.com/office/drawing/2014/main" id="{BD824E7D-5DF0-0649-8C57-632F657661FE}"/>
                    </a:ext>
                  </a:extLst>
                </p:cNvPr>
                <p:cNvSpPr txBox="1"/>
                <p:nvPr/>
              </p:nvSpPr>
              <p:spPr>
                <a:xfrm>
                  <a:off x="2293798" y="4538325"/>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company/totvs</a:t>
                  </a:r>
                  <a:endParaRPr sz="2400" b="1" kern="0">
                    <a:solidFill>
                      <a:srgbClr val="FFFFFF"/>
                    </a:solidFill>
                    <a:latin typeface="Tahoma"/>
                    <a:ea typeface="Tahoma"/>
                    <a:cs typeface="Tahoma"/>
                    <a:sym typeface="Tahoma"/>
                  </a:endParaRPr>
                </a:p>
              </p:txBody>
            </p:sp>
            <p:sp>
              <p:nvSpPr>
                <p:cNvPr id="34" name="Google Shape;501;p55">
                  <a:extLst>
                    <a:ext uri="{FF2B5EF4-FFF2-40B4-BE49-F238E27FC236}">
                      <a16:creationId xmlns="" xmlns:a16="http://schemas.microsoft.com/office/drawing/2014/main" id="{0CA58D27-63F6-184A-ACFF-6D80DCDE6174}"/>
                    </a:ext>
                  </a:extLst>
                </p:cNvPr>
                <p:cNvSpPr txBox="1"/>
                <p:nvPr/>
              </p:nvSpPr>
              <p:spPr>
                <a:xfrm>
                  <a:off x="2293803" y="3634404"/>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totvs.store</a:t>
                  </a:r>
                  <a:endParaRPr sz="2400" b="1" kern="0">
                    <a:solidFill>
                      <a:srgbClr val="FFFFFF"/>
                    </a:solidFill>
                    <a:latin typeface="Tahoma"/>
                    <a:ea typeface="Tahoma"/>
                    <a:cs typeface="Tahoma"/>
                    <a:sym typeface="Tahoma"/>
                  </a:endParaRPr>
                </a:p>
              </p:txBody>
            </p:sp>
            <p:pic>
              <p:nvPicPr>
                <p:cNvPr id="35" name="Google Shape;502;p55">
                  <a:extLst>
                    <a:ext uri="{FF2B5EF4-FFF2-40B4-BE49-F238E27FC236}">
                      <a16:creationId xmlns="" xmlns:a16="http://schemas.microsoft.com/office/drawing/2014/main" id="{1C88B662-B322-7C43-8FDB-927307155C0B}"/>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1931151" y="3930209"/>
                  <a:ext cx="359375" cy="561574"/>
                </a:xfrm>
                <a:prstGeom prst="rect">
                  <a:avLst/>
                </a:prstGeom>
                <a:noFill/>
                <a:ln>
                  <a:noFill/>
                </a:ln>
              </p:spPr>
            </p:pic>
            <p:pic>
              <p:nvPicPr>
                <p:cNvPr id="37" name="Google Shape;505;p55">
                  <a:extLst>
                    <a:ext uri="{FF2B5EF4-FFF2-40B4-BE49-F238E27FC236}">
                      <a16:creationId xmlns="" xmlns:a16="http://schemas.microsoft.com/office/drawing/2014/main" id="{1F6EA9B8-9F5F-BF4C-A430-E72EB312C2A5}"/>
                    </a:ext>
                  </a:extLst>
                </p:cNvPr>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578579" y="3947361"/>
                  <a:ext cx="300727" cy="528143"/>
                </a:xfrm>
                <a:prstGeom prst="rect">
                  <a:avLst/>
                </a:prstGeom>
                <a:noFill/>
                <a:ln>
                  <a:noFill/>
                </a:ln>
              </p:spPr>
            </p:pic>
            <p:pic>
              <p:nvPicPr>
                <p:cNvPr id="38" name="Google Shape;507;p55">
                  <a:extLst>
                    <a:ext uri="{FF2B5EF4-FFF2-40B4-BE49-F238E27FC236}">
                      <a16:creationId xmlns="" xmlns:a16="http://schemas.microsoft.com/office/drawing/2014/main" id="{8E368539-D3B3-504D-8782-65DDFE41BAD6}"/>
                    </a:ext>
                  </a:extLst>
                </p:cNvPr>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1950950" y="4360143"/>
                  <a:ext cx="319776" cy="561601"/>
                </a:xfrm>
                <a:prstGeom prst="rect">
                  <a:avLst/>
                </a:prstGeom>
                <a:noFill/>
                <a:ln>
                  <a:noFill/>
                </a:ln>
              </p:spPr>
            </p:pic>
            <p:sp>
              <p:nvSpPr>
                <p:cNvPr id="39" name="Google Shape;508;p55">
                  <a:extLst>
                    <a:ext uri="{FF2B5EF4-FFF2-40B4-BE49-F238E27FC236}">
                      <a16:creationId xmlns="" xmlns:a16="http://schemas.microsoft.com/office/drawing/2014/main" id="{E38F5D2F-96FB-074A-8D45-13A09985CF9A}"/>
                    </a:ext>
                  </a:extLst>
                </p:cNvPr>
                <p:cNvSpPr txBox="1"/>
                <p:nvPr/>
              </p:nvSpPr>
              <p:spPr>
                <a:xfrm>
                  <a:off x="2293801" y="4076636"/>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grpSp>
          <p:pic>
            <p:nvPicPr>
              <p:cNvPr id="28" name="Picture 27">
                <a:extLst>
                  <a:ext uri="{FF2B5EF4-FFF2-40B4-BE49-F238E27FC236}">
                    <a16:creationId xmlns="" xmlns:a16="http://schemas.microsoft.com/office/drawing/2014/main" id="{46999315-5C3F-A741-A011-03B5F17A6FE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189022" y="10974844"/>
                <a:ext cx="492187" cy="493136"/>
              </a:xfrm>
              <a:prstGeom prst="rect">
                <a:avLst/>
              </a:prstGeom>
            </p:spPr>
          </p:pic>
          <p:pic>
            <p:nvPicPr>
              <p:cNvPr id="29" name="Picture 28">
                <a:extLst>
                  <a:ext uri="{FF2B5EF4-FFF2-40B4-BE49-F238E27FC236}">
                    <a16:creationId xmlns="" xmlns:a16="http://schemas.microsoft.com/office/drawing/2014/main" id="{CCB052F6-E82B-1945-B894-CCB3CDB9AF8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105395" y="10974844"/>
                <a:ext cx="492187" cy="493136"/>
              </a:xfrm>
              <a:prstGeom prst="rect">
                <a:avLst/>
              </a:prstGeom>
            </p:spPr>
          </p:pic>
        </p:grpSp>
        <p:pic>
          <p:nvPicPr>
            <p:cNvPr id="50" name="Google Shape;503;p55">
              <a:extLst>
                <a:ext uri="{FF2B5EF4-FFF2-40B4-BE49-F238E27FC236}">
                  <a16:creationId xmlns="" xmlns:a16="http://schemas.microsoft.com/office/drawing/2014/main" id="{682B0DD1-256D-1C47-8AAF-623E9D41D790}"/>
                </a:ext>
              </a:extLst>
            </p:cNvPr>
            <p:cNvPicPr preferRelativeResize="0"/>
            <p:nvPr userDrawn="1"/>
          </p:nvPicPr>
          <p:blipFill>
            <a:blip r:embed="rId13">
              <a:extLst>
                <a:ext uri="{96DAC541-7B7A-43D3-8B79-37D633B846F1}">
                  <asvg:svgBlip xmlns="" xmlns:asvg="http://schemas.microsoft.com/office/drawing/2016/SVG/main" r:embed="rId14"/>
                </a:ext>
              </a:extLst>
            </a:blip>
            <a:srcRect/>
            <a:stretch/>
          </p:blipFill>
          <p:spPr>
            <a:xfrm>
              <a:off x="2976290" y="11949590"/>
              <a:ext cx="630340" cy="630338"/>
            </a:xfrm>
            <a:prstGeom prst="rect">
              <a:avLst/>
            </a:prstGeom>
            <a:noFill/>
            <a:ln>
              <a:noFill/>
            </a:ln>
          </p:spPr>
        </p:pic>
      </p:grpSp>
    </p:spTree>
    <p:extLst>
      <p:ext uri="{BB962C8B-B14F-4D97-AF65-F5344CB8AC3E}">
        <p14:creationId xmlns:p14="http://schemas.microsoft.com/office/powerpoint/2010/main" val="1917116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_1">
    <p:spTree>
      <p:nvGrpSpPr>
        <p:cNvPr id="1" name=""/>
        <p:cNvGrpSpPr/>
        <p:nvPr/>
      </p:nvGrpSpPr>
      <p:grpSpPr>
        <a:xfrm>
          <a:off x="0" y="0"/>
          <a:ext cx="0" cy="0"/>
          <a:chOff x="0" y="0"/>
          <a:chExt cx="0" cy="0"/>
        </a:xfrm>
      </p:grpSpPr>
      <p:sp>
        <p:nvSpPr>
          <p:cNvPr id="15" name="Text Placeholder 15">
            <a:extLst>
              <a:ext uri="{FF2B5EF4-FFF2-40B4-BE49-F238E27FC236}">
                <a16:creationId xmlns="" xmlns:a16="http://schemas.microsoft.com/office/drawing/2014/main" id="{1907402A-2E18-D94D-97E0-70A5638ADEC6}"/>
              </a:ext>
            </a:extLst>
          </p:cNvPr>
          <p:cNvSpPr>
            <a:spLocks noGrp="1"/>
          </p:cNvSpPr>
          <p:nvPr>
            <p:ph type="body" sz="quarter" idx="19" hasCustomPrompt="1"/>
          </p:nvPr>
        </p:nvSpPr>
        <p:spPr>
          <a:xfrm>
            <a:off x="5196583" y="5287845"/>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 eros et accumsan et iusto.</a:t>
            </a:r>
          </a:p>
        </p:txBody>
      </p:sp>
      <p:sp>
        <p:nvSpPr>
          <p:cNvPr id="22" name="Text Placeholder 15">
            <a:extLst>
              <a:ext uri="{FF2B5EF4-FFF2-40B4-BE49-F238E27FC236}">
                <a16:creationId xmlns="" xmlns:a16="http://schemas.microsoft.com/office/drawing/2014/main" id="{195300C4-5861-2847-97C3-0426A6A70690}"/>
              </a:ext>
            </a:extLst>
          </p:cNvPr>
          <p:cNvSpPr>
            <a:spLocks noGrp="1"/>
          </p:cNvSpPr>
          <p:nvPr>
            <p:ph type="body" sz="quarter" idx="22" hasCustomPrompt="1"/>
          </p:nvPr>
        </p:nvSpPr>
        <p:spPr>
          <a:xfrm>
            <a:off x="11858641" y="5287845"/>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a:t>
            </a:r>
          </a:p>
        </p:txBody>
      </p:sp>
      <p:sp>
        <p:nvSpPr>
          <p:cNvPr id="26" name="Text Placeholder 15">
            <a:extLst>
              <a:ext uri="{FF2B5EF4-FFF2-40B4-BE49-F238E27FC236}">
                <a16:creationId xmlns="" xmlns:a16="http://schemas.microsoft.com/office/drawing/2014/main" id="{73AEBB5A-0A5B-5E4A-BE95-BF5F3130154F}"/>
              </a:ext>
            </a:extLst>
          </p:cNvPr>
          <p:cNvSpPr>
            <a:spLocks noGrp="1"/>
          </p:cNvSpPr>
          <p:nvPr>
            <p:ph type="body" sz="quarter" idx="25" hasCustomPrompt="1"/>
          </p:nvPr>
        </p:nvSpPr>
        <p:spPr>
          <a:xfrm>
            <a:off x="18520698" y="5287845"/>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a:t>
            </a:r>
          </a:p>
        </p:txBody>
      </p:sp>
      <p:sp>
        <p:nvSpPr>
          <p:cNvPr id="30" name="Text Placeholder 15">
            <a:extLst>
              <a:ext uri="{FF2B5EF4-FFF2-40B4-BE49-F238E27FC236}">
                <a16:creationId xmlns="" xmlns:a16="http://schemas.microsoft.com/office/drawing/2014/main" id="{2444134B-68D3-C84C-8591-5B6CFAC01BBD}"/>
              </a:ext>
            </a:extLst>
          </p:cNvPr>
          <p:cNvSpPr>
            <a:spLocks noGrp="1"/>
          </p:cNvSpPr>
          <p:nvPr>
            <p:ph type="body" sz="quarter" idx="28" hasCustomPrompt="1"/>
          </p:nvPr>
        </p:nvSpPr>
        <p:spPr>
          <a:xfrm>
            <a:off x="5196583" y="97618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a:t>
            </a:r>
          </a:p>
        </p:txBody>
      </p:sp>
      <p:sp>
        <p:nvSpPr>
          <p:cNvPr id="33" name="Text Placeholder 15">
            <a:extLst>
              <a:ext uri="{FF2B5EF4-FFF2-40B4-BE49-F238E27FC236}">
                <a16:creationId xmlns="" xmlns:a16="http://schemas.microsoft.com/office/drawing/2014/main" id="{382DD5E0-A46E-3B47-9C03-EA57D09E3800}"/>
              </a:ext>
            </a:extLst>
          </p:cNvPr>
          <p:cNvSpPr>
            <a:spLocks noGrp="1"/>
          </p:cNvSpPr>
          <p:nvPr>
            <p:ph type="body" sz="quarter" idx="30" hasCustomPrompt="1"/>
          </p:nvPr>
        </p:nvSpPr>
        <p:spPr>
          <a:xfrm>
            <a:off x="11858641" y="97618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 eros et accumsan.</a:t>
            </a:r>
          </a:p>
        </p:txBody>
      </p:sp>
      <p:sp>
        <p:nvSpPr>
          <p:cNvPr id="36" name="Text Placeholder 15">
            <a:extLst>
              <a:ext uri="{FF2B5EF4-FFF2-40B4-BE49-F238E27FC236}">
                <a16:creationId xmlns="" xmlns:a16="http://schemas.microsoft.com/office/drawing/2014/main" id="{B66CAF5C-0E55-194F-B391-2ADD5CD8494F}"/>
              </a:ext>
            </a:extLst>
          </p:cNvPr>
          <p:cNvSpPr>
            <a:spLocks noGrp="1"/>
          </p:cNvSpPr>
          <p:nvPr>
            <p:ph type="body" sz="quarter" idx="32" hasCustomPrompt="1"/>
          </p:nvPr>
        </p:nvSpPr>
        <p:spPr>
          <a:xfrm>
            <a:off x="18520698" y="97618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a:t>
            </a:r>
          </a:p>
        </p:txBody>
      </p:sp>
      <p:sp>
        <p:nvSpPr>
          <p:cNvPr id="38" name="Slide Number Placeholder 37">
            <a:extLst>
              <a:ext uri="{FF2B5EF4-FFF2-40B4-BE49-F238E27FC236}">
                <a16:creationId xmlns="" xmlns:a16="http://schemas.microsoft.com/office/drawing/2014/main" id="{2B0F37DD-1A44-2E49-ABC6-E9AAA53B3A81}"/>
              </a:ext>
            </a:extLst>
          </p:cNvPr>
          <p:cNvSpPr>
            <a:spLocks noGrp="1"/>
          </p:cNvSpPr>
          <p:nvPr>
            <p:ph type="sldNum" sz="quarter" idx="33"/>
          </p:nvPr>
        </p:nvSpPr>
        <p:spPr/>
        <p:txBody>
          <a:bodyPr/>
          <a:lstStyle/>
          <a:p>
            <a:fld id="{A325F139-6C12-C241-B593-B371F006EAF6}" type="slidenum">
              <a:rPr lang="pt-BR"/>
              <a:pPr/>
              <a:t>‹nº›</a:t>
            </a:fld>
            <a:endParaRPr lang="pt-BR"/>
          </a:p>
        </p:txBody>
      </p:sp>
    </p:spTree>
    <p:extLst>
      <p:ext uri="{BB962C8B-B14F-4D97-AF65-F5344CB8AC3E}">
        <p14:creationId xmlns:p14="http://schemas.microsoft.com/office/powerpoint/2010/main" val="19116705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Agenda_2">
    <p:bg>
      <p:bgPr>
        <a:solidFill>
          <a:schemeClr val="bg2"/>
        </a:solidFill>
        <a:effectLst/>
      </p:bgPr>
    </p:bg>
    <p:spTree>
      <p:nvGrpSpPr>
        <p:cNvPr id="1" name=""/>
        <p:cNvGrpSpPr/>
        <p:nvPr/>
      </p:nvGrpSpPr>
      <p:grpSpPr>
        <a:xfrm>
          <a:off x="0" y="0"/>
          <a:ext cx="0" cy="0"/>
          <a:chOff x="0" y="0"/>
          <a:chExt cx="0" cy="0"/>
        </a:xfrm>
      </p:grpSpPr>
      <p:pic>
        <p:nvPicPr>
          <p:cNvPr id="3" name="Picture 2" descr="A picture containing text, light&#10;&#10;Description automatically generated">
            <a:extLst>
              <a:ext uri="{FF2B5EF4-FFF2-40B4-BE49-F238E27FC236}">
                <a16:creationId xmlns="" xmlns:a16="http://schemas.microsoft.com/office/drawing/2014/main" id="{933D7A16-E5C2-0D4A-B0F0-9CA4157ACA85}"/>
              </a:ext>
            </a:extLst>
          </p:cNvPr>
          <p:cNvPicPr>
            <a:picLocks noChangeAspect="1"/>
          </p:cNvPicPr>
          <p:nvPr userDrawn="1"/>
        </p:nvPicPr>
        <p:blipFill>
          <a:blip r:embed="rId2"/>
          <a:stretch>
            <a:fillRect/>
          </a:stretch>
        </p:blipFill>
        <p:spPr>
          <a:xfrm>
            <a:off x="20377687" y="0"/>
            <a:ext cx="4009488" cy="13716000"/>
          </a:xfrm>
          <a:prstGeom prst="rect">
            <a:avLst/>
          </a:prstGeom>
        </p:spPr>
      </p:pic>
      <p:sp>
        <p:nvSpPr>
          <p:cNvPr id="38" name="Slide Number Placeholder 37">
            <a:extLst>
              <a:ext uri="{FF2B5EF4-FFF2-40B4-BE49-F238E27FC236}">
                <a16:creationId xmlns="" xmlns:a16="http://schemas.microsoft.com/office/drawing/2014/main" id="{2B0F37DD-1A44-2E49-ABC6-E9AAA53B3A81}"/>
              </a:ext>
            </a:extLst>
          </p:cNvPr>
          <p:cNvSpPr>
            <a:spLocks noGrp="1"/>
          </p:cNvSpPr>
          <p:nvPr>
            <p:ph type="sldNum" sz="quarter" idx="33"/>
          </p:nvPr>
        </p:nvSpPr>
        <p:spPr/>
        <p:txBody>
          <a:bodyPr/>
          <a:lstStyle>
            <a:lvl1pPr>
              <a:defRPr>
                <a:solidFill>
                  <a:schemeClr val="bg1"/>
                </a:solidFill>
              </a:defRPr>
            </a:lvl1pPr>
          </a:lstStyle>
          <a:p>
            <a:fld id="{A325F139-6C12-C241-B593-B371F006EAF6}" type="slidenum">
              <a:rPr lang="pt-BR"/>
              <a:pPr/>
              <a:t>‹nº›</a:t>
            </a:fld>
            <a:endParaRPr lang="pt-BR"/>
          </a:p>
        </p:txBody>
      </p:sp>
      <p:pic>
        <p:nvPicPr>
          <p:cNvPr id="17" name="Graphic 16">
            <a:extLst>
              <a:ext uri="{FF2B5EF4-FFF2-40B4-BE49-F238E27FC236}">
                <a16:creationId xmlns="" xmlns:a16="http://schemas.microsoft.com/office/drawing/2014/main" id="{E52560EB-4E32-F445-99F1-5FC82CD71170}"/>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91C756B1-0F7D-C646-A09C-42421A522D22}"/>
              </a:ext>
            </a:extLst>
          </p:cNvPr>
          <p:cNvPicPr>
            <a:picLocks noChangeAspect="1"/>
          </p:cNvPicPr>
          <p:nvPr userDrawn="1"/>
        </p:nvPicPr>
        <p:blipFill>
          <a:blip r:embed="rId5"/>
          <a:stretch>
            <a:fillRect/>
          </a:stretch>
        </p:blipFill>
        <p:spPr>
          <a:xfrm>
            <a:off x="592137" y="1092200"/>
            <a:ext cx="20472400" cy="1104900"/>
          </a:xfrm>
          <a:prstGeom prst="rect">
            <a:avLst/>
          </a:prstGeom>
        </p:spPr>
      </p:pic>
      <p:pic>
        <p:nvPicPr>
          <p:cNvPr id="21" name="Graphic 20">
            <a:extLst>
              <a:ext uri="{FF2B5EF4-FFF2-40B4-BE49-F238E27FC236}">
                <a16:creationId xmlns="" xmlns:a16="http://schemas.microsoft.com/office/drawing/2014/main" id="{4A318CDA-C2F4-9447-8F3C-83FE1DA7419F}"/>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390775147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parata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93F68958-8532-CE48-8908-D1D1DAABAB73}"/>
              </a:ext>
            </a:extLst>
          </p:cNvPr>
          <p:cNvPicPr>
            <a:picLocks noChangeAspect="1"/>
          </p:cNvPicPr>
          <p:nvPr userDrawn="1"/>
        </p:nvPicPr>
        <p:blipFill>
          <a:blip r:embed="rId3"/>
          <a:stretch>
            <a:fillRect/>
          </a:stretch>
        </p:blipFill>
        <p:spPr>
          <a:xfrm>
            <a:off x="0" y="0"/>
            <a:ext cx="4064000" cy="13716000"/>
          </a:xfrm>
          <a:prstGeom prst="rect">
            <a:avLst/>
          </a:prstGeom>
        </p:spPr>
      </p:pic>
      <p:pic>
        <p:nvPicPr>
          <p:cNvPr id="10" name="Graphic 9">
            <a:extLst>
              <a:ext uri="{FF2B5EF4-FFF2-40B4-BE49-F238E27FC236}">
                <a16:creationId xmlns="" xmlns:a16="http://schemas.microsoft.com/office/drawing/2014/main" id="{3AF5CCB7-7E45-684C-AEE2-0391DC470F2C}"/>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14" name="Picture 13" descr="Shape, circle&#10;&#10;Description automatically generated">
            <a:extLst>
              <a:ext uri="{FF2B5EF4-FFF2-40B4-BE49-F238E27FC236}">
                <a16:creationId xmlns="" xmlns:a16="http://schemas.microsoft.com/office/drawing/2014/main" id="{ED3450A2-A861-3B48-A52F-ECA1BEE05B12}"/>
              </a:ext>
            </a:extLst>
          </p:cNvPr>
          <p:cNvPicPr>
            <a:picLocks noChangeAspect="1"/>
          </p:cNvPicPr>
          <p:nvPr userDrawn="1"/>
        </p:nvPicPr>
        <p:blipFill>
          <a:blip r:embed="rId6"/>
          <a:stretch>
            <a:fillRect/>
          </a:stretch>
        </p:blipFill>
        <p:spPr>
          <a:xfrm>
            <a:off x="2097314" y="2852057"/>
            <a:ext cx="3505200" cy="3505200"/>
          </a:xfrm>
          <a:prstGeom prst="rect">
            <a:avLst/>
          </a:prstGeom>
        </p:spPr>
      </p:pic>
      <p:sp>
        <p:nvSpPr>
          <p:cNvPr id="17" name="Slide Number Placeholder 37">
            <a:extLst>
              <a:ext uri="{FF2B5EF4-FFF2-40B4-BE49-F238E27FC236}">
                <a16:creationId xmlns="" xmlns:a16="http://schemas.microsoft.com/office/drawing/2014/main" id="{6AC7FAE2-B445-6F45-BBE5-D53F601FA720}"/>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4" name="Text Placeholder 15">
            <a:extLst>
              <a:ext uri="{FF2B5EF4-FFF2-40B4-BE49-F238E27FC236}">
                <a16:creationId xmlns="" xmlns:a16="http://schemas.microsoft.com/office/drawing/2014/main" id="{4AD95C8B-65CC-1E45-B939-6583E8D94101}"/>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25" name="Text Placeholder 15">
            <a:extLst>
              <a:ext uri="{FF2B5EF4-FFF2-40B4-BE49-F238E27FC236}">
                <a16:creationId xmlns="" xmlns:a16="http://schemas.microsoft.com/office/drawing/2014/main" id="{053FD720-952E-2642-990F-619D75B3862A}"/>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26" name="Text Placeholder 15">
            <a:extLst>
              <a:ext uri="{FF2B5EF4-FFF2-40B4-BE49-F238E27FC236}">
                <a16:creationId xmlns="" xmlns:a16="http://schemas.microsoft.com/office/drawing/2014/main" id="{AE48BC93-E243-F946-B471-B4F408722842}"/>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01</a:t>
            </a:r>
          </a:p>
        </p:txBody>
      </p:sp>
      <p:pic>
        <p:nvPicPr>
          <p:cNvPr id="11" name="Graphic 10">
            <a:extLst>
              <a:ext uri="{FF2B5EF4-FFF2-40B4-BE49-F238E27FC236}">
                <a16:creationId xmlns="" xmlns:a16="http://schemas.microsoft.com/office/drawing/2014/main" id="{E0B687F5-3D4B-E241-A8FB-29FCA6F37FB1}"/>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09902097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parata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40A88C8C-E968-4945-A0CA-B52E88E82D9E}"/>
              </a:ext>
            </a:extLst>
          </p:cNvPr>
          <p:cNvPicPr>
            <a:picLocks noChangeAspect="1"/>
          </p:cNvPicPr>
          <p:nvPr userDrawn="1"/>
        </p:nvPicPr>
        <p:blipFill>
          <a:blip r:embed="rId3"/>
          <a:stretch>
            <a:fillRect/>
          </a:stretch>
        </p:blipFill>
        <p:spPr>
          <a:xfrm>
            <a:off x="0" y="0"/>
            <a:ext cx="4064000" cy="13716000"/>
          </a:xfrm>
          <a:prstGeom prst="rect">
            <a:avLst/>
          </a:prstGeom>
        </p:spPr>
      </p:pic>
      <p:pic>
        <p:nvPicPr>
          <p:cNvPr id="5" name="Picture 4" descr="Shape, circle&#10;&#10;Description automatically generated">
            <a:extLst>
              <a:ext uri="{FF2B5EF4-FFF2-40B4-BE49-F238E27FC236}">
                <a16:creationId xmlns="" xmlns:a16="http://schemas.microsoft.com/office/drawing/2014/main" id="{DDD7AD11-4655-0E4A-A4AB-FA410C5C9B8E}"/>
              </a:ext>
            </a:extLst>
          </p:cNvPr>
          <p:cNvPicPr>
            <a:picLocks noChangeAspect="1"/>
          </p:cNvPicPr>
          <p:nvPr userDrawn="1"/>
        </p:nvPicPr>
        <p:blipFill>
          <a:blip r:embed="rId4"/>
          <a:stretch>
            <a:fillRect/>
          </a:stretch>
        </p:blipFill>
        <p:spPr>
          <a:xfrm>
            <a:off x="2097314" y="2852057"/>
            <a:ext cx="3505200" cy="3505200"/>
          </a:xfrm>
          <a:prstGeom prst="rect">
            <a:avLst/>
          </a:prstGeom>
        </p:spPr>
      </p:pic>
      <p:sp>
        <p:nvSpPr>
          <p:cNvPr id="6" name="Slide Number Placeholder 37">
            <a:extLst>
              <a:ext uri="{FF2B5EF4-FFF2-40B4-BE49-F238E27FC236}">
                <a16:creationId xmlns="" xmlns:a16="http://schemas.microsoft.com/office/drawing/2014/main" id="{9577C516-5161-6943-89FB-E0FA93255ED2}"/>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C7518126-5F1A-BC4F-9211-B52C3F4B3637}"/>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B4E382D0-C266-1742-A8BA-1405EAB190C7}"/>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CF17C795-56D0-D64E-94CF-E432FA2AAF2C}"/>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02</a:t>
            </a:r>
          </a:p>
        </p:txBody>
      </p:sp>
      <p:pic>
        <p:nvPicPr>
          <p:cNvPr id="10" name="Graphic 9">
            <a:extLst>
              <a:ext uri="{FF2B5EF4-FFF2-40B4-BE49-F238E27FC236}">
                <a16:creationId xmlns="" xmlns:a16="http://schemas.microsoft.com/office/drawing/2014/main" id="{DBB95042-0CD1-604C-AB7D-3251C08FABD2}"/>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2B9AD65A-06FC-5145-AA5C-4B5846DC038F}"/>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44168047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sv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7.svg"/><Relationship Id="rId2"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26.svg"/><Relationship Id="rId4" Type="http://schemas.openxmlformats.org/officeDocument/2006/relationships/image" Target="../media/image17.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theme" Target="../theme/theme3.xml"/><Relationship Id="rId7"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28.svg"/><Relationship Id="rId4" Type="http://schemas.openxmlformats.org/officeDocument/2006/relationships/image" Target="../media/image18.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6" Type="http://schemas.openxmlformats.org/officeDocument/2006/relationships/theme" Target="../theme/theme4.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theme" Target="../theme/theme5.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28" Type="http://schemas.openxmlformats.org/officeDocument/2006/relationships/image" Target="../media/image28.svg"/><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 Id="rId27" Type="http://schemas.openxmlformats.org/officeDocument/2006/relationships/image" Target="../media/image18.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50.xml"/><Relationship Id="rId7" Type="http://schemas.openxmlformats.org/officeDocument/2006/relationships/image" Target="../media/image101.sv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image" Target="../media/image76.png"/><Relationship Id="rId5" Type="http://schemas.openxmlformats.org/officeDocument/2006/relationships/theme" Target="../theme/theme6.xml"/><Relationship Id="rId4"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 xmlns:a16="http://schemas.microsoft.com/office/drawing/2014/main" id="{65584ABD-C543-5C4C-8EFB-6E7E24C3F5E7}"/>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10908020" y="11827601"/>
            <a:ext cx="352831" cy="370472"/>
          </a:xfrm>
          <a:prstGeom prst="rect">
            <a:avLst/>
          </a:prstGeom>
        </p:spPr>
      </p:pic>
      <p:sp>
        <p:nvSpPr>
          <p:cNvPr id="8" name="TextBox 7">
            <a:extLst>
              <a:ext uri="{FF2B5EF4-FFF2-40B4-BE49-F238E27FC236}">
                <a16:creationId xmlns="" xmlns:a16="http://schemas.microsoft.com/office/drawing/2014/main" id="{9EC30BAE-7498-1840-B833-03D97CFE28DC}"/>
              </a:ext>
            </a:extLst>
          </p:cNvPr>
          <p:cNvSpPr txBox="1"/>
          <p:nvPr userDrawn="1"/>
        </p:nvSpPr>
        <p:spPr>
          <a:xfrm>
            <a:off x="11326087" y="11713276"/>
            <a:ext cx="1624163" cy="646331"/>
          </a:xfrm>
          <a:prstGeom prst="rect">
            <a:avLst/>
          </a:prstGeom>
          <a:noFill/>
        </p:spPr>
        <p:txBody>
          <a:bodyPr wrap="none" rtlCol="0">
            <a:spAutoFit/>
          </a:bodyPr>
          <a:lstStyle/>
          <a:p>
            <a:r>
              <a:rPr lang="pt-BR" sz="3600" b="1" dirty="0">
                <a:solidFill>
                  <a:schemeClr val="bg1"/>
                </a:solidFill>
                <a:latin typeface="Tahoma" panose="020B0604030504040204" pitchFamily="34" charset="0"/>
                <a:ea typeface="Tahoma" panose="020B0604030504040204" pitchFamily="34" charset="0"/>
                <a:cs typeface="Tahoma" panose="020B0604030504040204" pitchFamily="34" charset="0"/>
              </a:rPr>
              <a:t>2022/</a:t>
            </a:r>
          </a:p>
        </p:txBody>
      </p:sp>
      <p:pic>
        <p:nvPicPr>
          <p:cNvPr id="4" name="Graphic 3">
            <a:extLst>
              <a:ext uri="{FF2B5EF4-FFF2-40B4-BE49-F238E27FC236}">
                <a16:creationId xmlns="" xmlns:a16="http://schemas.microsoft.com/office/drawing/2014/main" id="{8B53CCC9-A86D-6845-B7F4-33BE9212B1D3}"/>
              </a:ext>
            </a:extLst>
          </p:cNvPr>
          <p:cNvPicPr>
            <a:picLocks noChangeAspect="1"/>
          </p:cNvPicPr>
          <p:nvPr userDrawn="1"/>
        </p:nvPicPr>
        <p:blipFill>
          <a:blip r:embed="rId8">
            <a:extLst>
              <a:ext uri="{96DAC541-7B7A-43D3-8B79-37D633B846F1}">
                <asvg:svgBlip xmlns="" xmlns:asvg="http://schemas.microsoft.com/office/drawing/2016/SVG/main" r:embed="rId9"/>
              </a:ext>
            </a:extLst>
          </a:blip>
          <a:stretch>
            <a:fillRect/>
          </a:stretch>
        </p:blipFill>
        <p:spPr>
          <a:xfrm>
            <a:off x="1998562" y="2627093"/>
            <a:ext cx="6855133" cy="2009263"/>
          </a:xfrm>
          <a:prstGeom prst="rect">
            <a:avLst/>
          </a:prstGeom>
        </p:spPr>
      </p:pic>
    </p:spTree>
    <p:extLst>
      <p:ext uri="{BB962C8B-B14F-4D97-AF65-F5344CB8AC3E}">
        <p14:creationId xmlns:p14="http://schemas.microsoft.com/office/powerpoint/2010/main" val="187601193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Lst>
  <p:transition>
    <p:fade/>
  </p:transition>
  <p:hf hdr="0" ftr="0" dt="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A1D4C532-E684-B24D-8BE1-147823E49212}"/>
              </a:ext>
            </a:extLst>
          </p:cNvPr>
          <p:cNvSpPr>
            <a:spLocks noGrp="1"/>
          </p:cNvSpPr>
          <p:nvPr>
            <p:ph type="sldNum" sz="quarter" idx="4"/>
          </p:nvPr>
        </p:nvSpPr>
        <p:spPr>
          <a:xfrm>
            <a:off x="22213506" y="455353"/>
            <a:ext cx="1001825" cy="745559"/>
          </a:xfrm>
          <a:prstGeom prst="rect">
            <a:avLst/>
          </a:prstGeom>
        </p:spPr>
        <p:txBody>
          <a:bodyPr vert="horz" lIns="91440" tIns="45720" rIns="91440" bIns="45720" rtlCol="0" anchor="ctr"/>
          <a:lstStyle>
            <a:lvl1pPr algn="r">
              <a:defRPr sz="26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fld id="{A325F139-6C12-C241-B593-B371F006EAF6}" type="slidenum">
              <a:rPr lang="pt-BR"/>
              <a:pPr/>
              <a:t>‹nº›</a:t>
            </a:fld>
            <a:endParaRPr lang="pt-BR"/>
          </a:p>
        </p:txBody>
      </p:sp>
      <p:pic>
        <p:nvPicPr>
          <p:cNvPr id="8" name="Picture 7" descr="A picture containing light&#10;&#10;Description automatically generated">
            <a:extLst>
              <a:ext uri="{FF2B5EF4-FFF2-40B4-BE49-F238E27FC236}">
                <a16:creationId xmlns="" xmlns:a16="http://schemas.microsoft.com/office/drawing/2014/main" id="{8F94DD50-93FB-FB43-81D1-3CB52A78B438}"/>
              </a:ext>
            </a:extLst>
          </p:cNvPr>
          <p:cNvPicPr>
            <a:picLocks noChangeAspect="1"/>
          </p:cNvPicPr>
          <p:nvPr userDrawn="1"/>
        </p:nvPicPr>
        <p:blipFill>
          <a:blip r:embed="rId3"/>
          <a:stretch>
            <a:fillRect/>
          </a:stretch>
        </p:blipFill>
        <p:spPr>
          <a:xfrm>
            <a:off x="20399375" y="0"/>
            <a:ext cx="3987800" cy="13716000"/>
          </a:xfrm>
          <a:prstGeom prst="rect">
            <a:avLst/>
          </a:prstGeom>
        </p:spPr>
      </p:pic>
      <p:sp>
        <p:nvSpPr>
          <p:cNvPr id="9" name="Slide Number Placeholder 5">
            <a:extLst>
              <a:ext uri="{FF2B5EF4-FFF2-40B4-BE49-F238E27FC236}">
                <a16:creationId xmlns="" xmlns:a16="http://schemas.microsoft.com/office/drawing/2014/main" id="{34759624-76D1-A24F-B383-C62F314BA6DE}"/>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325F139-6C12-C241-B593-B371F006EAF6}" type="slidenum">
              <a:rPr lang="pt-BR"/>
              <a:pPr/>
              <a:t>‹nº›</a:t>
            </a:fld>
            <a:endParaRPr lang="pt-BR"/>
          </a:p>
        </p:txBody>
      </p:sp>
      <p:pic>
        <p:nvPicPr>
          <p:cNvPr id="10" name="Graphic 9">
            <a:extLst>
              <a:ext uri="{FF2B5EF4-FFF2-40B4-BE49-F238E27FC236}">
                <a16:creationId xmlns="" xmlns:a16="http://schemas.microsoft.com/office/drawing/2014/main" id="{7AADF030-C35A-A742-BCAF-B20062FC63CF}"/>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13" name="Graphic 12">
            <a:extLst>
              <a:ext uri="{FF2B5EF4-FFF2-40B4-BE49-F238E27FC236}">
                <a16:creationId xmlns="" xmlns:a16="http://schemas.microsoft.com/office/drawing/2014/main" id="{621F1A6A-F7A3-1945-A6E1-DA3178996BEE}"/>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355835154"/>
      </p:ext>
    </p:extLst>
  </p:cSld>
  <p:clrMap bg1="lt1" tx1="dk1" bg2="lt2" tx2="dk2" accent1="accent1" accent2="accent2" accent3="accent3" accent4="accent4" accent5="accent5" accent6="accent6" hlink="hlink" folHlink="folHlink"/>
  <p:sldLayoutIdLst>
    <p:sldLayoutId id="2147483663"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 xmlns:a16="http://schemas.microsoft.com/office/drawing/2014/main" id="{AE5C04D5-5E02-9D43-9BB3-E30E5B31F3E7}"/>
              </a:ext>
            </a:extLst>
          </p:cNvPr>
          <p:cNvSpPr>
            <a:spLocks noGrp="1"/>
          </p:cNvSpPr>
          <p:nvPr>
            <p:ph type="sldNum" sz="quarter" idx="4"/>
          </p:nvPr>
        </p:nvSpPr>
        <p:spPr>
          <a:xfrm>
            <a:off x="22213506" y="455353"/>
            <a:ext cx="1001825" cy="745559"/>
          </a:xfrm>
          <a:prstGeom prst="rect">
            <a:avLst/>
          </a:prstGeom>
        </p:spPr>
        <p:txBody>
          <a:bodyPr vert="horz" lIns="91440" tIns="45720" rIns="91440" bIns="45720" rtlCol="0" anchor="ctr"/>
          <a:lstStyle>
            <a:lvl1pPr algn="r">
              <a:defRPr sz="26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fld id="{A325F139-6C12-C241-B593-B371F006EAF6}" type="slidenum">
              <a:rPr lang="pt-BR"/>
              <a:pPr/>
              <a:t>‹nº›</a:t>
            </a:fld>
            <a:endParaRPr lang="pt-BR"/>
          </a:p>
        </p:txBody>
      </p:sp>
      <p:pic>
        <p:nvPicPr>
          <p:cNvPr id="8" name="Graphic 7">
            <a:extLst>
              <a:ext uri="{FF2B5EF4-FFF2-40B4-BE49-F238E27FC236}">
                <a16:creationId xmlns="" xmlns:a16="http://schemas.microsoft.com/office/drawing/2014/main" id="{5599F908-CD2B-614E-8738-331B21B48584}"/>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11" name="Picture 10">
            <a:extLst>
              <a:ext uri="{FF2B5EF4-FFF2-40B4-BE49-F238E27FC236}">
                <a16:creationId xmlns="" xmlns:a16="http://schemas.microsoft.com/office/drawing/2014/main" id="{A40CAA1F-B548-C348-9CF5-6AA989F3E74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92137" y="1092200"/>
            <a:ext cx="23202900" cy="1104900"/>
          </a:xfrm>
          <a:prstGeom prst="rect">
            <a:avLst/>
          </a:prstGeom>
        </p:spPr>
      </p:pic>
      <p:pic>
        <p:nvPicPr>
          <p:cNvPr id="10" name="Graphic 9">
            <a:extLst>
              <a:ext uri="{FF2B5EF4-FFF2-40B4-BE49-F238E27FC236}">
                <a16:creationId xmlns="" xmlns:a16="http://schemas.microsoft.com/office/drawing/2014/main" id="{B6268516-6BC6-6E4D-8636-D2D91014AB0A}"/>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2247723798"/>
      </p:ext>
    </p:extLst>
  </p:cSld>
  <p:clrMap bg1="lt1" tx1="dk1" bg2="lt2" tx2="dk2" accent1="accent1" accent2="accent2" accent3="accent3" accent4="accent4" accent5="accent5" accent6="accent6" hlink="hlink" folHlink="folHlink"/>
  <p:sldLayoutIdLst>
    <p:sldLayoutId id="2147483665" r:id="rId1"/>
    <p:sldLayoutId id="2147483710"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207379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phic 7">
            <a:extLst>
              <a:ext uri="{FF2B5EF4-FFF2-40B4-BE49-F238E27FC236}">
                <a16:creationId xmlns="" xmlns:a16="http://schemas.microsoft.com/office/drawing/2014/main" id="{CECA1282-97D6-8E48-9E54-0C6D25F9DE4B}"/>
              </a:ext>
            </a:extLst>
          </p:cNvPr>
          <p:cNvPicPr>
            <a:picLocks noChangeAspect="1"/>
          </p:cNvPicPr>
          <p:nvPr userDrawn="1"/>
        </p:nvPicPr>
        <p:blipFill>
          <a:blip r:embed="rId27">
            <a:extLst>
              <a:ext uri="{96DAC541-7B7A-43D3-8B79-37D633B846F1}">
                <asvg:svgBlip xmlns="" xmlns:asvg="http://schemas.microsoft.com/office/drawing/2016/SVG/main" r:embed="rId28"/>
              </a:ext>
            </a:extLst>
          </a:blip>
          <a:srcRect/>
          <a:stretch/>
        </p:blipFill>
        <p:spPr>
          <a:xfrm>
            <a:off x="23345040" y="542169"/>
            <a:ext cx="550031" cy="550031"/>
          </a:xfrm>
          <a:prstGeom prst="rect">
            <a:avLst/>
          </a:prstGeom>
        </p:spPr>
      </p:pic>
      <p:sp>
        <p:nvSpPr>
          <p:cNvPr id="6" name="Slide Number Placeholder 5">
            <a:extLst>
              <a:ext uri="{FF2B5EF4-FFF2-40B4-BE49-F238E27FC236}">
                <a16:creationId xmlns="" xmlns:a16="http://schemas.microsoft.com/office/drawing/2014/main" id="{7D6B0CD7-FFCE-4943-AF18-CCFA0F7DE99F}"/>
              </a:ext>
            </a:extLst>
          </p:cNvPr>
          <p:cNvSpPr>
            <a:spLocks noGrp="1"/>
          </p:cNvSpPr>
          <p:nvPr>
            <p:ph type="sldNum" sz="quarter" idx="4"/>
          </p:nvPr>
        </p:nvSpPr>
        <p:spPr>
          <a:xfrm>
            <a:off x="22213506" y="455353"/>
            <a:ext cx="1001825" cy="745559"/>
          </a:xfrm>
          <a:prstGeom prst="rect">
            <a:avLst/>
          </a:prstGeom>
        </p:spPr>
        <p:txBody>
          <a:bodyPr vert="horz" lIns="91440" tIns="45720" rIns="91440" bIns="45720" rtlCol="0" anchor="ctr"/>
          <a:lstStyle>
            <a:lvl1pPr algn="r">
              <a:defRPr sz="26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fld id="{A325F139-6C12-C241-B593-B371F006EAF6}" type="slidenum">
              <a:rPr lang="pt-BR"/>
              <a:pPr/>
              <a:t>‹nº›</a:t>
            </a:fld>
            <a:endParaRPr lang="pt-BR"/>
          </a:p>
        </p:txBody>
      </p:sp>
    </p:spTree>
    <p:extLst>
      <p:ext uri="{BB962C8B-B14F-4D97-AF65-F5344CB8AC3E}">
        <p14:creationId xmlns:p14="http://schemas.microsoft.com/office/powerpoint/2010/main" val="4187428038"/>
      </p:ext>
    </p:extLst>
  </p:cSld>
  <p:clrMap bg1="lt1" tx1="dk1" bg2="lt2" tx2="dk2" accent1="accent1" accent2="accent2" accent3="accent3" accent4="accent4" accent5="accent5" accent6="accent6" hlink="hlink" folHlink="folHlink"/>
  <p:sldLayoutIdLst>
    <p:sldLayoutId id="2147483698" r:id="rId1"/>
    <p:sldLayoutId id="2147483683" r:id="rId2"/>
    <p:sldLayoutId id="2147483699" r:id="rId3"/>
    <p:sldLayoutId id="2147483701" r:id="rId4"/>
    <p:sldLayoutId id="2147483702" r:id="rId5"/>
    <p:sldLayoutId id="2147483700" r:id="rId6"/>
    <p:sldLayoutId id="2147483709"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704" r:id="rId18"/>
    <p:sldLayoutId id="2147483703" r:id="rId19"/>
    <p:sldLayoutId id="2147483694" r:id="rId20"/>
    <p:sldLayoutId id="2147483705" r:id="rId21"/>
    <p:sldLayoutId id="2147483706" r:id="rId22"/>
    <p:sldLayoutId id="2147483695" r:id="rId23"/>
    <p:sldLayoutId id="2147483708" r:id="rId24"/>
    <p:sldLayoutId id="2147483707" r:id="rId25"/>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phic 6">
            <a:extLst>
              <a:ext uri="{FF2B5EF4-FFF2-40B4-BE49-F238E27FC236}">
                <a16:creationId xmlns="" xmlns:a16="http://schemas.microsoft.com/office/drawing/2014/main" id="{302444B5-5529-1441-A193-A9AE53FD358D}"/>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06271" y="440984"/>
            <a:ext cx="981228" cy="778216"/>
          </a:xfrm>
          <a:prstGeom prst="rect">
            <a:avLst/>
          </a:prstGeom>
        </p:spPr>
      </p:pic>
    </p:spTree>
    <p:extLst>
      <p:ext uri="{BB962C8B-B14F-4D97-AF65-F5344CB8AC3E}">
        <p14:creationId xmlns:p14="http://schemas.microsoft.com/office/powerpoint/2010/main" val="929014039"/>
      </p:ext>
    </p:extLst>
  </p:cSld>
  <p:clrMap bg1="lt1" tx1="dk1" bg2="lt2" tx2="dk2" accent1="accent1" accent2="accent2" accent3="accent3" accent4="accent4" accent5="accent5" accent6="accent6" hlink="hlink" folHlink="folHlink"/>
  <p:sldLayoutIdLst>
    <p:sldLayoutId id="2147483697" r:id="rId1"/>
    <p:sldLayoutId id="2147483715" r:id="rId2"/>
    <p:sldLayoutId id="2147483716" r:id="rId3"/>
    <p:sldLayoutId id="2147483717"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77.svg"/><Relationship Id="rId2" Type="http://schemas.openxmlformats.org/officeDocument/2006/relationships/image" Target="../media/image89.png"/><Relationship Id="rId1" Type="http://schemas.openxmlformats.org/officeDocument/2006/relationships/slideLayout" Target="../slideLayouts/slideLayout32.xml"/><Relationship Id="rId5" Type="http://schemas.openxmlformats.org/officeDocument/2006/relationships/image" Target="../media/image179.svg"/><Relationship Id="rId4" Type="http://schemas.openxmlformats.org/officeDocument/2006/relationships/image" Target="../media/image90.png"/></Relationships>
</file>

<file path=ppt/slides/_rels/slide3.xml.rels><?xml version="1.0" encoding="UTF-8" standalone="yes"?>
<Relationships xmlns="http://schemas.openxmlformats.org/package/2006/relationships"><Relationship Id="rId3" Type="http://schemas.openxmlformats.org/officeDocument/2006/relationships/hyperlink" Target="https://totvs.zoom.us/webinar/register/WN_gd25dfBHSr-W1ke_eQP65w" TargetMode="External"/><Relationship Id="rId2" Type="http://schemas.openxmlformats.org/officeDocument/2006/relationships/image" Target="../media/image91.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hyperlink" Target="https://tdn.totvs.com/pages/releaseview.action?pageId=550307175" TargetMode="Externa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8" Type="http://schemas.openxmlformats.org/officeDocument/2006/relationships/hyperlink" Target="https://centraldeatendimento.totvs.com/hc/pt-br/articles/1500001351901" TargetMode="External"/><Relationship Id="rId3" Type="http://schemas.openxmlformats.org/officeDocument/2006/relationships/hyperlink" Target="https://suporte.totvs.com/portal/p/10098/download#000006/all/all/search/EST_expedicao_continua" TargetMode="External"/><Relationship Id="rId7" Type="http://schemas.openxmlformats.org/officeDocument/2006/relationships/hyperlink" Target="https://centraldeatendimento.totvs.com/hc/pt-br/articles/360060289014-Cross-Segmento-Backoffice-Linha-Protheus-SIGAEST-MATR460-Valida%C3%A7%C3%A3o-do-par%C3%A2metro-MV-SDTESN3" TargetMode="External"/><Relationship Id="rId2" Type="http://schemas.openxmlformats.org/officeDocument/2006/relationships/hyperlink" Target="http://sped.rfb.gov.br/estatico/D6/01D9D1F3CDA056218D8171315949A451494EA3/Guia_Pratico_EFD_Versao_312.pdf" TargetMode="External"/><Relationship Id="rId1" Type="http://schemas.openxmlformats.org/officeDocument/2006/relationships/slideLayout" Target="../slideLayouts/slideLayout24.xml"/><Relationship Id="rId6" Type="http://schemas.openxmlformats.org/officeDocument/2006/relationships/hyperlink" Target="https://centraldeatendimento.totvs.com/hc/pt-br/articles/1500001540542-Cross-Segmento-Backoffice-Linha-Protheus-SIGAEST-Perguntas-do-relat%C3%B3rio-MATR460-Invent%C3%A1rio-Modelo-7-" TargetMode="External"/><Relationship Id="rId5" Type="http://schemas.openxmlformats.org/officeDocument/2006/relationships/hyperlink" Target="https://centraldeatendimento.totvs.com/hc/pt-br/articles/360059965954" TargetMode="External"/><Relationship Id="rId4" Type="http://schemas.openxmlformats.org/officeDocument/2006/relationships/hyperlink" Target="https://suporte.totvs.com/portal/p/10098/download#000006/all/all/search/FIS_expedicao_continua" TargetMode="External"/><Relationship Id="rId9" Type="http://schemas.openxmlformats.org/officeDocument/2006/relationships/hyperlink" Target="https://centraldeatendimento.totvs.com/hc/pt-br/sections/1500001538741-LEGAIS-BLOCO-H-MATR46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9F312318-D150-9642-8DEA-FB1CFEA78921}"/>
              </a:ext>
            </a:extLst>
          </p:cNvPr>
          <p:cNvSpPr>
            <a:spLocks noGrp="1"/>
          </p:cNvSpPr>
          <p:nvPr>
            <p:ph type="body" sz="quarter" idx="13"/>
          </p:nvPr>
        </p:nvSpPr>
        <p:spPr>
          <a:xfrm>
            <a:off x="12783996" y="11726418"/>
            <a:ext cx="2360754" cy="572837"/>
          </a:xfrm>
        </p:spPr>
        <p:txBody>
          <a:bodyPr/>
          <a:lstStyle/>
          <a:p>
            <a:r>
              <a:rPr lang="pt-BR" dirty="0" smtClean="0"/>
              <a:t>Fevereiro</a:t>
            </a:r>
            <a:endParaRPr lang="pt-BR" dirty="0"/>
          </a:p>
        </p:txBody>
      </p:sp>
      <p:sp>
        <p:nvSpPr>
          <p:cNvPr id="3" name="Text Placeholder 2">
            <a:extLst>
              <a:ext uri="{FF2B5EF4-FFF2-40B4-BE49-F238E27FC236}">
                <a16:creationId xmlns="" xmlns:a16="http://schemas.microsoft.com/office/drawing/2014/main" id="{B36F3AFA-7B8E-F043-ACEE-666D8DFE2759}"/>
              </a:ext>
            </a:extLst>
          </p:cNvPr>
          <p:cNvSpPr>
            <a:spLocks noGrp="1"/>
          </p:cNvSpPr>
          <p:nvPr>
            <p:ph type="body" sz="quarter" idx="10"/>
          </p:nvPr>
        </p:nvSpPr>
        <p:spPr>
          <a:xfrm>
            <a:off x="10149264" y="2294415"/>
            <a:ext cx="12592160" cy="3049110"/>
          </a:xfrm>
        </p:spPr>
        <p:txBody>
          <a:bodyPr/>
          <a:lstStyle/>
          <a:p>
            <a:r>
              <a:rPr lang="pt-BR" dirty="0" smtClean="0"/>
              <a:t>TIRA DUVIDAS</a:t>
            </a:r>
            <a:r>
              <a:rPr lang="pt-BR" dirty="0"/>
              <a:t/>
            </a:r>
            <a:br>
              <a:rPr lang="pt-BR" dirty="0"/>
            </a:br>
            <a:r>
              <a:rPr lang="pt-BR" dirty="0" smtClean="0">
                <a:solidFill>
                  <a:schemeClr val="accent1"/>
                </a:solidFill>
              </a:rPr>
              <a:t>BLOCO H -Protheus</a:t>
            </a:r>
            <a:endParaRPr lang="pt-BR" dirty="0">
              <a:solidFill>
                <a:schemeClr val="accent1"/>
              </a:solidFill>
            </a:endParaRPr>
          </a:p>
        </p:txBody>
      </p:sp>
      <p:sp>
        <p:nvSpPr>
          <p:cNvPr id="4" name="Text Placeholder 3">
            <a:extLst>
              <a:ext uri="{FF2B5EF4-FFF2-40B4-BE49-F238E27FC236}">
                <a16:creationId xmlns="" xmlns:a16="http://schemas.microsoft.com/office/drawing/2014/main" id="{2A6DE44E-D25E-5D4C-8CA2-F4D6CE837861}"/>
              </a:ext>
            </a:extLst>
          </p:cNvPr>
          <p:cNvSpPr>
            <a:spLocks noGrp="1"/>
          </p:cNvSpPr>
          <p:nvPr>
            <p:ph type="body" sz="quarter" idx="11"/>
          </p:nvPr>
        </p:nvSpPr>
        <p:spPr>
          <a:xfrm>
            <a:off x="11922557" y="7035971"/>
            <a:ext cx="9504219" cy="4750100"/>
          </a:xfrm>
        </p:spPr>
        <p:txBody>
          <a:bodyPr/>
          <a:lstStyle/>
          <a:p>
            <a:r>
              <a:rPr lang="pt-BR" sz="3600" dirty="0" smtClean="0"/>
              <a:t>Cassio Xavier</a:t>
            </a:r>
          </a:p>
          <a:p>
            <a:r>
              <a:rPr lang="pt-BR" sz="3600" dirty="0" smtClean="0"/>
              <a:t>Danilo Justiniano</a:t>
            </a:r>
          </a:p>
          <a:p>
            <a:r>
              <a:rPr lang="pt-BR" sz="3600" dirty="0" smtClean="0"/>
              <a:t>Alan Mateus</a:t>
            </a:r>
          </a:p>
          <a:p>
            <a:r>
              <a:rPr lang="pt-BR" sz="3600" dirty="0" smtClean="0"/>
              <a:t>Erickson Fernandes </a:t>
            </a:r>
          </a:p>
          <a:p>
            <a:r>
              <a:rPr lang="pt-BR" sz="3600" dirty="0" smtClean="0"/>
              <a:t>Fernando Henrique</a:t>
            </a:r>
            <a:endParaRPr lang="pt-BR" sz="3600" dirty="0"/>
          </a:p>
        </p:txBody>
      </p:sp>
      <p:pic>
        <p:nvPicPr>
          <p:cNvPr id="5" name="Imagem 4"/>
          <p:cNvPicPr>
            <a:picLocks noChangeAspect="1"/>
          </p:cNvPicPr>
          <p:nvPr/>
        </p:nvPicPr>
        <p:blipFill>
          <a:blip r:embed="rId2"/>
          <a:stretch>
            <a:fillRect/>
          </a:stretch>
        </p:blipFill>
        <p:spPr>
          <a:xfrm>
            <a:off x="10758052" y="11726418"/>
            <a:ext cx="1870365" cy="720870"/>
          </a:xfrm>
          <a:prstGeom prst="rect">
            <a:avLst/>
          </a:prstGeom>
        </p:spPr>
      </p:pic>
      <p:sp>
        <p:nvSpPr>
          <p:cNvPr id="6" name="Retângulo 5"/>
          <p:cNvSpPr/>
          <p:nvPr/>
        </p:nvSpPr>
        <p:spPr>
          <a:xfrm>
            <a:off x="2536954" y="5913089"/>
            <a:ext cx="9725739" cy="923330"/>
          </a:xfrm>
          <a:prstGeom prst="rect">
            <a:avLst/>
          </a:prstGeom>
        </p:spPr>
        <p:txBody>
          <a:bodyPr wrap="none">
            <a:spAutoFit/>
          </a:bodyPr>
          <a:lstStyle/>
          <a:p>
            <a:r>
              <a:rPr lang="pt-BR" sz="5400" b="1" dirty="0" smtClean="0">
                <a:solidFill>
                  <a:srgbClr val="FFC000"/>
                </a:solidFill>
              </a:rPr>
              <a:t>INICIAREMOS ÀS 10:05!</a:t>
            </a:r>
            <a:endParaRPr lang="pt-BR" sz="2400" dirty="0">
              <a:solidFill>
                <a:srgbClr val="FFC000"/>
              </a:solidFill>
            </a:endParaRPr>
          </a:p>
        </p:txBody>
      </p:sp>
    </p:spTree>
    <p:extLst>
      <p:ext uri="{BB962C8B-B14F-4D97-AF65-F5344CB8AC3E}">
        <p14:creationId xmlns:p14="http://schemas.microsoft.com/office/powerpoint/2010/main" val="147890815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a:extLst>
              <a:ext uri="{FF2B5EF4-FFF2-40B4-BE49-F238E27FC236}">
                <a16:creationId xmlns="" xmlns:a16="http://schemas.microsoft.com/office/drawing/2014/main" id="{01817E79-BDAB-5448-8C90-A9404697B8A3}"/>
              </a:ext>
            </a:extLst>
          </p:cNvPr>
          <p:cNvCxnSpPr>
            <a:cxnSpLocks/>
          </p:cNvCxnSpPr>
          <p:nvPr/>
        </p:nvCxnSpPr>
        <p:spPr>
          <a:xfrm flipH="1">
            <a:off x="0" y="4031673"/>
            <a:ext cx="24387176"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 xmlns:a16="http://schemas.microsoft.com/office/drawing/2014/main" id="{61C166B0-7B9E-D443-A87A-0D09630E3CD4}"/>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963056" y="3758474"/>
            <a:ext cx="437120" cy="546398"/>
          </a:xfrm>
          <a:prstGeom prst="rect">
            <a:avLst/>
          </a:prstGeom>
        </p:spPr>
      </p:pic>
      <p:sp>
        <p:nvSpPr>
          <p:cNvPr id="18" name="Oval 17">
            <a:extLst>
              <a:ext uri="{FF2B5EF4-FFF2-40B4-BE49-F238E27FC236}">
                <a16:creationId xmlns="" xmlns:a16="http://schemas.microsoft.com/office/drawing/2014/main" id="{FB4F705B-66DD-0546-866C-F556DF896E1B}"/>
              </a:ext>
            </a:extLst>
          </p:cNvPr>
          <p:cNvSpPr>
            <a:spLocks noChangeAspect="1"/>
          </p:cNvSpPr>
          <p:nvPr/>
        </p:nvSpPr>
        <p:spPr>
          <a:xfrm>
            <a:off x="2103120" y="2842953"/>
            <a:ext cx="2378744" cy="2377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1"/>
              </a:solidFill>
            </a:endParaRPr>
          </a:p>
        </p:txBody>
      </p:sp>
      <p:sp>
        <p:nvSpPr>
          <p:cNvPr id="19" name="Oval 18">
            <a:extLst>
              <a:ext uri="{FF2B5EF4-FFF2-40B4-BE49-F238E27FC236}">
                <a16:creationId xmlns="" xmlns:a16="http://schemas.microsoft.com/office/drawing/2014/main" id="{33964828-0C3F-9744-B0CD-988BD801781A}"/>
              </a:ext>
            </a:extLst>
          </p:cNvPr>
          <p:cNvSpPr>
            <a:spLocks noChangeAspect="1"/>
          </p:cNvSpPr>
          <p:nvPr/>
        </p:nvSpPr>
        <p:spPr>
          <a:xfrm>
            <a:off x="7589520" y="2842953"/>
            <a:ext cx="2378744" cy="2377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1"/>
              </a:solidFill>
            </a:endParaRPr>
          </a:p>
        </p:txBody>
      </p:sp>
      <p:sp>
        <p:nvSpPr>
          <p:cNvPr id="20" name="Oval 19">
            <a:extLst>
              <a:ext uri="{FF2B5EF4-FFF2-40B4-BE49-F238E27FC236}">
                <a16:creationId xmlns="" xmlns:a16="http://schemas.microsoft.com/office/drawing/2014/main" id="{3787E264-2495-E84F-A94D-8B54E87E59EE}"/>
              </a:ext>
            </a:extLst>
          </p:cNvPr>
          <p:cNvSpPr>
            <a:spLocks noChangeAspect="1"/>
          </p:cNvSpPr>
          <p:nvPr/>
        </p:nvSpPr>
        <p:spPr>
          <a:xfrm>
            <a:off x="13075268" y="2842953"/>
            <a:ext cx="2378744" cy="2377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1"/>
              </a:solidFill>
            </a:endParaRPr>
          </a:p>
        </p:txBody>
      </p:sp>
      <p:sp>
        <p:nvSpPr>
          <p:cNvPr id="21" name="Oval 20">
            <a:extLst>
              <a:ext uri="{FF2B5EF4-FFF2-40B4-BE49-F238E27FC236}">
                <a16:creationId xmlns="" xmlns:a16="http://schemas.microsoft.com/office/drawing/2014/main" id="{0D51BE99-D891-FC42-8A6E-3514DC0D2529}"/>
              </a:ext>
            </a:extLst>
          </p:cNvPr>
          <p:cNvSpPr>
            <a:spLocks noChangeAspect="1"/>
          </p:cNvSpPr>
          <p:nvPr/>
        </p:nvSpPr>
        <p:spPr>
          <a:xfrm>
            <a:off x="18561668" y="2842953"/>
            <a:ext cx="2378744" cy="2377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1"/>
              </a:solidFill>
            </a:endParaRPr>
          </a:p>
        </p:txBody>
      </p:sp>
      <p:sp>
        <p:nvSpPr>
          <p:cNvPr id="2" name="Slide Number Placeholder 1">
            <a:extLst>
              <a:ext uri="{FF2B5EF4-FFF2-40B4-BE49-F238E27FC236}">
                <a16:creationId xmlns="" xmlns:a16="http://schemas.microsoft.com/office/drawing/2014/main" id="{D69E0F3B-12D6-7A4B-AB88-17E69DE1BE68}"/>
              </a:ext>
            </a:extLst>
          </p:cNvPr>
          <p:cNvSpPr>
            <a:spLocks noGrp="1"/>
          </p:cNvSpPr>
          <p:nvPr>
            <p:ph type="sldNum" sz="quarter" idx="11"/>
          </p:nvPr>
        </p:nvSpPr>
        <p:spPr/>
        <p:txBody>
          <a:bodyPr/>
          <a:lstStyle/>
          <a:p>
            <a:fld id="{A325F139-6C12-C241-B593-B371F006EAF6}" type="slidenum">
              <a:rPr lang="pt-BR"/>
              <a:pPr/>
              <a:t>2</a:t>
            </a:fld>
            <a:endParaRPr lang="pt-BR"/>
          </a:p>
        </p:txBody>
      </p:sp>
      <p:sp>
        <p:nvSpPr>
          <p:cNvPr id="3" name="Text Placeholder 2">
            <a:extLst>
              <a:ext uri="{FF2B5EF4-FFF2-40B4-BE49-F238E27FC236}">
                <a16:creationId xmlns="" xmlns:a16="http://schemas.microsoft.com/office/drawing/2014/main" id="{104250F5-F0A6-5340-B89C-AB75F794F891}"/>
              </a:ext>
            </a:extLst>
          </p:cNvPr>
          <p:cNvSpPr>
            <a:spLocks noGrp="1"/>
          </p:cNvSpPr>
          <p:nvPr>
            <p:ph type="body" sz="quarter" idx="14"/>
          </p:nvPr>
        </p:nvSpPr>
        <p:spPr>
          <a:xfrm>
            <a:off x="1400176" y="5415122"/>
            <a:ext cx="4285048" cy="1720511"/>
          </a:xfrm>
        </p:spPr>
        <p:txBody>
          <a:bodyPr/>
          <a:lstStyle/>
          <a:p>
            <a:pPr algn="ctr"/>
            <a:r>
              <a:rPr lang="pt-BR" dirty="0" smtClean="0"/>
              <a:t>Revisitando a Estrutura do Bloco </a:t>
            </a:r>
            <a:r>
              <a:rPr lang="pt-BR" dirty="0" smtClean="0"/>
              <a:t>H no SPED</a:t>
            </a:r>
            <a:endParaRPr lang="pt-BR" dirty="0"/>
          </a:p>
        </p:txBody>
      </p:sp>
      <p:sp>
        <p:nvSpPr>
          <p:cNvPr id="5" name="Text Placeholder 4">
            <a:extLst>
              <a:ext uri="{FF2B5EF4-FFF2-40B4-BE49-F238E27FC236}">
                <a16:creationId xmlns="" xmlns:a16="http://schemas.microsoft.com/office/drawing/2014/main" id="{A67A64FF-079B-384A-A53C-6EA2E8A86783}"/>
              </a:ext>
            </a:extLst>
          </p:cNvPr>
          <p:cNvSpPr>
            <a:spLocks noGrp="1"/>
          </p:cNvSpPr>
          <p:nvPr>
            <p:ph type="body" sz="quarter" idx="10"/>
          </p:nvPr>
        </p:nvSpPr>
        <p:spPr/>
        <p:txBody>
          <a:bodyPr/>
          <a:lstStyle/>
          <a:p>
            <a:r>
              <a:rPr lang="pt-BR" dirty="0" smtClean="0">
                <a:solidFill>
                  <a:schemeClr val="accent1"/>
                </a:solidFill>
              </a:rPr>
              <a:t>CRONOGRAMA DO WEBINAR</a:t>
            </a:r>
            <a:endParaRPr lang="pt-BR" dirty="0"/>
          </a:p>
        </p:txBody>
      </p:sp>
      <p:sp>
        <p:nvSpPr>
          <p:cNvPr id="10" name="Text Placeholder 9">
            <a:extLst>
              <a:ext uri="{FF2B5EF4-FFF2-40B4-BE49-F238E27FC236}">
                <a16:creationId xmlns="" xmlns:a16="http://schemas.microsoft.com/office/drawing/2014/main" id="{EA264A82-D6BF-504B-9E4F-F083C4879C0C}"/>
              </a:ext>
            </a:extLst>
          </p:cNvPr>
          <p:cNvSpPr>
            <a:spLocks noGrp="1"/>
          </p:cNvSpPr>
          <p:nvPr>
            <p:ph type="body" sz="quarter" idx="23"/>
          </p:nvPr>
        </p:nvSpPr>
        <p:spPr>
          <a:xfrm>
            <a:off x="7087802" y="5415123"/>
            <a:ext cx="4041728" cy="1720510"/>
          </a:xfrm>
        </p:spPr>
        <p:txBody>
          <a:bodyPr/>
          <a:lstStyle/>
          <a:p>
            <a:pPr algn="ctr"/>
            <a:r>
              <a:rPr lang="pt-BR" dirty="0" smtClean="0"/>
              <a:t>Como Gerar o Bloco H no Protheus</a:t>
            </a:r>
            <a:endParaRPr lang="pt-BR" dirty="0"/>
          </a:p>
        </p:txBody>
      </p:sp>
      <p:sp>
        <p:nvSpPr>
          <p:cNvPr id="12" name="Text Placeholder 11">
            <a:extLst>
              <a:ext uri="{FF2B5EF4-FFF2-40B4-BE49-F238E27FC236}">
                <a16:creationId xmlns="" xmlns:a16="http://schemas.microsoft.com/office/drawing/2014/main" id="{CD4F3209-4787-424C-9B2F-462F11C23E30}"/>
              </a:ext>
            </a:extLst>
          </p:cNvPr>
          <p:cNvSpPr>
            <a:spLocks noGrp="1"/>
          </p:cNvSpPr>
          <p:nvPr>
            <p:ph type="body" sz="quarter" idx="25"/>
          </p:nvPr>
        </p:nvSpPr>
        <p:spPr>
          <a:xfrm>
            <a:off x="12783752" y="5450422"/>
            <a:ext cx="3256348" cy="1314041"/>
          </a:xfrm>
        </p:spPr>
        <p:txBody>
          <a:bodyPr/>
          <a:lstStyle/>
          <a:p>
            <a:pPr algn="ctr"/>
            <a:r>
              <a:rPr lang="pt-BR" dirty="0" smtClean="0"/>
              <a:t>Duvidas Comuns</a:t>
            </a:r>
            <a:endParaRPr lang="pt-BR" dirty="0"/>
          </a:p>
        </p:txBody>
      </p:sp>
      <p:sp>
        <p:nvSpPr>
          <p:cNvPr id="14" name="Text Placeholder 13">
            <a:extLst>
              <a:ext uri="{FF2B5EF4-FFF2-40B4-BE49-F238E27FC236}">
                <a16:creationId xmlns="" xmlns:a16="http://schemas.microsoft.com/office/drawing/2014/main" id="{38FCB83F-BC64-BE4D-BBDD-92FDE65DCF1F}"/>
              </a:ext>
            </a:extLst>
          </p:cNvPr>
          <p:cNvSpPr>
            <a:spLocks noGrp="1"/>
          </p:cNvSpPr>
          <p:nvPr>
            <p:ph type="body" sz="quarter" idx="27"/>
          </p:nvPr>
        </p:nvSpPr>
        <p:spPr>
          <a:xfrm>
            <a:off x="17884965" y="5450422"/>
            <a:ext cx="4419981" cy="2024994"/>
          </a:xfrm>
        </p:spPr>
        <p:txBody>
          <a:bodyPr/>
          <a:lstStyle/>
          <a:p>
            <a:pPr algn="ctr"/>
            <a:r>
              <a:rPr lang="pt-BR" dirty="0" smtClean="0"/>
              <a:t>Espaço para dúvidas e encerramento</a:t>
            </a:r>
            <a:endParaRPr lang="pt-BR" dirty="0"/>
          </a:p>
        </p:txBody>
      </p:sp>
      <p:pic>
        <p:nvPicPr>
          <p:cNvPr id="7" name="Graphic 6">
            <a:extLst>
              <a:ext uri="{FF2B5EF4-FFF2-40B4-BE49-F238E27FC236}">
                <a16:creationId xmlns="" xmlns:a16="http://schemas.microsoft.com/office/drawing/2014/main" id="{0858C2E0-438E-B84B-81A7-13115DE82287}"/>
              </a:ext>
            </a:extLst>
          </p:cNvPr>
          <p:cNvPicPr>
            <a:picLocks noChangeAspect="1"/>
          </p:cNvPicPr>
          <p:nvPr/>
        </p:nvPicPr>
        <p:blipFill>
          <a:blip r:embed="rId4">
            <a:extLst>
              <a:ext uri="{96DAC541-7B7A-43D3-8B79-37D633B846F1}">
                <asvg:svgBlip xmlns="" xmlns:asvg="http://schemas.microsoft.com/office/drawing/2016/SVG/main" r:embed="rId5"/>
              </a:ext>
            </a:extLst>
          </a:blip>
          <a:srcRect/>
          <a:stretch/>
        </p:blipFill>
        <p:spPr>
          <a:xfrm>
            <a:off x="2690624" y="3348492"/>
            <a:ext cx="1224154" cy="1296163"/>
          </a:xfrm>
          <a:prstGeom prst="rect">
            <a:avLst/>
          </a:prstGeom>
        </p:spPr>
      </p:pic>
      <p:sp>
        <p:nvSpPr>
          <p:cNvPr id="26" name="Google Shape;585;p57">
            <a:extLst>
              <a:ext uri="{FF2B5EF4-FFF2-40B4-BE49-F238E27FC236}">
                <a16:creationId xmlns="" xmlns:a16="http://schemas.microsoft.com/office/drawing/2014/main" id="{7C282E76-B657-2448-B621-76BF0324DD39}"/>
              </a:ext>
            </a:extLst>
          </p:cNvPr>
          <p:cNvSpPr/>
          <p:nvPr/>
        </p:nvSpPr>
        <p:spPr>
          <a:xfrm>
            <a:off x="8134732" y="3347926"/>
            <a:ext cx="1297654" cy="1297295"/>
          </a:xfrm>
          <a:custGeom>
            <a:avLst/>
            <a:gdLst/>
            <a:ahLst/>
            <a:cxnLst/>
            <a:rect l="l" t="t"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a:noFill/>
          </a:ln>
        </p:spPr>
        <p:txBody>
          <a:bodyPr spcFirstLastPara="1" wrap="square" lIns="68573" tIns="68573" rIns="68573" bIns="68573" anchor="ctr" anchorCtr="0">
            <a:noAutofit/>
          </a:bodyPr>
          <a:lstStyle/>
          <a:p>
            <a:endParaRPr sz="3465">
              <a:solidFill>
                <a:schemeClr val="accent1"/>
              </a:solidFill>
              <a:latin typeface="Tahoma"/>
              <a:ea typeface="Tahoma"/>
              <a:cs typeface="Tahoma"/>
              <a:sym typeface="Tahoma"/>
            </a:endParaRPr>
          </a:p>
        </p:txBody>
      </p:sp>
      <p:sp>
        <p:nvSpPr>
          <p:cNvPr id="27" name="Google Shape;632;p57">
            <a:extLst>
              <a:ext uri="{FF2B5EF4-FFF2-40B4-BE49-F238E27FC236}">
                <a16:creationId xmlns="" xmlns:a16="http://schemas.microsoft.com/office/drawing/2014/main" id="{2DC8236E-043A-4E4C-BD02-ABF86FAD0C4B}"/>
              </a:ext>
            </a:extLst>
          </p:cNvPr>
          <p:cNvSpPr/>
          <p:nvPr/>
        </p:nvSpPr>
        <p:spPr>
          <a:xfrm>
            <a:off x="13621767" y="3433420"/>
            <a:ext cx="1333023" cy="1211235"/>
          </a:xfrm>
          <a:custGeom>
            <a:avLst/>
            <a:gdLst/>
            <a:ahLst/>
            <a:cxnLst/>
            <a:rect l="l" t="t"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a:noFill/>
          </a:ln>
        </p:spPr>
        <p:txBody>
          <a:bodyPr spcFirstLastPara="1" wrap="square" lIns="68573" tIns="68573" rIns="68573" bIns="68573" anchor="ctr" anchorCtr="0">
            <a:noAutofit/>
          </a:bodyPr>
          <a:lstStyle/>
          <a:p>
            <a:endParaRPr sz="3465">
              <a:solidFill>
                <a:schemeClr val="accent1"/>
              </a:solidFill>
              <a:latin typeface="Tahoma"/>
              <a:ea typeface="Tahoma"/>
              <a:cs typeface="Tahoma"/>
              <a:sym typeface="Tahoma"/>
            </a:endParaRPr>
          </a:p>
        </p:txBody>
      </p:sp>
      <p:sp>
        <p:nvSpPr>
          <p:cNvPr id="28" name="Google Shape;539;p57">
            <a:extLst>
              <a:ext uri="{FF2B5EF4-FFF2-40B4-BE49-F238E27FC236}">
                <a16:creationId xmlns="" xmlns:a16="http://schemas.microsoft.com/office/drawing/2014/main" id="{21B1B32E-8673-4E4C-92D5-A8BD891F4C07}"/>
              </a:ext>
            </a:extLst>
          </p:cNvPr>
          <p:cNvSpPr/>
          <p:nvPr/>
        </p:nvSpPr>
        <p:spPr>
          <a:xfrm>
            <a:off x="19117594" y="3347720"/>
            <a:ext cx="1297654" cy="1296935"/>
          </a:xfrm>
          <a:custGeom>
            <a:avLst/>
            <a:gdLst/>
            <a:ahLst/>
            <a:cxnLst/>
            <a:rect l="l" t="t"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a:noFill/>
          </a:ln>
        </p:spPr>
        <p:txBody>
          <a:bodyPr spcFirstLastPara="1" wrap="square" lIns="68573" tIns="68573" rIns="68573" bIns="68573" anchor="ctr" anchorCtr="0">
            <a:noAutofit/>
          </a:bodyPr>
          <a:lstStyle/>
          <a:p>
            <a:endParaRPr sz="3465">
              <a:solidFill>
                <a:schemeClr val="accent1"/>
              </a:solidFill>
              <a:latin typeface="Tahoma"/>
              <a:ea typeface="Tahoma"/>
              <a:cs typeface="Tahoma"/>
              <a:sym typeface="Tahoma"/>
            </a:endParaRPr>
          </a:p>
        </p:txBody>
      </p:sp>
    </p:spTree>
    <p:extLst>
      <p:ext uri="{BB962C8B-B14F-4D97-AF65-F5344CB8AC3E}">
        <p14:creationId xmlns:p14="http://schemas.microsoft.com/office/powerpoint/2010/main" val="593714449"/>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stretch>
            <a:fillRect/>
          </a:stretch>
        </p:blipFill>
        <p:spPr>
          <a:xfrm>
            <a:off x="-20778" y="0"/>
            <a:ext cx="24407953" cy="12592050"/>
          </a:xfrm>
          <a:prstGeom prst="rect">
            <a:avLst/>
          </a:prstGeom>
        </p:spPr>
      </p:pic>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a:xfrm>
            <a:off x="880397" y="180544"/>
            <a:ext cx="19916760" cy="745559"/>
          </a:xfrm>
        </p:spPr>
        <p:txBody>
          <a:bodyPr/>
          <a:lstStyle/>
          <a:p>
            <a:r>
              <a:rPr lang="pt-BR" dirty="0" smtClean="0">
                <a:solidFill>
                  <a:schemeClr val="bg1"/>
                </a:solidFill>
              </a:rPr>
              <a:t>Se inscreva no nosso próximo evento!</a:t>
            </a:r>
            <a:endParaRPr lang="pt-BR" dirty="0">
              <a:solidFill>
                <a:schemeClr val="bg1"/>
              </a:solidFill>
            </a:endParaRPr>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solidFill>
                  <a:schemeClr val="bg1"/>
                </a:solidFill>
              </a:rPr>
              <a:pPr/>
              <a:t>3</a:t>
            </a:fld>
            <a:endParaRPr lang="pt-BR" dirty="0">
              <a:solidFill>
                <a:schemeClr val="bg1"/>
              </a:solidFill>
            </a:endParaRPr>
          </a:p>
        </p:txBody>
      </p:sp>
      <p:sp>
        <p:nvSpPr>
          <p:cNvPr id="6" name="CaixaDeTexto 5"/>
          <p:cNvSpPr txBox="1"/>
          <p:nvPr/>
        </p:nvSpPr>
        <p:spPr>
          <a:xfrm>
            <a:off x="0" y="13163550"/>
            <a:ext cx="23878653" cy="810478"/>
          </a:xfrm>
          <a:prstGeom prst="rect">
            <a:avLst/>
          </a:prstGeom>
          <a:noFill/>
        </p:spPr>
        <p:txBody>
          <a:bodyPr wrap="none" rtlCol="0">
            <a:spAutoFit/>
          </a:bodyPr>
          <a:lstStyle/>
          <a:p>
            <a:pPr>
              <a:lnSpc>
                <a:spcPts val="2800"/>
              </a:lnSpc>
            </a:pP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3"/>
              </a:rPr>
              <a:t>Para participar do evento Nova Jornada de Fechamento - MATA038 - (15/02) clique aqui e inscreva-se</a:t>
            </a: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8199642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p:txBody>
          <a:bodyPr/>
          <a:lstStyle/>
          <a:p>
            <a:r>
              <a:rPr lang="pt-BR" dirty="0" smtClean="0"/>
              <a:t>Central dos Eventos do Estoque</a:t>
            </a:r>
            <a:endParaRPr lang="pt-BR"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4</a:t>
            </a:fld>
            <a:endParaRPr lang="pt-BR"/>
          </a:p>
        </p:txBody>
      </p:sp>
      <p:sp>
        <p:nvSpPr>
          <p:cNvPr id="9" name="Espaço Reservado para Texto 8"/>
          <p:cNvSpPr>
            <a:spLocks noGrp="1"/>
          </p:cNvSpPr>
          <p:nvPr>
            <p:ph type="body" sz="quarter" idx="12"/>
          </p:nvPr>
        </p:nvSpPr>
        <p:spPr>
          <a:xfrm>
            <a:off x="2061497" y="2333766"/>
            <a:ext cx="12960788" cy="696183"/>
          </a:xfrm>
        </p:spPr>
        <p:txBody>
          <a:bodyPr/>
          <a:lstStyle/>
          <a:p>
            <a:pPr>
              <a:lnSpc>
                <a:spcPct val="100000"/>
              </a:lnSpc>
            </a:pPr>
            <a:r>
              <a:rPr lang="pt-BR" sz="4000" dirty="0">
                <a:hlinkClick r:id="rId2"/>
              </a:rPr>
              <a:t>Agenda de Eventos Tira-Dúvidas / Responde [Suporte Padrão</a:t>
            </a:r>
            <a:r>
              <a:rPr lang="pt-BR" sz="4000" dirty="0" smtClean="0">
                <a:hlinkClick r:id="rId2"/>
              </a:rPr>
              <a:t>]</a:t>
            </a:r>
            <a:endParaRPr lang="pt-BR" sz="4000" dirty="0" smtClean="0"/>
          </a:p>
          <a:p>
            <a:r>
              <a:rPr lang="pt-BR" sz="2800" dirty="0"/>
              <a:t>Navegue pelas abas como destacado abaixo até Estoque Custos e ACD</a:t>
            </a:r>
          </a:p>
          <a:p>
            <a:r>
              <a:rPr lang="pt-BR" sz="4800" dirty="0"/>
              <a:t/>
            </a:r>
            <a:br>
              <a:rPr lang="pt-BR" sz="4800" dirty="0"/>
            </a:br>
            <a:endParaRPr lang="pt-BR" sz="4800" dirty="0"/>
          </a:p>
        </p:txBody>
      </p:sp>
      <p:pic>
        <p:nvPicPr>
          <p:cNvPr id="12" name="Imagem 11"/>
          <p:cNvPicPr>
            <a:picLocks noChangeAspect="1"/>
          </p:cNvPicPr>
          <p:nvPr/>
        </p:nvPicPr>
        <p:blipFill>
          <a:blip r:embed="rId3"/>
          <a:stretch>
            <a:fillRect/>
          </a:stretch>
        </p:blipFill>
        <p:spPr>
          <a:xfrm>
            <a:off x="2061496" y="4972050"/>
            <a:ext cx="15940753" cy="8706104"/>
          </a:xfrm>
          <a:prstGeom prst="rect">
            <a:avLst/>
          </a:prstGeom>
        </p:spPr>
      </p:pic>
      <p:sp>
        <p:nvSpPr>
          <p:cNvPr id="4" name="CaixaDeTexto 3"/>
          <p:cNvSpPr txBox="1"/>
          <p:nvPr/>
        </p:nvSpPr>
        <p:spPr>
          <a:xfrm>
            <a:off x="2933700" y="3409950"/>
            <a:ext cx="45719" cy="451406"/>
          </a:xfrm>
          <a:prstGeom prst="rect">
            <a:avLst/>
          </a:prstGeom>
          <a:noFill/>
        </p:spPr>
        <p:txBody>
          <a:bodyPr wrap="square" rtlCol="0">
            <a:spAutoFit/>
          </a:bodyPr>
          <a:lstStyle/>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8119540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p:txBody>
          <a:bodyPr/>
          <a:lstStyle/>
          <a:p>
            <a:r>
              <a:rPr lang="pt-BR" dirty="0" smtClean="0"/>
              <a:t>Links utilizados na Apresentação</a:t>
            </a:r>
            <a:endParaRPr lang="pt-BR"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5</a:t>
            </a:fld>
            <a:endParaRPr lang="pt-BR"/>
          </a:p>
        </p:txBody>
      </p:sp>
      <p:sp>
        <p:nvSpPr>
          <p:cNvPr id="5" name="CaixaDeTexto 4"/>
          <p:cNvSpPr txBox="1"/>
          <p:nvPr/>
        </p:nvSpPr>
        <p:spPr>
          <a:xfrm>
            <a:off x="990600" y="2000250"/>
            <a:ext cx="18383250" cy="13655020"/>
          </a:xfrm>
          <a:prstGeom prst="rect">
            <a:avLst/>
          </a:prstGeom>
          <a:noFill/>
        </p:spPr>
        <p:txBody>
          <a:bodyPr wrap="square" rtlCol="0">
            <a:spAutoFit/>
          </a:bodyPr>
          <a:lstStyle/>
          <a:p>
            <a:pPr marL="457200" indent="-457200">
              <a:buFont typeface="Arial" panose="020B0604020202020204" pitchFamily="34" charset="0"/>
              <a:buChar char="•"/>
            </a:pP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2"/>
              </a:rPr>
              <a:t>Guia </a:t>
            </a: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2"/>
              </a:rPr>
              <a:t>Prático SPED - Versão </a:t>
            </a: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2"/>
              </a:rPr>
              <a:t>3.1.2</a:t>
            </a: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3"/>
            </a:endParaRPr>
          </a:p>
          <a:p>
            <a:pPr marL="457200" indent="-457200">
              <a:buFont typeface="Arial" panose="020B0604020202020204" pitchFamily="34" charset="0"/>
              <a:buChar char="•"/>
            </a:pP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3"/>
              </a:rPr>
              <a:t>Expedição </a:t>
            </a:r>
            <a:r>
              <a:rPr lang="pt-BR" sz="3600" b="1" dirty="0">
                <a:solidFill>
                  <a:schemeClr val="bg2"/>
                </a:solidFill>
                <a:latin typeface="Tahoma" panose="020B0604030504040204" pitchFamily="34" charset="0"/>
                <a:ea typeface="Tahoma" panose="020B0604030504040204" pitchFamily="34" charset="0"/>
                <a:cs typeface="Tahoma" panose="020B0604030504040204" pitchFamily="34" charset="0"/>
                <a:hlinkClick r:id="rId3"/>
              </a:rPr>
              <a:t>Contínua </a:t>
            </a: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3"/>
              </a:rPr>
              <a:t>Estoque/Custos</a:t>
            </a: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endParaRPr lang="pt-BR" sz="3600" b="1" dirty="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r>
              <a:rPr lang="pt-BR" sz="3600" b="1" dirty="0">
                <a:solidFill>
                  <a:schemeClr val="bg2"/>
                </a:solidFill>
                <a:latin typeface="Tahoma" panose="020B0604030504040204" pitchFamily="34" charset="0"/>
                <a:ea typeface="Tahoma" panose="020B0604030504040204" pitchFamily="34" charset="0"/>
                <a:cs typeface="Tahoma" panose="020B0604030504040204" pitchFamily="34" charset="0"/>
                <a:hlinkClick r:id="rId4"/>
              </a:rPr>
              <a:t>Expedição Contínua Livros Fiscais</a:t>
            </a:r>
            <a:endParaRPr lang="pt-BR" sz="3600" b="1" dirty="0">
              <a:solidFill>
                <a:schemeClr val="bg2"/>
              </a:solidFill>
              <a:latin typeface="Tahoma" panose="020B0604030504040204" pitchFamily="34" charset="0"/>
              <a:ea typeface="Tahoma" panose="020B0604030504040204" pitchFamily="34" charset="0"/>
              <a:cs typeface="Tahoma" panose="020B0604030504040204" pitchFamily="34" charset="0"/>
            </a:endParaRPr>
          </a:p>
          <a:p>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5"/>
            </a:endParaRPr>
          </a:p>
          <a:p>
            <a:pPr marL="457200" indent="-457200">
              <a:buFont typeface="Arial" panose="020B0604020202020204" pitchFamily="34" charset="0"/>
              <a:buChar char="•"/>
            </a:pP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5"/>
              </a:rPr>
              <a:t>Cross Segmento - </a:t>
            </a:r>
            <a:r>
              <a:rPr lang="pt-BR" sz="3600" b="1" dirty="0" err="1" smtClean="0">
                <a:solidFill>
                  <a:schemeClr val="bg2"/>
                </a:solidFill>
                <a:latin typeface="Tahoma" panose="020B0604030504040204" pitchFamily="34" charset="0"/>
                <a:ea typeface="Tahoma" panose="020B0604030504040204" pitchFamily="34" charset="0"/>
                <a:cs typeface="Tahoma" panose="020B0604030504040204" pitchFamily="34" charset="0"/>
                <a:hlinkClick r:id="rId5"/>
              </a:rPr>
              <a:t>Backoffice</a:t>
            </a: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5"/>
              </a:rPr>
              <a:t> (Linha Protheus) - SIGAEST - Guia do Bloco H do SPED Fiscal no Protheus</a:t>
            </a: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6"/>
              </a:rPr>
              <a:t>Cross Segmento - </a:t>
            </a:r>
            <a:r>
              <a:rPr lang="pt-BR" sz="3600" b="1" dirty="0" err="1" smtClean="0">
                <a:solidFill>
                  <a:schemeClr val="bg2"/>
                </a:solidFill>
                <a:latin typeface="Tahoma" panose="020B0604030504040204" pitchFamily="34" charset="0"/>
                <a:ea typeface="Tahoma" panose="020B0604030504040204" pitchFamily="34" charset="0"/>
                <a:cs typeface="Tahoma" panose="020B0604030504040204" pitchFamily="34" charset="0"/>
                <a:hlinkClick r:id="rId6"/>
              </a:rPr>
              <a:t>Backoffice</a:t>
            </a: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6"/>
              </a:rPr>
              <a:t> (Linha Protheus) - SIGAEST - Perguntas do relatório MATR460 (Inventário Modelo 7)</a:t>
            </a: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7"/>
              </a:rPr>
              <a:t>Cross Segmento - </a:t>
            </a:r>
            <a:r>
              <a:rPr lang="pt-BR" sz="3600" b="1" dirty="0" err="1" smtClean="0">
                <a:solidFill>
                  <a:schemeClr val="bg2"/>
                </a:solidFill>
                <a:latin typeface="Tahoma" panose="020B0604030504040204" pitchFamily="34" charset="0"/>
                <a:ea typeface="Tahoma" panose="020B0604030504040204" pitchFamily="34" charset="0"/>
                <a:cs typeface="Tahoma" panose="020B0604030504040204" pitchFamily="34" charset="0"/>
                <a:hlinkClick r:id="rId7"/>
              </a:rPr>
              <a:t>Backoffice</a:t>
            </a: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7"/>
              </a:rPr>
              <a:t> (Linha Protheus) - SIGAEST - MATR460 - Validação do parâmetro MV_SDTESN3</a:t>
            </a: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8"/>
              </a:rPr>
              <a:t>Cross Segmento - </a:t>
            </a:r>
            <a:r>
              <a:rPr lang="pt-BR" sz="3600" b="1" dirty="0" err="1" smtClean="0">
                <a:solidFill>
                  <a:schemeClr val="bg2"/>
                </a:solidFill>
                <a:latin typeface="Tahoma" panose="020B0604030504040204" pitchFamily="34" charset="0"/>
                <a:ea typeface="Tahoma" panose="020B0604030504040204" pitchFamily="34" charset="0"/>
                <a:cs typeface="Tahoma" panose="020B0604030504040204" pitchFamily="34" charset="0"/>
                <a:hlinkClick r:id="rId8"/>
              </a:rPr>
              <a:t>Backoffice</a:t>
            </a: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8"/>
              </a:rPr>
              <a:t> (Linha Protheus) - SIGAEST - Parâmetros (SX6) relacionados ao relatório MATR460 - Registro de Inventário Modelo 7</a:t>
            </a: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buFont typeface="Arial" panose="020B0604020202020204" pitchFamily="34" charset="0"/>
              <a:buChar char="•"/>
            </a:pP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lnSpc>
                <a:spcPts val="2800"/>
              </a:lnSpc>
              <a:buFont typeface="Arial" panose="020B0604020202020204" pitchFamily="34" charset="0"/>
              <a:buChar char="•"/>
            </a:pPr>
            <a:endParaRPr lang="pt-BR" sz="24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lnSpc>
                <a:spcPts val="2800"/>
              </a:lnSpc>
              <a:buFont typeface="Arial" panose="020B0604020202020204" pitchFamily="34" charset="0"/>
              <a:buChar char="•"/>
            </a:pPr>
            <a:r>
              <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hlinkClick r:id="rId9"/>
              </a:rPr>
              <a:t>Seção de artigos sobre o Relatório P7 - MATR460</a:t>
            </a:r>
            <a:endParaRPr lang="pt-BR" sz="3600" b="1"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lnSpc>
                <a:spcPts val="2800"/>
              </a:lnSpc>
              <a:buFont typeface="Arial" panose="020B0604020202020204" pitchFamily="34" charset="0"/>
              <a:buChar char="•"/>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lnSpc>
                <a:spcPts val="2800"/>
              </a:lnSpc>
              <a:buFont typeface="Arial" panose="020B0604020202020204" pitchFamily="34" charset="0"/>
              <a:buChar char="•"/>
            </a:pPr>
            <a:endParaRPr lang="pt-BR" sz="2600"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marL="457200" indent="-457200">
              <a:lnSpc>
                <a:spcPts val="2800"/>
              </a:lnSpc>
              <a:buFont typeface="Arial" panose="020B0604020202020204" pitchFamily="34" charset="0"/>
              <a:buChar char="•"/>
            </a:pPr>
            <a:endParaRPr lang="pt-BR" sz="2600"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smtClean="0">
              <a:solidFill>
                <a:schemeClr val="bg2"/>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3396430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E56D9197-60EE-5B4F-8C3D-E097CDBED9E8}"/>
              </a:ext>
            </a:extLst>
          </p:cNvPr>
          <p:cNvSpPr>
            <a:spLocks noGrp="1"/>
          </p:cNvSpPr>
          <p:nvPr>
            <p:ph type="body" sz="quarter" idx="23"/>
          </p:nvPr>
        </p:nvSpPr>
        <p:spPr/>
        <p:txBody>
          <a:bodyPr/>
          <a:lstStyle/>
          <a:p>
            <a:r>
              <a:rPr lang="pt-BR" dirty="0" smtClean="0"/>
              <a:t>CASSIO XAVIER</a:t>
            </a:r>
            <a:endParaRPr lang="pt-BR" dirty="0"/>
          </a:p>
        </p:txBody>
      </p:sp>
      <p:sp>
        <p:nvSpPr>
          <p:cNvPr id="3" name="Text Placeholder 2">
            <a:extLst>
              <a:ext uri="{FF2B5EF4-FFF2-40B4-BE49-F238E27FC236}">
                <a16:creationId xmlns="" xmlns:a16="http://schemas.microsoft.com/office/drawing/2014/main" id="{13E49A5E-86A3-834E-B66B-A0554DAC4631}"/>
              </a:ext>
            </a:extLst>
          </p:cNvPr>
          <p:cNvSpPr>
            <a:spLocks noGrp="1"/>
          </p:cNvSpPr>
          <p:nvPr>
            <p:ph type="body" sz="quarter" idx="24"/>
          </p:nvPr>
        </p:nvSpPr>
        <p:spPr/>
        <p:txBody>
          <a:bodyPr/>
          <a:lstStyle/>
          <a:p>
            <a:r>
              <a:rPr lang="pt-BR" dirty="0" smtClean="0"/>
              <a:t>Estoque/Custos – Linha Protheus</a:t>
            </a:r>
            <a:endParaRPr lang="pt-BR" dirty="0"/>
          </a:p>
        </p:txBody>
      </p:sp>
      <p:sp>
        <p:nvSpPr>
          <p:cNvPr id="5" name="Text Placeholder 4">
            <a:extLst>
              <a:ext uri="{FF2B5EF4-FFF2-40B4-BE49-F238E27FC236}">
                <a16:creationId xmlns="" xmlns:a16="http://schemas.microsoft.com/office/drawing/2014/main" id="{A6750A24-91B5-CC4A-BB91-E360BD324F59}"/>
              </a:ext>
            </a:extLst>
          </p:cNvPr>
          <p:cNvSpPr>
            <a:spLocks noGrp="1"/>
          </p:cNvSpPr>
          <p:nvPr>
            <p:ph type="body" sz="quarter" idx="26"/>
          </p:nvPr>
        </p:nvSpPr>
        <p:spPr>
          <a:xfrm>
            <a:off x="6484977" y="5042653"/>
            <a:ext cx="8946951" cy="646331"/>
          </a:xfrm>
        </p:spPr>
        <p:txBody>
          <a:bodyPr/>
          <a:lstStyle/>
          <a:p>
            <a:r>
              <a:rPr lang="pt-BR" dirty="0" smtClean="0"/>
              <a:t>c</a:t>
            </a:r>
            <a:r>
              <a:rPr lang="pt-BR" dirty="0" smtClean="0"/>
              <a:t>assio.xavier@totvs.com.br</a:t>
            </a:r>
            <a:endParaRPr lang="pt-BR" dirty="0"/>
          </a:p>
        </p:txBody>
      </p:sp>
      <p:pic>
        <p:nvPicPr>
          <p:cNvPr id="8" name="Picture Placeholder 7" descr="Icon&#10;&#10;Description automatically generated">
            <a:extLst>
              <a:ext uri="{FF2B5EF4-FFF2-40B4-BE49-F238E27FC236}">
                <a16:creationId xmlns="" xmlns:a16="http://schemas.microsoft.com/office/drawing/2014/main" id="{5AF1066F-43BE-7D42-B942-62995BF9E6F5}"/>
              </a:ext>
            </a:extLst>
          </p:cNvPr>
          <p:cNvPicPr>
            <a:picLocks noGrp="1" noChangeAspect="1"/>
          </p:cNvPicPr>
          <p:nvPr>
            <p:ph type="pic" sz="quarter" idx="13"/>
          </p:nvPr>
        </p:nvPicPr>
        <p:blipFill rotWithShape="1">
          <a:blip r:embed="rId2"/>
          <a:srcRect l="25252" t="39554" r="25252" b="10950"/>
          <a:stretch/>
        </p:blipFill>
        <p:spPr>
          <a:xfrm>
            <a:off x="3526042" y="3887789"/>
            <a:ext cx="1959306" cy="1959306"/>
          </a:xfrm>
        </p:spPr>
      </p:pic>
    </p:spTree>
    <p:extLst>
      <p:ext uri="{BB962C8B-B14F-4D97-AF65-F5344CB8AC3E}">
        <p14:creationId xmlns:p14="http://schemas.microsoft.com/office/powerpoint/2010/main" val="2410477730"/>
      </p:ext>
    </p:extLst>
  </p:cSld>
  <p:clrMapOvr>
    <a:masterClrMapping/>
  </p:clrMapOvr>
  <p:timing>
    <p:tnLst>
      <p:par>
        <p:cTn id="1" dur="indefinite" restart="never" nodeType="tmRoot"/>
      </p:par>
    </p:tnLst>
  </p:timing>
</p:sld>
</file>

<file path=ppt/theme/theme1.xml><?xml version="1.0" encoding="utf-8"?>
<a:theme xmlns:a="http://schemas.openxmlformats.org/drawingml/2006/main" name="Capa">
  <a:themeElements>
    <a:clrScheme name="Custom 1">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rodução">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genda">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Separatas">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teúdo_Slide Branco">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cerramento">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2770</TotalTime>
  <Words>212</Words>
  <Application>Microsoft Office PowerPoint</Application>
  <PresentationFormat>Personalizar</PresentationFormat>
  <Paragraphs>49</Paragraphs>
  <Slides>6</Slides>
  <Notes>0</Notes>
  <HiddenSlides>0</HiddenSlides>
  <MMClips>0</MMClips>
  <ScaleCrop>false</ScaleCrop>
  <HeadingPairs>
    <vt:vector size="6" baseType="variant">
      <vt:variant>
        <vt:lpstr>Fontes usadas</vt:lpstr>
      </vt:variant>
      <vt:variant>
        <vt:i4>4</vt:i4>
      </vt:variant>
      <vt:variant>
        <vt:lpstr>Tema</vt:lpstr>
      </vt:variant>
      <vt:variant>
        <vt:i4>6</vt:i4>
      </vt:variant>
      <vt:variant>
        <vt:lpstr>Títulos de slides</vt:lpstr>
      </vt:variant>
      <vt:variant>
        <vt:i4>6</vt:i4>
      </vt:variant>
    </vt:vector>
  </HeadingPairs>
  <TitlesOfParts>
    <vt:vector size="16" baseType="lpstr">
      <vt:lpstr>Verdana</vt:lpstr>
      <vt:lpstr>Calibri</vt:lpstr>
      <vt:lpstr>Arial</vt:lpstr>
      <vt:lpstr>Tahoma</vt:lpstr>
      <vt:lpstr>Capa</vt:lpstr>
      <vt:lpstr>Introdução</vt:lpstr>
      <vt:lpstr>Agenda</vt:lpstr>
      <vt:lpstr>Separatas</vt:lpstr>
      <vt:lpstr>Conteúdo_Slide Branco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Renan Gurgel</dc:creator>
  <cp:lastModifiedBy>Cassio Xavier dos Reis</cp:lastModifiedBy>
  <cp:revision>219</cp:revision>
  <dcterms:created xsi:type="dcterms:W3CDTF">2021-04-28T19:41:18Z</dcterms:created>
  <dcterms:modified xsi:type="dcterms:W3CDTF">2023-02-03T17:26:02Z</dcterms:modified>
</cp:coreProperties>
</file>