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8.xml" ContentType="application/vnd.openxmlformats-officedocument.theme+xml"/>
  <Override PartName="/ppt/slideLayouts/slideLayout16.xml" ContentType="application/vnd.openxmlformats-officedocument.presentationml.slideLayout+xml"/>
  <Override PartName="/ppt/theme/theme9.xml" ContentType="application/vnd.openxmlformats-officedocument.theme+xml"/>
  <Override PartName="/ppt/slideLayouts/slideLayout17.xml" ContentType="application/vnd.openxmlformats-officedocument.presentationml.slideLayout+xml"/>
  <Override PartName="/ppt/theme/theme10.xml" ContentType="application/vnd.openxmlformats-officedocument.theme+xml"/>
  <Override PartName="/ppt/slideLayouts/slideLayout18.xml" ContentType="application/vnd.openxmlformats-officedocument.presentationml.slideLayout+xml"/>
  <Override PartName="/ppt/theme/theme11.xml" ContentType="application/vnd.openxmlformats-officedocument.theme+xml"/>
  <Override PartName="/ppt/slideLayouts/slideLayout19.xml" ContentType="application/vnd.openxmlformats-officedocument.presentationml.slideLayout+xml"/>
  <Override PartName="/ppt/theme/theme12.xml" ContentType="application/vnd.openxmlformats-officedocument.theme+xml"/>
  <Override PartName="/ppt/slideLayouts/slideLayout20.xml" ContentType="application/vnd.openxmlformats-officedocument.presentationml.slideLayout+xml"/>
  <Override PartName="/ppt/theme/theme13.xml" ContentType="application/vnd.openxmlformats-officedocument.theme+xml"/>
  <Override PartName="/ppt/slideLayouts/slideLayout21.xml" ContentType="application/vnd.openxmlformats-officedocument.presentationml.slideLayout+xml"/>
  <Override PartName="/ppt/theme/theme14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5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16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17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18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Metadata/metadata.xml" ContentType="application/vnd.titus.tmi.metadata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30" r:id="rId1"/>
    <p:sldMasterId id="2147484531" r:id="rId2"/>
    <p:sldMasterId id="2147484584" r:id="rId3"/>
    <p:sldMasterId id="2147484586" r:id="rId4"/>
    <p:sldMasterId id="2147484588" r:id="rId5"/>
    <p:sldMasterId id="2147484598" r:id="rId6"/>
    <p:sldMasterId id="2147484604" r:id="rId7"/>
    <p:sldMasterId id="2147484636" r:id="rId8"/>
    <p:sldMasterId id="2147484612" r:id="rId9"/>
    <p:sldMasterId id="2147484614" r:id="rId10"/>
    <p:sldMasterId id="2147484638" r:id="rId11"/>
    <p:sldMasterId id="2147484641" r:id="rId12"/>
    <p:sldMasterId id="2147484644" r:id="rId13"/>
    <p:sldMasterId id="2147484659" r:id="rId14"/>
    <p:sldMasterId id="2147484687" r:id="rId15"/>
    <p:sldMasterId id="2147484700" r:id="rId16"/>
    <p:sldMasterId id="2147484704" r:id="rId17"/>
    <p:sldMasterId id="2147484774" r:id="rId18"/>
    <p:sldMasterId id="2147484781" r:id="rId19"/>
  </p:sldMasterIdLst>
  <p:notesMasterIdLst>
    <p:notesMasterId r:id="rId29"/>
  </p:notesMasterIdLst>
  <p:handoutMasterIdLst>
    <p:handoutMasterId r:id="rId30"/>
  </p:handoutMasterIdLst>
  <p:sldIdLst>
    <p:sldId id="1496" r:id="rId20"/>
    <p:sldId id="1543" r:id="rId21"/>
    <p:sldId id="1590" r:id="rId22"/>
    <p:sldId id="1658" r:id="rId23"/>
    <p:sldId id="1594" r:id="rId24"/>
    <p:sldId id="1659" r:id="rId25"/>
    <p:sldId id="1660" r:id="rId26"/>
    <p:sldId id="1661" r:id="rId27"/>
    <p:sldId id="1683" r:id="rId28"/>
  </p:sldIdLst>
  <p:sldSz cx="9144000" cy="5143500" type="screen16x9"/>
  <p:notesSz cx="6858000" cy="9872663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ção Padrão" id="{FDCC86B6-91C1-4F7F-AA56-F8995F126538}">
          <p14:sldIdLst>
            <p14:sldId id="1496"/>
            <p14:sldId id="1543"/>
            <p14:sldId id="1590"/>
            <p14:sldId id="1658"/>
            <p14:sldId id="1594"/>
            <p14:sldId id="1659"/>
            <p14:sldId id="1660"/>
            <p14:sldId id="1661"/>
            <p14:sldId id="1683"/>
          </p14:sldIdLst>
        </p14:section>
      </p14:sectionLst>
    </p:ext>
    <p:ext uri="{EFAFB233-063F-42B5-8137-9DF3F51BA10A}">
      <p15:sldGuideLst xmlns:p15="http://schemas.microsoft.com/office/powerpoint/2012/main">
        <p15:guide id="4" pos="5511" userDrawn="1">
          <p15:clr>
            <a:srgbClr val="A4A3A4"/>
          </p15:clr>
        </p15:guide>
        <p15:guide id="5" pos="216" userDrawn="1">
          <p15:clr>
            <a:srgbClr val="A4A3A4"/>
          </p15:clr>
        </p15:guide>
        <p15:guide id="6" orient="horz" pos="3204" userDrawn="1">
          <p15:clr>
            <a:srgbClr val="A4A3A4"/>
          </p15:clr>
        </p15:guide>
        <p15:guide id="7" orient="horz" pos="276" userDrawn="1">
          <p15:clr>
            <a:srgbClr val="A4A3A4"/>
          </p15:clr>
        </p15:guide>
        <p15:guide id="14" orient="horz" pos="3162" userDrawn="1">
          <p15:clr>
            <a:srgbClr val="A4A3A4"/>
          </p15:clr>
        </p15:guide>
        <p15:guide id="15" pos="268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atriz Stuart Secaf" initials="" lastIdx="5" clrIdx="0"/>
  <p:cmAuthor id="2" name="Mario Sérgio Vasconcelos" initials="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E3E6"/>
    <a:srgbClr val="00274B"/>
    <a:srgbClr val="00396F"/>
    <a:srgbClr val="9D9FA2"/>
    <a:srgbClr val="757779"/>
    <a:srgbClr val="007990"/>
    <a:srgbClr val="785487"/>
    <a:srgbClr val="0073A7"/>
    <a:srgbClr val="AB2047"/>
    <a:srgbClr val="0088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87" autoAdjust="0"/>
    <p:restoredTop sz="95380" autoAdjust="0"/>
  </p:normalViewPr>
  <p:slideViewPr>
    <p:cSldViewPr snapToGrid="0" showGuides="1">
      <p:cViewPr varScale="1">
        <p:scale>
          <a:sx n="118" d="100"/>
          <a:sy n="118" d="100"/>
        </p:scale>
        <p:origin x="558" y="108"/>
      </p:cViewPr>
      <p:guideLst>
        <p:guide pos="5511"/>
        <p:guide pos="216"/>
        <p:guide orient="horz" pos="3204"/>
        <p:guide orient="horz" pos="276"/>
        <p:guide orient="horz" pos="3162"/>
        <p:guide pos="268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B03EB81B-86AD-4212-A7B2-D2025642AA5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673F4F0A-EC36-490B-85C0-237DA6AFC3E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27444B2-EBCA-3C41-9C74-F3D36CF0304C}" type="datetimeFigureOut">
              <a:rPr lang="pt-BR"/>
              <a:pPr>
                <a:defRPr/>
              </a:pPr>
              <a:t>19/12/2022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70CC2B8-C940-4C81-81BD-98F75FCAB11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E1E81A5-135D-4936-8FE8-98E3422C04E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9377363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F260191-2EBD-FD4E-AD4E-6F68B5DBBDA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56997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91B3F834-68F6-4343-85A7-8E8ECE3B49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1C05D34-4708-4DF9-AA0E-18B919E78C3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36128544-3018-D141-B9B0-18B946407865}" type="datetimeFigureOut">
              <a:rPr lang="pt-BR"/>
              <a:pPr>
                <a:defRPr/>
              </a:pPr>
              <a:t>19/12/2022</a:t>
            </a:fld>
            <a:endParaRPr lang="pt-BR"/>
          </a:p>
        </p:txBody>
      </p:sp>
      <p:sp>
        <p:nvSpPr>
          <p:cNvPr id="4" name="Espaço Reservado para Imagem de Slide 3">
            <a:extLst>
              <a:ext uri="{FF2B5EF4-FFF2-40B4-BE49-F238E27FC236}">
                <a16:creationId xmlns:a16="http://schemas.microsoft.com/office/drawing/2014/main" id="{3653752C-EE19-4BEC-AB75-13E0AB1C661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>
            <a:extLst>
              <a:ext uri="{FF2B5EF4-FFF2-40B4-BE49-F238E27FC236}">
                <a16:creationId xmlns:a16="http://schemas.microsoft.com/office/drawing/2014/main" id="{686EA0B5-9C1C-47B3-BBA0-6773DE2268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689475"/>
            <a:ext cx="548640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1027711-F60C-42B3-8601-63A1BB35993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718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5BBE2C3-5A7B-4EFE-8B2D-DB4C3210B7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9377363"/>
            <a:ext cx="2971800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DC98BB1-E111-D441-9285-92CCD1BDEC19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57429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C98BB1-E111-D441-9285-92CCD1BDEC19}" type="slidenum">
              <a:rPr lang="pt-BR" altLang="pt-BR" smtClean="0"/>
              <a:pPr>
                <a:defRPr/>
              </a:pPr>
              <a:t>4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83932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C98BB1-E111-D441-9285-92CCD1BDEC19}" type="slidenum">
              <a:rPr lang="pt-BR" altLang="pt-BR" smtClean="0"/>
              <a:pPr>
                <a:defRPr/>
              </a:pPr>
              <a:t>6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853606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C98BB1-E111-D441-9285-92CCD1BDEC19}" type="slidenum">
              <a:rPr lang="pt-BR" altLang="pt-BR" smtClean="0"/>
              <a:pPr>
                <a:defRPr/>
              </a:pPr>
              <a:t>7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9799239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C98BB1-E111-D441-9285-92CCD1BDEC19}" type="slidenum">
              <a:rPr lang="pt-BR" altLang="pt-BR" smtClean="0"/>
              <a:pPr>
                <a:defRPr/>
              </a:pPr>
              <a:t>8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425923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DC98BB1-E111-D441-9285-92CCD1BDEC19}" type="slidenum">
              <a:rPr lang="pt-BR" altLang="pt-BR" smtClean="0"/>
              <a:pPr>
                <a:defRPr/>
              </a:pPr>
              <a:t>9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586388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1.xml"/><Relationship Id="rId4" Type="http://schemas.microsoft.com/office/2007/relationships/hdphoto" Target="../media/hdphoto2.wdp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6.xml"/><Relationship Id="rId4" Type="http://schemas.microsoft.com/office/2007/relationships/hdphoto" Target="../media/hdphoto2.wdp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7.xml"/><Relationship Id="rId4" Type="http://schemas.microsoft.com/office/2007/relationships/hdphoto" Target="../media/hdphoto2.wdp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o 1 – Capa com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ço Reservado para Texto 11">
            <a:extLst>
              <a:ext uri="{FF2B5EF4-FFF2-40B4-BE49-F238E27FC236}">
                <a16:creationId xmlns:a16="http://schemas.microsoft.com/office/drawing/2014/main" id="{EA714918-36EC-7342-94C1-C11F2EBE9A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39180" y="2304721"/>
            <a:ext cx="2877236" cy="8979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rgbClr val="003A6F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pt-BR" dirty="0"/>
              <a:t>Título</a:t>
            </a:r>
            <a:br>
              <a:rPr lang="pt-BR" dirty="0"/>
            </a:br>
            <a:r>
              <a:rPr lang="pt-BR" dirty="0"/>
              <a:t>Apresentação</a:t>
            </a:r>
          </a:p>
        </p:txBody>
      </p:sp>
    </p:spTree>
    <p:extLst>
      <p:ext uri="{BB962C8B-B14F-4D97-AF65-F5344CB8AC3E}">
        <p14:creationId xmlns:p14="http://schemas.microsoft.com/office/powerpoint/2010/main" val="27146285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5503074-5088-424E-BA78-31BFFEE7EAA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95571" y="526837"/>
            <a:ext cx="2970481" cy="3373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pt-BR" dirty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1040417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2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0900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5503074-5088-424E-BA78-31BFFEE7EAA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95571" y="391926"/>
            <a:ext cx="2970481" cy="3373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pt-BR" dirty="0"/>
              <a:t>Título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E204439-7ACC-BB49-97A6-1F3B8F20D4C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95571" y="1296597"/>
            <a:ext cx="3981557" cy="27008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4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TÍTULO GRÁFICO</a:t>
            </a:r>
          </a:p>
        </p:txBody>
      </p:sp>
    </p:spTree>
    <p:extLst>
      <p:ext uri="{BB962C8B-B14F-4D97-AF65-F5344CB8AC3E}">
        <p14:creationId xmlns:p14="http://schemas.microsoft.com/office/powerpoint/2010/main" val="12882518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5503074-5088-424E-BA78-31BFFEE7EAA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95571" y="570496"/>
            <a:ext cx="3321296" cy="48860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5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pt-BR" dirty="0"/>
              <a:t>Título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9DA51F9-39A8-514A-9C63-79A5964E88A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95571" y="1360043"/>
            <a:ext cx="3412500" cy="297307"/>
          </a:xfrm>
          <a:prstGeom prst="rect">
            <a:avLst/>
          </a:prstGeom>
        </p:spPr>
        <p:txBody>
          <a:bodyPr/>
          <a:lstStyle>
            <a:lvl1pPr marL="0" indent="0" defTabSz="309563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rgbClr val="757779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 sz="1200">
                <a:solidFill>
                  <a:srgbClr val="757779"/>
                </a:solidFill>
                <a:latin typeface="Trebuchet MS" panose="020B0703020202090204" pitchFamily="34" charset="0"/>
              </a:defRPr>
            </a:lvl2pPr>
            <a:lvl3pPr marL="685800" indent="0">
              <a:buFontTx/>
              <a:buNone/>
              <a:defRPr sz="1200">
                <a:solidFill>
                  <a:srgbClr val="757779"/>
                </a:solidFill>
                <a:latin typeface="Trebuchet MS" panose="020B0703020202090204" pitchFamily="34" charset="0"/>
              </a:defRPr>
            </a:lvl3pPr>
            <a:lvl4pPr marL="1028700" indent="0">
              <a:buFontTx/>
              <a:buNone/>
              <a:defRPr sz="1200">
                <a:solidFill>
                  <a:srgbClr val="757779"/>
                </a:solidFill>
                <a:latin typeface="Trebuchet MS" panose="020B0703020202090204" pitchFamily="34" charset="0"/>
              </a:defRPr>
            </a:lvl4pPr>
            <a:lvl5pPr marL="1371600" indent="0">
              <a:buFontTx/>
              <a:buNone/>
              <a:defRPr sz="1200">
                <a:solidFill>
                  <a:srgbClr val="757779"/>
                </a:solidFill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2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Aplicação de texto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4A06E905-61E2-0042-A8A7-B7BFAB6463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8020389" y="214212"/>
            <a:ext cx="728324" cy="21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7613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R_LOGO_C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3C5C5-8797-944A-B9EB-590DAA568C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28" y="408193"/>
            <a:ext cx="7886195" cy="534735"/>
          </a:xfrm>
          <a:prstGeom prst="rect">
            <a:avLst/>
          </a:prstGeom>
        </p:spPr>
        <p:txBody>
          <a:bodyPr/>
          <a:lstStyle>
            <a:lvl1pPr>
              <a:defRPr sz="2729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223373-42C2-C746-AB03-6D10CBF464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5248" y="2086373"/>
            <a:ext cx="3996752" cy="23567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5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aixaDeTexto 7"/>
          <p:cNvSpPr txBox="1"/>
          <p:nvPr userDrawn="1"/>
        </p:nvSpPr>
        <p:spPr>
          <a:xfrm>
            <a:off x="7887265" y="4982644"/>
            <a:ext cx="34658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solidFill>
                  <a:srgbClr val="9E9F9E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fld id="{A7A609FC-A21B-4345-A6E9-C995B168DA5E}" type="slidenum">
              <a:rPr lang="pt-BR" sz="500" smtClean="0"/>
              <a:pPr lvl="0"/>
              <a:t>‹nº›</a:t>
            </a:fld>
            <a:endParaRPr lang="pt-BR" sz="500" dirty="0"/>
          </a:p>
        </p:txBody>
      </p:sp>
    </p:spTree>
    <p:extLst>
      <p:ext uri="{BB962C8B-B14F-4D97-AF65-F5344CB8AC3E}">
        <p14:creationId xmlns:p14="http://schemas.microsoft.com/office/powerpoint/2010/main" val="1111436481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_LOGO_C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 userDrawn="1"/>
        </p:nvSpPr>
        <p:spPr>
          <a:xfrm>
            <a:off x="8557698" y="4755066"/>
            <a:ext cx="346582" cy="344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solidFill>
                  <a:srgbClr val="9E9F9E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fld id="{A7A609FC-A21B-4345-A6E9-C995B168DA5E}" type="slidenum">
              <a:rPr lang="pt-BR" sz="819" b="1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‹nº›</a:t>
            </a:fld>
            <a:endParaRPr lang="pt-BR" sz="81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329982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ço Reservado para Texto 4">
            <a:extLst>
              <a:ext uri="{FF2B5EF4-FFF2-40B4-BE49-F238E27FC236}">
                <a16:creationId xmlns:a16="http://schemas.microsoft.com/office/drawing/2014/main" id="{57147888-4F93-486D-AAC1-4B2F2FDB3E1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1356" y="529528"/>
            <a:ext cx="2970481" cy="3373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pt-BR" dirty="0"/>
              <a:t>Título</a:t>
            </a:r>
          </a:p>
        </p:txBody>
      </p:sp>
      <p:sp>
        <p:nvSpPr>
          <p:cNvPr id="18" name="Espaço Reservado para Texto 2">
            <a:extLst>
              <a:ext uri="{FF2B5EF4-FFF2-40B4-BE49-F238E27FC236}">
                <a16:creationId xmlns:a16="http://schemas.microsoft.com/office/drawing/2014/main" id="{86B02CA3-B207-43D8-BB3F-E19DDCD629B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01356" y="913953"/>
            <a:ext cx="3981557" cy="27008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4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Subtítulo</a:t>
            </a:r>
          </a:p>
        </p:txBody>
      </p:sp>
      <p:sp>
        <p:nvSpPr>
          <p:cNvPr id="19" name="Espaço Reservado para Texto 2">
            <a:extLst>
              <a:ext uri="{FF2B5EF4-FFF2-40B4-BE49-F238E27FC236}">
                <a16:creationId xmlns:a16="http://schemas.microsoft.com/office/drawing/2014/main" id="{B13B87F8-1FC8-4F5B-8537-5A0F6FFCFA7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01356" y="1453569"/>
            <a:ext cx="8280418" cy="197543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0" name="Espaço Reservado para Texto 2">
            <a:extLst>
              <a:ext uri="{FF2B5EF4-FFF2-40B4-BE49-F238E27FC236}">
                <a16:creationId xmlns:a16="http://schemas.microsoft.com/office/drawing/2014/main" id="{60E6C7AF-AE23-45A3-BD0B-9E76089533D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01356" y="377952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3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1" name="Espaço Reservado para Texto 2">
            <a:extLst>
              <a:ext uri="{FF2B5EF4-FFF2-40B4-BE49-F238E27FC236}">
                <a16:creationId xmlns:a16="http://schemas.microsoft.com/office/drawing/2014/main" id="{EBA740CC-312B-4C89-BF33-12CA017A146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1356" y="411099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2" name="Espaço Reservado para Texto 2">
            <a:extLst>
              <a:ext uri="{FF2B5EF4-FFF2-40B4-BE49-F238E27FC236}">
                <a16:creationId xmlns:a16="http://schemas.microsoft.com/office/drawing/2014/main" id="{39816626-7D3D-4F64-AD6C-9C6CFECA56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241219" y="377952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300" b="1">
                <a:solidFill>
                  <a:srgbClr val="AB2047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3" name="Espaço Reservado para Texto 2">
            <a:extLst>
              <a:ext uri="{FF2B5EF4-FFF2-40B4-BE49-F238E27FC236}">
                <a16:creationId xmlns:a16="http://schemas.microsoft.com/office/drawing/2014/main" id="{F97A6C0C-5422-41C4-AEF1-2CB6261A015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241219" y="411099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4" name="Espaço Reservado para Texto 2">
            <a:extLst>
              <a:ext uri="{FF2B5EF4-FFF2-40B4-BE49-F238E27FC236}">
                <a16:creationId xmlns:a16="http://schemas.microsoft.com/office/drawing/2014/main" id="{B79C0D18-E8B0-40B5-AE73-20B798D11C6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070636" y="377952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300" b="1">
                <a:solidFill>
                  <a:srgbClr val="0088A5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5" name="Espaço Reservado para Texto 2">
            <a:extLst>
              <a:ext uri="{FF2B5EF4-FFF2-40B4-BE49-F238E27FC236}">
                <a16:creationId xmlns:a16="http://schemas.microsoft.com/office/drawing/2014/main" id="{C5DB9BFA-6C69-4EA5-BD74-899BE66BA78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070636" y="411099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</p:spTree>
    <p:extLst>
      <p:ext uri="{BB962C8B-B14F-4D97-AF65-F5344CB8AC3E}">
        <p14:creationId xmlns:p14="http://schemas.microsoft.com/office/powerpoint/2010/main" val="37154114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9E71684-D9DD-724A-8CA0-C417AA9036D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14738" y="689169"/>
            <a:ext cx="2304801" cy="227613"/>
          </a:xfrm>
          <a:prstGeom prst="rect">
            <a:avLst/>
          </a:prstGeom>
        </p:spPr>
        <p:txBody>
          <a:bodyPr/>
          <a:lstStyle>
            <a:lvl1pPr defTabSz="309563" eaLnBrk="1" fontAlgn="auto">
              <a:spcBef>
                <a:spcPts val="0"/>
              </a:spcBef>
              <a:spcAft>
                <a:spcPts val="0"/>
              </a:spcAft>
              <a:defRPr sz="1100" b="1">
                <a:latin typeface="Trebuchet MS" panose="020B0703020202090204" pitchFamily="34" charset="0"/>
              </a:defRPr>
            </a:lvl1pPr>
            <a:lvl2pPr>
              <a:defRPr sz="1100">
                <a:latin typeface="Trebuchet MS" panose="020B0703020202090204" pitchFamily="34" charset="0"/>
              </a:defRPr>
            </a:lvl2pPr>
            <a:lvl3pPr>
              <a:defRPr sz="1100">
                <a:latin typeface="Trebuchet MS" panose="020B0703020202090204" pitchFamily="34" charset="0"/>
              </a:defRPr>
            </a:lvl3pPr>
            <a:lvl4pPr>
              <a:defRPr sz="1100">
                <a:latin typeface="Trebuchet MS" panose="020B0703020202090204" pitchFamily="34" charset="0"/>
              </a:defRPr>
            </a:lvl4pPr>
            <a:lvl5pPr>
              <a:defRPr sz="11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Dosusit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drin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for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the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druamet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. </a:t>
            </a:r>
          </a:p>
        </p:txBody>
      </p: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A014176D-58A7-CE4A-B651-DE3CC65D5F0A}"/>
              </a:ext>
            </a:extLst>
          </p:cNvPr>
          <p:cNvGrpSpPr/>
          <p:nvPr userDrawn="1"/>
        </p:nvGrpSpPr>
        <p:grpSpPr>
          <a:xfrm>
            <a:off x="-639531" y="339502"/>
            <a:ext cx="468560" cy="3432245"/>
            <a:chOff x="-612576" y="-1"/>
            <a:chExt cx="468560" cy="3432245"/>
          </a:xfrm>
        </p:grpSpPr>
        <p:sp>
          <p:nvSpPr>
            <p:cNvPr id="19" name="Retângulo 18">
              <a:extLst>
                <a:ext uri="{FF2B5EF4-FFF2-40B4-BE49-F238E27FC236}">
                  <a16:creationId xmlns:a16="http://schemas.microsoft.com/office/drawing/2014/main" id="{9631FEE5-557E-5F4C-88D1-F6A77B78D158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FFFFFF"/>
                </a:solidFill>
              </a:endParaRPr>
            </a:p>
          </p:txBody>
        </p:sp>
        <p:sp>
          <p:nvSpPr>
            <p:cNvPr id="20" name="Retângulo 19">
              <a:extLst>
                <a:ext uri="{FF2B5EF4-FFF2-40B4-BE49-F238E27FC236}">
                  <a16:creationId xmlns:a16="http://schemas.microsoft.com/office/drawing/2014/main" id="{BE6B9FC5-2F97-8B41-87D1-E382D4340622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1" name="Retângulo 20">
              <a:extLst>
                <a:ext uri="{FF2B5EF4-FFF2-40B4-BE49-F238E27FC236}">
                  <a16:creationId xmlns:a16="http://schemas.microsoft.com/office/drawing/2014/main" id="{13194331-0CEA-6F46-9F4A-815162C2B921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2" name="Retângulo 21">
              <a:extLst>
                <a:ext uri="{FF2B5EF4-FFF2-40B4-BE49-F238E27FC236}">
                  <a16:creationId xmlns:a16="http://schemas.microsoft.com/office/drawing/2014/main" id="{2C298EDF-5EFD-3B4B-9B79-181B814D0B45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3" name="Retângulo 22">
              <a:extLst>
                <a:ext uri="{FF2B5EF4-FFF2-40B4-BE49-F238E27FC236}">
                  <a16:creationId xmlns:a16="http://schemas.microsoft.com/office/drawing/2014/main" id="{B9322EAE-2822-6349-8FC1-6967C4902571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4" name="Retângulo 23">
              <a:extLst>
                <a:ext uri="{FF2B5EF4-FFF2-40B4-BE49-F238E27FC236}">
                  <a16:creationId xmlns:a16="http://schemas.microsoft.com/office/drawing/2014/main" id="{76B5E9E1-F908-0B48-BEE0-F2A7A70DE70D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5" name="Retângulo 24">
              <a:extLst>
                <a:ext uri="{FF2B5EF4-FFF2-40B4-BE49-F238E27FC236}">
                  <a16:creationId xmlns:a16="http://schemas.microsoft.com/office/drawing/2014/main" id="{1C61DA86-40FF-9B48-BAD1-D7F669E7163A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6" name="Retângulo 25">
              <a:extLst>
                <a:ext uri="{FF2B5EF4-FFF2-40B4-BE49-F238E27FC236}">
                  <a16:creationId xmlns:a16="http://schemas.microsoft.com/office/drawing/2014/main" id="{0315193C-E183-0749-8063-60A92C96EF9C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7" name="Retângulo 26">
              <a:extLst>
                <a:ext uri="{FF2B5EF4-FFF2-40B4-BE49-F238E27FC236}">
                  <a16:creationId xmlns:a16="http://schemas.microsoft.com/office/drawing/2014/main" id="{3DB05302-B39B-5F47-9553-19B948BD68AF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5D0A6DCC-4F0F-FE4A-BDCC-1C5C0D940F2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14738" y="916782"/>
            <a:ext cx="2592288" cy="320493"/>
          </a:xfrm>
          <a:prstGeom prst="rect">
            <a:avLst/>
          </a:prstGeom>
        </p:spPr>
        <p:txBody>
          <a:bodyPr/>
          <a:lstStyle>
            <a:lvl1pPr defTabSz="309563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757779"/>
                </a:solidFill>
                <a:latin typeface="Trebuchet MS" panose="020B0703020202090204" pitchFamily="34" charset="0"/>
              </a:defRPr>
            </a:lvl1pPr>
            <a:lvl2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2pPr>
            <a:lvl3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3pPr>
            <a:lvl4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4pPr>
            <a:lvl5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Dosusit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drin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for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the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druamet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. Ato vero </a:t>
            </a:r>
            <a:b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</a:b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eos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et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accusam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eto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drer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justo</a:t>
            </a:r>
          </a:p>
        </p:txBody>
      </p:sp>
      <p:sp>
        <p:nvSpPr>
          <p:cNvPr id="29" name="Espaço Reservado para Texto 3">
            <a:extLst>
              <a:ext uri="{FF2B5EF4-FFF2-40B4-BE49-F238E27FC236}">
                <a16:creationId xmlns:a16="http://schemas.microsoft.com/office/drawing/2014/main" id="{F9A61AC5-6EE9-4541-AA90-1FABA0CEE76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32686" y="1611064"/>
            <a:ext cx="2304801" cy="227613"/>
          </a:xfrm>
          <a:prstGeom prst="rect">
            <a:avLst/>
          </a:prstGeom>
        </p:spPr>
        <p:txBody>
          <a:bodyPr/>
          <a:lstStyle>
            <a:lvl1pPr defTabSz="309563" eaLnBrk="1" fontAlgn="auto">
              <a:spcBef>
                <a:spcPts val="0"/>
              </a:spcBef>
              <a:spcAft>
                <a:spcPts val="0"/>
              </a:spcAft>
              <a:defRPr sz="1100" b="1">
                <a:latin typeface="Trebuchet MS" panose="020B0703020202090204" pitchFamily="34" charset="0"/>
              </a:defRPr>
            </a:lvl1pPr>
            <a:lvl2pPr>
              <a:defRPr sz="1100">
                <a:latin typeface="Trebuchet MS" panose="020B0703020202090204" pitchFamily="34" charset="0"/>
              </a:defRPr>
            </a:lvl2pPr>
            <a:lvl3pPr>
              <a:defRPr sz="1100">
                <a:latin typeface="Trebuchet MS" panose="020B0703020202090204" pitchFamily="34" charset="0"/>
              </a:defRPr>
            </a:lvl3pPr>
            <a:lvl4pPr>
              <a:defRPr sz="1100">
                <a:latin typeface="Trebuchet MS" panose="020B0703020202090204" pitchFamily="34" charset="0"/>
              </a:defRPr>
            </a:lvl4pPr>
            <a:lvl5pPr>
              <a:defRPr sz="11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Dosusit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drin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for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the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druamet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. </a:t>
            </a:r>
          </a:p>
        </p:txBody>
      </p:sp>
      <p:sp>
        <p:nvSpPr>
          <p:cNvPr id="30" name="Espaço Reservado para Texto 6">
            <a:extLst>
              <a:ext uri="{FF2B5EF4-FFF2-40B4-BE49-F238E27FC236}">
                <a16:creationId xmlns:a16="http://schemas.microsoft.com/office/drawing/2014/main" id="{88778E60-0F0D-8943-A728-65F65C62EF0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32686" y="1838677"/>
            <a:ext cx="2592288" cy="320493"/>
          </a:xfrm>
          <a:prstGeom prst="rect">
            <a:avLst/>
          </a:prstGeom>
        </p:spPr>
        <p:txBody>
          <a:bodyPr/>
          <a:lstStyle>
            <a:lvl1pPr defTabSz="309563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757779"/>
                </a:solidFill>
                <a:latin typeface="Trebuchet MS" panose="020B0703020202090204" pitchFamily="34" charset="0"/>
              </a:defRPr>
            </a:lvl1pPr>
            <a:lvl2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2pPr>
            <a:lvl3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3pPr>
            <a:lvl4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4pPr>
            <a:lvl5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Dosusit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drin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for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the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druamet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. Ato vero </a:t>
            </a:r>
            <a:b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</a:b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eos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et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accusam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eto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drer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justo</a:t>
            </a:r>
          </a:p>
        </p:txBody>
      </p:sp>
      <p:sp>
        <p:nvSpPr>
          <p:cNvPr id="31" name="Espaço Reservado para Texto 3">
            <a:extLst>
              <a:ext uri="{FF2B5EF4-FFF2-40B4-BE49-F238E27FC236}">
                <a16:creationId xmlns:a16="http://schemas.microsoft.com/office/drawing/2014/main" id="{719AC3BB-43F8-2147-BB0E-F6EDE44F034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08227" y="2615405"/>
            <a:ext cx="2304801" cy="227613"/>
          </a:xfrm>
          <a:prstGeom prst="rect">
            <a:avLst/>
          </a:prstGeom>
        </p:spPr>
        <p:txBody>
          <a:bodyPr/>
          <a:lstStyle>
            <a:lvl1pPr defTabSz="309563" eaLnBrk="1" fontAlgn="auto">
              <a:spcBef>
                <a:spcPts val="0"/>
              </a:spcBef>
              <a:spcAft>
                <a:spcPts val="0"/>
              </a:spcAft>
              <a:defRPr sz="1100" b="1">
                <a:latin typeface="Trebuchet MS" panose="020B0703020202090204" pitchFamily="34" charset="0"/>
              </a:defRPr>
            </a:lvl1pPr>
            <a:lvl2pPr>
              <a:defRPr sz="1100">
                <a:latin typeface="Trebuchet MS" panose="020B0703020202090204" pitchFamily="34" charset="0"/>
              </a:defRPr>
            </a:lvl2pPr>
            <a:lvl3pPr>
              <a:defRPr sz="1100">
                <a:latin typeface="Trebuchet MS" panose="020B0703020202090204" pitchFamily="34" charset="0"/>
              </a:defRPr>
            </a:lvl3pPr>
            <a:lvl4pPr>
              <a:defRPr sz="1100">
                <a:latin typeface="Trebuchet MS" panose="020B0703020202090204" pitchFamily="34" charset="0"/>
              </a:defRPr>
            </a:lvl4pPr>
            <a:lvl5pPr>
              <a:defRPr sz="11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Dosusit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drin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for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the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druamet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. </a:t>
            </a:r>
          </a:p>
        </p:txBody>
      </p:sp>
      <p:sp>
        <p:nvSpPr>
          <p:cNvPr id="32" name="Espaço Reservado para Texto 6">
            <a:extLst>
              <a:ext uri="{FF2B5EF4-FFF2-40B4-BE49-F238E27FC236}">
                <a16:creationId xmlns:a16="http://schemas.microsoft.com/office/drawing/2014/main" id="{777EAE8A-FDD2-E448-95B9-1FA4667F4F0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708227" y="2843018"/>
            <a:ext cx="2592288" cy="320493"/>
          </a:xfrm>
          <a:prstGeom prst="rect">
            <a:avLst/>
          </a:prstGeom>
        </p:spPr>
        <p:txBody>
          <a:bodyPr/>
          <a:lstStyle>
            <a:lvl1pPr defTabSz="309563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757779"/>
                </a:solidFill>
                <a:latin typeface="Trebuchet MS" panose="020B0703020202090204" pitchFamily="34" charset="0"/>
              </a:defRPr>
            </a:lvl1pPr>
            <a:lvl2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2pPr>
            <a:lvl3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3pPr>
            <a:lvl4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4pPr>
            <a:lvl5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Dosusit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drin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for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the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druamet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. Ato vero </a:t>
            </a:r>
            <a:b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</a:b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eos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et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accusam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eto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drer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justo</a:t>
            </a:r>
          </a:p>
        </p:txBody>
      </p:sp>
      <p:sp>
        <p:nvSpPr>
          <p:cNvPr id="33" name="Espaço Reservado para Texto 3">
            <a:extLst>
              <a:ext uri="{FF2B5EF4-FFF2-40B4-BE49-F238E27FC236}">
                <a16:creationId xmlns:a16="http://schemas.microsoft.com/office/drawing/2014/main" id="{8EB50147-123D-7C42-8AB1-F7B41C154FD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921243" y="3694697"/>
            <a:ext cx="2304801" cy="227613"/>
          </a:xfrm>
          <a:prstGeom prst="rect">
            <a:avLst/>
          </a:prstGeom>
        </p:spPr>
        <p:txBody>
          <a:bodyPr/>
          <a:lstStyle>
            <a:lvl1pPr defTabSz="309563" eaLnBrk="1" fontAlgn="auto">
              <a:spcBef>
                <a:spcPts val="0"/>
              </a:spcBef>
              <a:spcAft>
                <a:spcPts val="0"/>
              </a:spcAft>
              <a:defRPr sz="1100" b="1">
                <a:latin typeface="Trebuchet MS" panose="020B0703020202090204" pitchFamily="34" charset="0"/>
              </a:defRPr>
            </a:lvl1pPr>
            <a:lvl2pPr>
              <a:defRPr sz="1100">
                <a:latin typeface="Trebuchet MS" panose="020B0703020202090204" pitchFamily="34" charset="0"/>
              </a:defRPr>
            </a:lvl2pPr>
            <a:lvl3pPr>
              <a:defRPr sz="1100">
                <a:latin typeface="Trebuchet MS" panose="020B0703020202090204" pitchFamily="34" charset="0"/>
              </a:defRPr>
            </a:lvl3pPr>
            <a:lvl4pPr>
              <a:defRPr sz="1100">
                <a:latin typeface="Trebuchet MS" panose="020B0703020202090204" pitchFamily="34" charset="0"/>
              </a:defRPr>
            </a:lvl4pPr>
            <a:lvl5pPr>
              <a:defRPr sz="11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Dosusit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drin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for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the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druamet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. </a:t>
            </a:r>
          </a:p>
        </p:txBody>
      </p:sp>
      <p:sp>
        <p:nvSpPr>
          <p:cNvPr id="34" name="Espaço Reservado para Texto 6">
            <a:extLst>
              <a:ext uri="{FF2B5EF4-FFF2-40B4-BE49-F238E27FC236}">
                <a16:creationId xmlns:a16="http://schemas.microsoft.com/office/drawing/2014/main" id="{00088887-2F13-6042-99F1-B2E705C027B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921243" y="3922310"/>
            <a:ext cx="2592288" cy="320493"/>
          </a:xfrm>
          <a:prstGeom prst="rect">
            <a:avLst/>
          </a:prstGeom>
        </p:spPr>
        <p:txBody>
          <a:bodyPr/>
          <a:lstStyle>
            <a:lvl1pPr defTabSz="309563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757779"/>
                </a:solidFill>
                <a:latin typeface="Trebuchet MS" panose="020B0703020202090204" pitchFamily="34" charset="0"/>
              </a:defRPr>
            </a:lvl1pPr>
            <a:lvl2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2pPr>
            <a:lvl3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3pPr>
            <a:lvl4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4pPr>
            <a:lvl5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Dosusit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drin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for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the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druamet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. Ato vero </a:t>
            </a:r>
            <a:b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</a:b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eos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et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accusam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eto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drer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justo</a:t>
            </a:r>
          </a:p>
        </p:txBody>
      </p:sp>
    </p:spTree>
    <p:extLst>
      <p:ext uri="{BB962C8B-B14F-4D97-AF65-F5344CB8AC3E}">
        <p14:creationId xmlns:p14="http://schemas.microsoft.com/office/powerpoint/2010/main" val="1884832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RANCO">
    <p:bg>
      <p:bgPr>
        <a:gradFill>
          <a:gsLst>
            <a:gs pos="0">
              <a:schemeClr val="tx1">
                <a:alpha val="0"/>
              </a:schemeClr>
            </a:gs>
            <a:gs pos="100000">
              <a:schemeClr val="tx1">
                <a:alpha val="12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64FCCE9E-CAE8-084E-B90C-C2F6811545E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2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FD20A845-595D-A541-B220-830FF658F0AF}"/>
              </a:ext>
            </a:extLst>
          </p:cNvPr>
          <p:cNvSpPr/>
          <p:nvPr userDrawn="1"/>
        </p:nvSpPr>
        <p:spPr>
          <a:xfrm>
            <a:off x="7235061" y="4882395"/>
            <a:ext cx="519112" cy="204768"/>
          </a:xfrm>
          <a:prstGeom prst="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" name="CaixaDeTexto 8">
            <a:extLst>
              <a:ext uri="{FF2B5EF4-FFF2-40B4-BE49-F238E27FC236}">
                <a16:creationId xmlns:a16="http://schemas.microsoft.com/office/drawing/2014/main" id="{3BCF38E7-1491-7747-ADFD-5080FEB3B00F}"/>
              </a:ext>
            </a:extLst>
          </p:cNvPr>
          <p:cNvSpPr txBox="1"/>
          <p:nvPr userDrawn="1"/>
        </p:nvSpPr>
        <p:spPr>
          <a:xfrm>
            <a:off x="7808069" y="4929478"/>
            <a:ext cx="1160799" cy="2604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158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4" dirty="0">
                <a:solidFill>
                  <a:srgbClr val="010000"/>
                </a:solidFill>
                <a:effectLst/>
                <a:latin typeface="Calibri" panose="020F0502020204030204" pitchFamily="34" charset="0"/>
                <a:ea typeface="Lato" panose="020F0502020204030203" pitchFamily="34" charset="0"/>
                <a:cs typeface="Calibri" panose="020F0502020204030204" pitchFamily="34" charset="0"/>
              </a:rPr>
              <a:t>CIP – DOCUMENTO PÚBLICO   |   VERSÃO 2019   |   REV00</a:t>
            </a:r>
          </a:p>
          <a:p>
            <a:pPr marL="0" marR="0" lvl="0" indent="0" algn="l" defTabSz="4158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364" dirty="0">
              <a:solidFill>
                <a:srgbClr val="010000"/>
              </a:solidFill>
              <a:effectLst/>
              <a:latin typeface="Calibri" panose="020F0502020204030204" pitchFamily="34" charset="0"/>
              <a:ea typeface="Lato" panose="020F0502020204030203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07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9E71684-D9DD-724A-8CA0-C417AA9036D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14738" y="689169"/>
            <a:ext cx="2304801" cy="227613"/>
          </a:xfrm>
          <a:prstGeom prst="rect">
            <a:avLst/>
          </a:prstGeom>
        </p:spPr>
        <p:txBody>
          <a:bodyPr/>
          <a:lstStyle>
            <a:lvl1pPr defTabSz="309563" eaLnBrk="1" fontAlgn="auto">
              <a:spcBef>
                <a:spcPts val="0"/>
              </a:spcBef>
              <a:spcAft>
                <a:spcPts val="0"/>
              </a:spcAft>
              <a:defRPr sz="1100" b="1">
                <a:latin typeface="Trebuchet MS" panose="020B0703020202090204" pitchFamily="34" charset="0"/>
              </a:defRPr>
            </a:lvl1pPr>
            <a:lvl2pPr>
              <a:defRPr sz="1100">
                <a:latin typeface="Trebuchet MS" panose="020B0703020202090204" pitchFamily="34" charset="0"/>
              </a:defRPr>
            </a:lvl2pPr>
            <a:lvl3pPr>
              <a:defRPr sz="1100">
                <a:latin typeface="Trebuchet MS" panose="020B0703020202090204" pitchFamily="34" charset="0"/>
              </a:defRPr>
            </a:lvl3pPr>
            <a:lvl4pPr>
              <a:defRPr sz="1100">
                <a:latin typeface="Trebuchet MS" panose="020B0703020202090204" pitchFamily="34" charset="0"/>
              </a:defRPr>
            </a:lvl4pPr>
            <a:lvl5pPr>
              <a:defRPr sz="11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Dosusit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drin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for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the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druamet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. </a:t>
            </a:r>
          </a:p>
        </p:txBody>
      </p: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A014176D-58A7-CE4A-B651-DE3CC65D5F0A}"/>
              </a:ext>
            </a:extLst>
          </p:cNvPr>
          <p:cNvGrpSpPr/>
          <p:nvPr userDrawn="1"/>
        </p:nvGrpSpPr>
        <p:grpSpPr>
          <a:xfrm>
            <a:off x="-639531" y="339502"/>
            <a:ext cx="468560" cy="3432245"/>
            <a:chOff x="-612576" y="-1"/>
            <a:chExt cx="468560" cy="3432245"/>
          </a:xfrm>
        </p:grpSpPr>
        <p:sp>
          <p:nvSpPr>
            <p:cNvPr id="19" name="Retângulo 18">
              <a:extLst>
                <a:ext uri="{FF2B5EF4-FFF2-40B4-BE49-F238E27FC236}">
                  <a16:creationId xmlns:a16="http://schemas.microsoft.com/office/drawing/2014/main" id="{9631FEE5-557E-5F4C-88D1-F6A77B78D158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FFFFFF"/>
                </a:solidFill>
              </a:endParaRPr>
            </a:p>
          </p:txBody>
        </p:sp>
        <p:sp>
          <p:nvSpPr>
            <p:cNvPr id="20" name="Retângulo 19">
              <a:extLst>
                <a:ext uri="{FF2B5EF4-FFF2-40B4-BE49-F238E27FC236}">
                  <a16:creationId xmlns:a16="http://schemas.microsoft.com/office/drawing/2014/main" id="{BE6B9FC5-2F97-8B41-87D1-E382D4340622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1" name="Retângulo 20">
              <a:extLst>
                <a:ext uri="{FF2B5EF4-FFF2-40B4-BE49-F238E27FC236}">
                  <a16:creationId xmlns:a16="http://schemas.microsoft.com/office/drawing/2014/main" id="{13194331-0CEA-6F46-9F4A-815162C2B921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2" name="Retângulo 21">
              <a:extLst>
                <a:ext uri="{FF2B5EF4-FFF2-40B4-BE49-F238E27FC236}">
                  <a16:creationId xmlns:a16="http://schemas.microsoft.com/office/drawing/2014/main" id="{2C298EDF-5EFD-3B4B-9B79-181B814D0B45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3" name="Retângulo 22">
              <a:extLst>
                <a:ext uri="{FF2B5EF4-FFF2-40B4-BE49-F238E27FC236}">
                  <a16:creationId xmlns:a16="http://schemas.microsoft.com/office/drawing/2014/main" id="{B9322EAE-2822-6349-8FC1-6967C4902571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4" name="Retângulo 23">
              <a:extLst>
                <a:ext uri="{FF2B5EF4-FFF2-40B4-BE49-F238E27FC236}">
                  <a16:creationId xmlns:a16="http://schemas.microsoft.com/office/drawing/2014/main" id="{76B5E9E1-F908-0B48-BEE0-F2A7A70DE70D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5" name="Retângulo 24">
              <a:extLst>
                <a:ext uri="{FF2B5EF4-FFF2-40B4-BE49-F238E27FC236}">
                  <a16:creationId xmlns:a16="http://schemas.microsoft.com/office/drawing/2014/main" id="{1C61DA86-40FF-9B48-BAD1-D7F669E7163A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6" name="Retângulo 25">
              <a:extLst>
                <a:ext uri="{FF2B5EF4-FFF2-40B4-BE49-F238E27FC236}">
                  <a16:creationId xmlns:a16="http://schemas.microsoft.com/office/drawing/2014/main" id="{0315193C-E183-0749-8063-60A92C96EF9C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7" name="Retângulo 26">
              <a:extLst>
                <a:ext uri="{FF2B5EF4-FFF2-40B4-BE49-F238E27FC236}">
                  <a16:creationId xmlns:a16="http://schemas.microsoft.com/office/drawing/2014/main" id="{3DB05302-B39B-5F47-9553-19B948BD68AF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5D0A6DCC-4F0F-FE4A-BDCC-1C5C0D940F2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14738" y="916782"/>
            <a:ext cx="2592288" cy="320493"/>
          </a:xfrm>
          <a:prstGeom prst="rect">
            <a:avLst/>
          </a:prstGeom>
        </p:spPr>
        <p:txBody>
          <a:bodyPr/>
          <a:lstStyle>
            <a:lvl1pPr defTabSz="309563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757779"/>
                </a:solidFill>
                <a:latin typeface="Trebuchet MS" panose="020B0703020202090204" pitchFamily="34" charset="0"/>
              </a:defRPr>
            </a:lvl1pPr>
            <a:lvl2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2pPr>
            <a:lvl3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3pPr>
            <a:lvl4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4pPr>
            <a:lvl5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Dosusit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drin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for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the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druamet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. Ato vero </a:t>
            </a:r>
            <a:b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</a:b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eos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et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accusam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eto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drer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justo</a:t>
            </a:r>
          </a:p>
        </p:txBody>
      </p:sp>
      <p:sp>
        <p:nvSpPr>
          <p:cNvPr id="29" name="Espaço Reservado para Texto 3">
            <a:extLst>
              <a:ext uri="{FF2B5EF4-FFF2-40B4-BE49-F238E27FC236}">
                <a16:creationId xmlns:a16="http://schemas.microsoft.com/office/drawing/2014/main" id="{F9A61AC5-6EE9-4541-AA90-1FABA0CEE76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32686" y="1611064"/>
            <a:ext cx="2304801" cy="227613"/>
          </a:xfrm>
          <a:prstGeom prst="rect">
            <a:avLst/>
          </a:prstGeom>
        </p:spPr>
        <p:txBody>
          <a:bodyPr/>
          <a:lstStyle>
            <a:lvl1pPr defTabSz="309563" eaLnBrk="1" fontAlgn="auto">
              <a:spcBef>
                <a:spcPts val="0"/>
              </a:spcBef>
              <a:spcAft>
                <a:spcPts val="0"/>
              </a:spcAft>
              <a:defRPr sz="1100" b="1">
                <a:latin typeface="Trebuchet MS" panose="020B0703020202090204" pitchFamily="34" charset="0"/>
              </a:defRPr>
            </a:lvl1pPr>
            <a:lvl2pPr>
              <a:defRPr sz="1100">
                <a:latin typeface="Trebuchet MS" panose="020B0703020202090204" pitchFamily="34" charset="0"/>
              </a:defRPr>
            </a:lvl2pPr>
            <a:lvl3pPr>
              <a:defRPr sz="1100">
                <a:latin typeface="Trebuchet MS" panose="020B0703020202090204" pitchFamily="34" charset="0"/>
              </a:defRPr>
            </a:lvl3pPr>
            <a:lvl4pPr>
              <a:defRPr sz="1100">
                <a:latin typeface="Trebuchet MS" panose="020B0703020202090204" pitchFamily="34" charset="0"/>
              </a:defRPr>
            </a:lvl4pPr>
            <a:lvl5pPr>
              <a:defRPr sz="11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Dosusit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drin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for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the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druamet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. </a:t>
            </a:r>
          </a:p>
        </p:txBody>
      </p:sp>
      <p:sp>
        <p:nvSpPr>
          <p:cNvPr id="30" name="Espaço Reservado para Texto 6">
            <a:extLst>
              <a:ext uri="{FF2B5EF4-FFF2-40B4-BE49-F238E27FC236}">
                <a16:creationId xmlns:a16="http://schemas.microsoft.com/office/drawing/2014/main" id="{88778E60-0F0D-8943-A728-65F65C62EF0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32686" y="1838677"/>
            <a:ext cx="2592288" cy="320493"/>
          </a:xfrm>
          <a:prstGeom prst="rect">
            <a:avLst/>
          </a:prstGeom>
        </p:spPr>
        <p:txBody>
          <a:bodyPr/>
          <a:lstStyle>
            <a:lvl1pPr defTabSz="309563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757779"/>
                </a:solidFill>
                <a:latin typeface="Trebuchet MS" panose="020B0703020202090204" pitchFamily="34" charset="0"/>
              </a:defRPr>
            </a:lvl1pPr>
            <a:lvl2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2pPr>
            <a:lvl3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3pPr>
            <a:lvl4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4pPr>
            <a:lvl5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Dosusit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drin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for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the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druamet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. Ato vero </a:t>
            </a:r>
            <a:b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</a:b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eos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et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accusam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eto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drer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justo</a:t>
            </a:r>
          </a:p>
        </p:txBody>
      </p:sp>
      <p:sp>
        <p:nvSpPr>
          <p:cNvPr id="31" name="Espaço Reservado para Texto 3">
            <a:extLst>
              <a:ext uri="{FF2B5EF4-FFF2-40B4-BE49-F238E27FC236}">
                <a16:creationId xmlns:a16="http://schemas.microsoft.com/office/drawing/2014/main" id="{719AC3BB-43F8-2147-BB0E-F6EDE44F034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08227" y="2615405"/>
            <a:ext cx="2304801" cy="227613"/>
          </a:xfrm>
          <a:prstGeom prst="rect">
            <a:avLst/>
          </a:prstGeom>
        </p:spPr>
        <p:txBody>
          <a:bodyPr/>
          <a:lstStyle>
            <a:lvl1pPr defTabSz="309563" eaLnBrk="1" fontAlgn="auto">
              <a:spcBef>
                <a:spcPts val="0"/>
              </a:spcBef>
              <a:spcAft>
                <a:spcPts val="0"/>
              </a:spcAft>
              <a:defRPr sz="1100" b="1">
                <a:latin typeface="Trebuchet MS" panose="020B0703020202090204" pitchFamily="34" charset="0"/>
              </a:defRPr>
            </a:lvl1pPr>
            <a:lvl2pPr>
              <a:defRPr sz="1100">
                <a:latin typeface="Trebuchet MS" panose="020B0703020202090204" pitchFamily="34" charset="0"/>
              </a:defRPr>
            </a:lvl2pPr>
            <a:lvl3pPr>
              <a:defRPr sz="1100">
                <a:latin typeface="Trebuchet MS" panose="020B0703020202090204" pitchFamily="34" charset="0"/>
              </a:defRPr>
            </a:lvl3pPr>
            <a:lvl4pPr>
              <a:defRPr sz="1100">
                <a:latin typeface="Trebuchet MS" panose="020B0703020202090204" pitchFamily="34" charset="0"/>
              </a:defRPr>
            </a:lvl4pPr>
            <a:lvl5pPr>
              <a:defRPr sz="11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Dosusit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drin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for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the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druamet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. </a:t>
            </a:r>
          </a:p>
        </p:txBody>
      </p:sp>
      <p:sp>
        <p:nvSpPr>
          <p:cNvPr id="32" name="Espaço Reservado para Texto 6">
            <a:extLst>
              <a:ext uri="{FF2B5EF4-FFF2-40B4-BE49-F238E27FC236}">
                <a16:creationId xmlns:a16="http://schemas.microsoft.com/office/drawing/2014/main" id="{777EAE8A-FDD2-E448-95B9-1FA4667F4F0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708227" y="2843018"/>
            <a:ext cx="2592288" cy="320493"/>
          </a:xfrm>
          <a:prstGeom prst="rect">
            <a:avLst/>
          </a:prstGeom>
        </p:spPr>
        <p:txBody>
          <a:bodyPr/>
          <a:lstStyle>
            <a:lvl1pPr defTabSz="309563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757779"/>
                </a:solidFill>
                <a:latin typeface="Trebuchet MS" panose="020B0703020202090204" pitchFamily="34" charset="0"/>
              </a:defRPr>
            </a:lvl1pPr>
            <a:lvl2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2pPr>
            <a:lvl3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3pPr>
            <a:lvl4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4pPr>
            <a:lvl5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Dosusit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drin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for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the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druamet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. Ato vero </a:t>
            </a:r>
            <a:b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</a:b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eos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et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accusam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eto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drer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justo</a:t>
            </a:r>
          </a:p>
        </p:txBody>
      </p:sp>
      <p:sp>
        <p:nvSpPr>
          <p:cNvPr id="33" name="Espaço Reservado para Texto 3">
            <a:extLst>
              <a:ext uri="{FF2B5EF4-FFF2-40B4-BE49-F238E27FC236}">
                <a16:creationId xmlns:a16="http://schemas.microsoft.com/office/drawing/2014/main" id="{8EB50147-123D-7C42-8AB1-F7B41C154FD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921243" y="3694697"/>
            <a:ext cx="2304801" cy="227613"/>
          </a:xfrm>
          <a:prstGeom prst="rect">
            <a:avLst/>
          </a:prstGeom>
        </p:spPr>
        <p:txBody>
          <a:bodyPr/>
          <a:lstStyle>
            <a:lvl1pPr defTabSz="309563" eaLnBrk="1" fontAlgn="auto">
              <a:spcBef>
                <a:spcPts val="0"/>
              </a:spcBef>
              <a:spcAft>
                <a:spcPts val="0"/>
              </a:spcAft>
              <a:defRPr sz="1100" b="1">
                <a:latin typeface="Trebuchet MS" panose="020B0703020202090204" pitchFamily="34" charset="0"/>
              </a:defRPr>
            </a:lvl1pPr>
            <a:lvl2pPr>
              <a:defRPr sz="1100">
                <a:latin typeface="Trebuchet MS" panose="020B0703020202090204" pitchFamily="34" charset="0"/>
              </a:defRPr>
            </a:lvl2pPr>
            <a:lvl3pPr>
              <a:defRPr sz="1100">
                <a:latin typeface="Trebuchet MS" panose="020B0703020202090204" pitchFamily="34" charset="0"/>
              </a:defRPr>
            </a:lvl3pPr>
            <a:lvl4pPr>
              <a:defRPr sz="1100">
                <a:latin typeface="Trebuchet MS" panose="020B0703020202090204" pitchFamily="34" charset="0"/>
              </a:defRPr>
            </a:lvl4pPr>
            <a:lvl5pPr>
              <a:defRPr sz="11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Dosusit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drin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for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the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 </a:t>
            </a:r>
            <a:r>
              <a:rPr lang="pt-BR" sz="1100" b="1" kern="0" dirty="0" err="1">
                <a:solidFill>
                  <a:srgbClr val="00396F"/>
                </a:solidFill>
                <a:latin typeface="Trebuchet MS" panose="020B0703020202090204" pitchFamily="34" charset="0"/>
              </a:rPr>
              <a:t>druamet</a:t>
            </a: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. </a:t>
            </a:r>
          </a:p>
        </p:txBody>
      </p:sp>
      <p:sp>
        <p:nvSpPr>
          <p:cNvPr id="34" name="Espaço Reservado para Texto 6">
            <a:extLst>
              <a:ext uri="{FF2B5EF4-FFF2-40B4-BE49-F238E27FC236}">
                <a16:creationId xmlns:a16="http://schemas.microsoft.com/office/drawing/2014/main" id="{00088887-2F13-6042-99F1-B2E705C027B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921243" y="3922310"/>
            <a:ext cx="2592288" cy="320493"/>
          </a:xfrm>
          <a:prstGeom prst="rect">
            <a:avLst/>
          </a:prstGeom>
        </p:spPr>
        <p:txBody>
          <a:bodyPr/>
          <a:lstStyle>
            <a:lvl1pPr defTabSz="309563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757779"/>
                </a:solidFill>
                <a:latin typeface="Trebuchet MS" panose="020B0703020202090204" pitchFamily="34" charset="0"/>
              </a:defRPr>
            </a:lvl1pPr>
            <a:lvl2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2pPr>
            <a:lvl3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3pPr>
            <a:lvl4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4pPr>
            <a:lvl5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Dosusit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drin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for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the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druamet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. Ato vero </a:t>
            </a:r>
            <a:b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</a:b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eos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et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accusam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eto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drer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justo</a:t>
            </a:r>
          </a:p>
        </p:txBody>
      </p:sp>
    </p:spTree>
    <p:extLst>
      <p:ext uri="{BB962C8B-B14F-4D97-AF65-F5344CB8AC3E}">
        <p14:creationId xmlns:p14="http://schemas.microsoft.com/office/powerpoint/2010/main" val="2318969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delo 2 – Capa sem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ço Reservado para Texto 11">
            <a:extLst>
              <a:ext uri="{FF2B5EF4-FFF2-40B4-BE49-F238E27FC236}">
                <a16:creationId xmlns:a16="http://schemas.microsoft.com/office/drawing/2014/main" id="{6A570FAD-EF3C-2149-B454-B0A622151DC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41390" y="2304721"/>
            <a:ext cx="2877236" cy="8979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rgbClr val="003A6F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pt-BR" dirty="0"/>
              <a:t>Título</a:t>
            </a:r>
            <a:br>
              <a:rPr lang="pt-BR" dirty="0"/>
            </a:br>
            <a:r>
              <a:rPr lang="pt-BR" dirty="0"/>
              <a:t>Apresentação</a:t>
            </a:r>
          </a:p>
        </p:txBody>
      </p:sp>
      <p:sp>
        <p:nvSpPr>
          <p:cNvPr id="13" name="Forma Livre 12">
            <a:extLst>
              <a:ext uri="{FF2B5EF4-FFF2-40B4-BE49-F238E27FC236}">
                <a16:creationId xmlns:a16="http://schemas.microsoft.com/office/drawing/2014/main" id="{FF39FC88-2FAA-104E-AD00-13F98FA61B9D}"/>
              </a:ext>
            </a:extLst>
          </p:cNvPr>
          <p:cNvSpPr/>
          <p:nvPr userDrawn="1"/>
        </p:nvSpPr>
        <p:spPr>
          <a:xfrm>
            <a:off x="0" y="-20538"/>
            <a:ext cx="4572000" cy="5164038"/>
          </a:xfrm>
          <a:custGeom>
            <a:avLst/>
            <a:gdLst>
              <a:gd name="connsiteX0" fmla="*/ 988146 w 4572000"/>
              <a:gd name="connsiteY0" fmla="*/ 0 h 5164038"/>
              <a:gd name="connsiteX1" fmla="*/ 4572000 w 4572000"/>
              <a:gd name="connsiteY1" fmla="*/ 0 h 5164038"/>
              <a:gd name="connsiteX2" fmla="*/ 2125692 w 4572000"/>
              <a:gd name="connsiteY2" fmla="*/ 5164038 h 5164038"/>
              <a:gd name="connsiteX3" fmla="*/ 0 w 4572000"/>
              <a:gd name="connsiteY3" fmla="*/ 5164038 h 5164038"/>
              <a:gd name="connsiteX4" fmla="*/ 0 w 4572000"/>
              <a:gd name="connsiteY4" fmla="*/ 2085928 h 5164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5164038">
                <a:moveTo>
                  <a:pt x="988146" y="0"/>
                </a:moveTo>
                <a:lnTo>
                  <a:pt x="4572000" y="0"/>
                </a:lnTo>
                <a:lnTo>
                  <a:pt x="2125692" y="5164038"/>
                </a:lnTo>
                <a:lnTo>
                  <a:pt x="0" y="5164038"/>
                </a:lnTo>
                <a:lnTo>
                  <a:pt x="0" y="2085928"/>
                </a:lnTo>
                <a:close/>
              </a:path>
            </a:pathLst>
          </a:custGeom>
          <a:gradFill>
            <a:gsLst>
              <a:gs pos="0">
                <a:srgbClr val="EEEFF2"/>
              </a:gs>
              <a:gs pos="100000">
                <a:srgbClr val="C3C7C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  <p:sp>
        <p:nvSpPr>
          <p:cNvPr id="16" name="Paralelogramo 15">
            <a:extLst>
              <a:ext uri="{FF2B5EF4-FFF2-40B4-BE49-F238E27FC236}">
                <a16:creationId xmlns:a16="http://schemas.microsoft.com/office/drawing/2014/main" id="{813755DF-8025-834C-95C2-CD4797CA194C}"/>
              </a:ext>
            </a:extLst>
          </p:cNvPr>
          <p:cNvSpPr/>
          <p:nvPr userDrawn="1"/>
        </p:nvSpPr>
        <p:spPr>
          <a:xfrm>
            <a:off x="1981329" y="1599642"/>
            <a:ext cx="2678884" cy="2284986"/>
          </a:xfrm>
          <a:prstGeom prst="parallelogram">
            <a:avLst>
              <a:gd name="adj" fmla="val 47372"/>
            </a:avLst>
          </a:prstGeom>
          <a:solidFill>
            <a:srgbClr val="CBCC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Paralelogramo 16">
            <a:extLst>
              <a:ext uri="{FF2B5EF4-FFF2-40B4-BE49-F238E27FC236}">
                <a16:creationId xmlns:a16="http://schemas.microsoft.com/office/drawing/2014/main" id="{70FB3965-8A4F-9E47-A5FA-5454528721FC}"/>
              </a:ext>
            </a:extLst>
          </p:cNvPr>
          <p:cNvSpPr/>
          <p:nvPr userDrawn="1"/>
        </p:nvSpPr>
        <p:spPr>
          <a:xfrm>
            <a:off x="1813991" y="1599642"/>
            <a:ext cx="2678884" cy="2284986"/>
          </a:xfrm>
          <a:prstGeom prst="parallelogram">
            <a:avLst>
              <a:gd name="adj" fmla="val 47372"/>
            </a:avLst>
          </a:prstGeom>
          <a:solidFill>
            <a:srgbClr val="7577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Paralelogramo 17">
            <a:extLst>
              <a:ext uri="{FF2B5EF4-FFF2-40B4-BE49-F238E27FC236}">
                <a16:creationId xmlns:a16="http://schemas.microsoft.com/office/drawing/2014/main" id="{424B26AE-09BF-D440-8EF4-AC3C7C93CE7A}"/>
              </a:ext>
            </a:extLst>
          </p:cNvPr>
          <p:cNvSpPr/>
          <p:nvPr userDrawn="1"/>
        </p:nvSpPr>
        <p:spPr>
          <a:xfrm>
            <a:off x="251521" y="2079668"/>
            <a:ext cx="4579178" cy="1324933"/>
          </a:xfrm>
          <a:prstGeom prst="parallelogram">
            <a:avLst>
              <a:gd name="adj" fmla="val 47372"/>
            </a:avLst>
          </a:prstGeom>
          <a:solidFill>
            <a:srgbClr val="003A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75132F71-D419-814C-82C6-6A3409A23A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91726" y="2501349"/>
            <a:ext cx="1458089" cy="481571"/>
          </a:xfrm>
          <a:prstGeom prst="rect">
            <a:avLst/>
          </a:prstGeom>
        </p:spPr>
      </p:pic>
      <p:grpSp>
        <p:nvGrpSpPr>
          <p:cNvPr id="14" name="Agrupar 13">
            <a:extLst>
              <a:ext uri="{FF2B5EF4-FFF2-40B4-BE49-F238E27FC236}">
                <a16:creationId xmlns:a16="http://schemas.microsoft.com/office/drawing/2014/main" id="{6DF8B958-2508-494C-B2EB-C51B8F9B668E}"/>
              </a:ext>
            </a:extLst>
          </p:cNvPr>
          <p:cNvGrpSpPr/>
          <p:nvPr userDrawn="1"/>
        </p:nvGrpSpPr>
        <p:grpSpPr>
          <a:xfrm>
            <a:off x="-639531" y="339502"/>
            <a:ext cx="468560" cy="3432245"/>
            <a:chOff x="-612576" y="-1"/>
            <a:chExt cx="468560" cy="3432245"/>
          </a:xfrm>
        </p:grpSpPr>
        <p:sp>
          <p:nvSpPr>
            <p:cNvPr id="19" name="Retângulo 18">
              <a:extLst>
                <a:ext uri="{FF2B5EF4-FFF2-40B4-BE49-F238E27FC236}">
                  <a16:creationId xmlns:a16="http://schemas.microsoft.com/office/drawing/2014/main" id="{E2563843-AF68-1146-95C7-99AA47990B23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FFFFFF"/>
                </a:solidFill>
              </a:endParaRPr>
            </a:p>
          </p:txBody>
        </p:sp>
        <p:sp>
          <p:nvSpPr>
            <p:cNvPr id="20" name="Retângulo 19">
              <a:extLst>
                <a:ext uri="{FF2B5EF4-FFF2-40B4-BE49-F238E27FC236}">
                  <a16:creationId xmlns:a16="http://schemas.microsoft.com/office/drawing/2014/main" id="{54142540-8313-3F4E-8B3D-14C75A409C9B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2" name="Retângulo 21">
              <a:extLst>
                <a:ext uri="{FF2B5EF4-FFF2-40B4-BE49-F238E27FC236}">
                  <a16:creationId xmlns:a16="http://schemas.microsoft.com/office/drawing/2014/main" id="{88E3D2B4-9B59-5C4F-AAC5-21CE183BA9BC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3" name="Retângulo 22">
              <a:extLst>
                <a:ext uri="{FF2B5EF4-FFF2-40B4-BE49-F238E27FC236}">
                  <a16:creationId xmlns:a16="http://schemas.microsoft.com/office/drawing/2014/main" id="{8AE51397-ACE6-0644-B158-32484CA88E79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4" name="Retângulo 23">
              <a:extLst>
                <a:ext uri="{FF2B5EF4-FFF2-40B4-BE49-F238E27FC236}">
                  <a16:creationId xmlns:a16="http://schemas.microsoft.com/office/drawing/2014/main" id="{5AA33A3F-5CA7-8646-841E-DC54C1D4EEF2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5" name="Retângulo 24">
              <a:extLst>
                <a:ext uri="{FF2B5EF4-FFF2-40B4-BE49-F238E27FC236}">
                  <a16:creationId xmlns:a16="http://schemas.microsoft.com/office/drawing/2014/main" id="{EA96715E-D10F-494F-8BCA-C13A945C68EC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6" name="Retângulo 25">
              <a:extLst>
                <a:ext uri="{FF2B5EF4-FFF2-40B4-BE49-F238E27FC236}">
                  <a16:creationId xmlns:a16="http://schemas.microsoft.com/office/drawing/2014/main" id="{17C6CDC2-C6F2-CC42-8928-18A98460419E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7" name="Retângulo 26">
              <a:extLst>
                <a:ext uri="{FF2B5EF4-FFF2-40B4-BE49-F238E27FC236}">
                  <a16:creationId xmlns:a16="http://schemas.microsoft.com/office/drawing/2014/main" id="{24B463CA-A866-6E40-A4BB-24DC5C8B3FE6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8" name="Retângulo 27">
              <a:extLst>
                <a:ext uri="{FF2B5EF4-FFF2-40B4-BE49-F238E27FC236}">
                  <a16:creationId xmlns:a16="http://schemas.microsoft.com/office/drawing/2014/main" id="{413ED226-4521-2446-A461-D4B1AB7967F4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604043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9E71684-D9DD-724A-8CA0-C417AA9036D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995715" y="1301245"/>
            <a:ext cx="1230330" cy="227613"/>
          </a:xfrm>
          <a:prstGeom prst="rect">
            <a:avLst/>
          </a:prstGeom>
        </p:spPr>
        <p:txBody>
          <a:bodyPr/>
          <a:lstStyle>
            <a:lvl1pPr defTabSz="309563" eaLnBrk="1" fontAlgn="auto">
              <a:spcBef>
                <a:spcPts val="0"/>
              </a:spcBef>
              <a:spcAft>
                <a:spcPts val="0"/>
              </a:spcAft>
              <a:defRPr sz="1100" b="1">
                <a:latin typeface="Trebuchet MS" panose="020B0703020202090204" pitchFamily="34" charset="0"/>
              </a:defRPr>
            </a:lvl1pPr>
            <a:lvl2pPr>
              <a:defRPr sz="1100">
                <a:latin typeface="Trebuchet MS" panose="020B0703020202090204" pitchFamily="34" charset="0"/>
              </a:defRPr>
            </a:lvl2pPr>
            <a:lvl3pPr>
              <a:defRPr sz="1100">
                <a:latin typeface="Trebuchet MS" panose="020B0703020202090204" pitchFamily="34" charset="0"/>
              </a:defRPr>
            </a:lvl3pPr>
            <a:lvl4pPr>
              <a:defRPr sz="1100">
                <a:latin typeface="Trebuchet MS" panose="020B0703020202090204" pitchFamily="34" charset="0"/>
              </a:defRPr>
            </a:lvl4pPr>
            <a:lvl5pPr>
              <a:defRPr sz="11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DOSUSIT DRIN</a:t>
            </a:r>
          </a:p>
        </p:txBody>
      </p: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A014176D-58A7-CE4A-B651-DE3CC65D5F0A}"/>
              </a:ext>
            </a:extLst>
          </p:cNvPr>
          <p:cNvGrpSpPr/>
          <p:nvPr userDrawn="1"/>
        </p:nvGrpSpPr>
        <p:grpSpPr>
          <a:xfrm>
            <a:off x="-639531" y="339502"/>
            <a:ext cx="468560" cy="3432245"/>
            <a:chOff x="-612576" y="-1"/>
            <a:chExt cx="468560" cy="3432245"/>
          </a:xfrm>
        </p:grpSpPr>
        <p:sp>
          <p:nvSpPr>
            <p:cNvPr id="19" name="Retângulo 18">
              <a:extLst>
                <a:ext uri="{FF2B5EF4-FFF2-40B4-BE49-F238E27FC236}">
                  <a16:creationId xmlns:a16="http://schemas.microsoft.com/office/drawing/2014/main" id="{9631FEE5-557E-5F4C-88D1-F6A77B78D158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FFFFFF"/>
                </a:solidFill>
              </a:endParaRPr>
            </a:p>
          </p:txBody>
        </p:sp>
        <p:sp>
          <p:nvSpPr>
            <p:cNvPr id="20" name="Retângulo 19">
              <a:extLst>
                <a:ext uri="{FF2B5EF4-FFF2-40B4-BE49-F238E27FC236}">
                  <a16:creationId xmlns:a16="http://schemas.microsoft.com/office/drawing/2014/main" id="{BE6B9FC5-2F97-8B41-87D1-E382D4340622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1" name="Retângulo 20">
              <a:extLst>
                <a:ext uri="{FF2B5EF4-FFF2-40B4-BE49-F238E27FC236}">
                  <a16:creationId xmlns:a16="http://schemas.microsoft.com/office/drawing/2014/main" id="{13194331-0CEA-6F46-9F4A-815162C2B921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2" name="Retângulo 21">
              <a:extLst>
                <a:ext uri="{FF2B5EF4-FFF2-40B4-BE49-F238E27FC236}">
                  <a16:creationId xmlns:a16="http://schemas.microsoft.com/office/drawing/2014/main" id="{2C298EDF-5EFD-3B4B-9B79-181B814D0B45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3" name="Retângulo 22">
              <a:extLst>
                <a:ext uri="{FF2B5EF4-FFF2-40B4-BE49-F238E27FC236}">
                  <a16:creationId xmlns:a16="http://schemas.microsoft.com/office/drawing/2014/main" id="{B9322EAE-2822-6349-8FC1-6967C4902571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4" name="Retângulo 23">
              <a:extLst>
                <a:ext uri="{FF2B5EF4-FFF2-40B4-BE49-F238E27FC236}">
                  <a16:creationId xmlns:a16="http://schemas.microsoft.com/office/drawing/2014/main" id="{76B5E9E1-F908-0B48-BEE0-F2A7A70DE70D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5" name="Retângulo 24">
              <a:extLst>
                <a:ext uri="{FF2B5EF4-FFF2-40B4-BE49-F238E27FC236}">
                  <a16:creationId xmlns:a16="http://schemas.microsoft.com/office/drawing/2014/main" id="{1C61DA86-40FF-9B48-BAD1-D7F669E7163A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6" name="Retângulo 25">
              <a:extLst>
                <a:ext uri="{FF2B5EF4-FFF2-40B4-BE49-F238E27FC236}">
                  <a16:creationId xmlns:a16="http://schemas.microsoft.com/office/drawing/2014/main" id="{0315193C-E183-0749-8063-60A92C96EF9C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7" name="Retângulo 26">
              <a:extLst>
                <a:ext uri="{FF2B5EF4-FFF2-40B4-BE49-F238E27FC236}">
                  <a16:creationId xmlns:a16="http://schemas.microsoft.com/office/drawing/2014/main" id="{3DB05302-B39B-5F47-9553-19B948BD68AF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7" name="Espaço Reservado para Texto 6">
            <a:extLst>
              <a:ext uri="{FF2B5EF4-FFF2-40B4-BE49-F238E27FC236}">
                <a16:creationId xmlns:a16="http://schemas.microsoft.com/office/drawing/2014/main" id="{5D0A6DCC-4F0F-FE4A-BDCC-1C5C0D940F2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63888" y="1698807"/>
            <a:ext cx="1440160" cy="800935"/>
          </a:xfrm>
          <a:prstGeom prst="rect">
            <a:avLst/>
          </a:prstGeom>
        </p:spPr>
        <p:txBody>
          <a:bodyPr/>
          <a:lstStyle>
            <a:lvl1pPr defTabSz="309563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757779"/>
                </a:solidFill>
                <a:latin typeface="Trebuchet MS" panose="020B0703020202090204" pitchFamily="34" charset="0"/>
              </a:defRPr>
            </a:lvl1pPr>
            <a:lvl2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2pPr>
            <a:lvl3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3pPr>
            <a:lvl4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4pPr>
            <a:lvl5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Dosusit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drin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for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the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druamet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. Ato vero </a:t>
            </a:r>
            <a:b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</a:b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eos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et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accusam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eto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drer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justo</a:t>
            </a:r>
          </a:p>
        </p:txBody>
      </p:sp>
      <p:sp>
        <p:nvSpPr>
          <p:cNvPr id="28" name="Espaço Reservado para Texto 3">
            <a:extLst>
              <a:ext uri="{FF2B5EF4-FFF2-40B4-BE49-F238E27FC236}">
                <a16:creationId xmlns:a16="http://schemas.microsoft.com/office/drawing/2014/main" id="{16B82D9E-7882-5643-9976-127EE3AC3C1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84055" y="1301245"/>
            <a:ext cx="1230330" cy="227613"/>
          </a:xfrm>
          <a:prstGeom prst="rect">
            <a:avLst/>
          </a:prstGeom>
        </p:spPr>
        <p:txBody>
          <a:bodyPr/>
          <a:lstStyle>
            <a:lvl1pPr defTabSz="309563" eaLnBrk="1" fontAlgn="auto">
              <a:spcBef>
                <a:spcPts val="0"/>
              </a:spcBef>
              <a:spcAft>
                <a:spcPts val="0"/>
              </a:spcAft>
              <a:defRPr sz="1100" b="1">
                <a:latin typeface="Trebuchet MS" panose="020B0703020202090204" pitchFamily="34" charset="0"/>
              </a:defRPr>
            </a:lvl1pPr>
            <a:lvl2pPr>
              <a:defRPr sz="1100">
                <a:latin typeface="Trebuchet MS" panose="020B0703020202090204" pitchFamily="34" charset="0"/>
              </a:defRPr>
            </a:lvl2pPr>
            <a:lvl3pPr>
              <a:defRPr sz="1100">
                <a:latin typeface="Trebuchet MS" panose="020B0703020202090204" pitchFamily="34" charset="0"/>
              </a:defRPr>
            </a:lvl3pPr>
            <a:lvl4pPr>
              <a:defRPr sz="1100">
                <a:latin typeface="Trebuchet MS" panose="020B0703020202090204" pitchFamily="34" charset="0"/>
              </a:defRPr>
            </a:lvl4pPr>
            <a:lvl5pPr>
              <a:defRPr sz="11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DOSUSIT DRIN</a:t>
            </a:r>
          </a:p>
        </p:txBody>
      </p:sp>
      <p:sp>
        <p:nvSpPr>
          <p:cNvPr id="35" name="Espaço Reservado para Texto 6">
            <a:extLst>
              <a:ext uri="{FF2B5EF4-FFF2-40B4-BE49-F238E27FC236}">
                <a16:creationId xmlns:a16="http://schemas.microsoft.com/office/drawing/2014/main" id="{22B23A04-54D1-0344-851F-F7E88D93E04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64088" y="1698807"/>
            <a:ext cx="1440160" cy="800935"/>
          </a:xfrm>
          <a:prstGeom prst="rect">
            <a:avLst/>
          </a:prstGeom>
        </p:spPr>
        <p:txBody>
          <a:bodyPr/>
          <a:lstStyle>
            <a:lvl1pPr defTabSz="309563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757779"/>
                </a:solidFill>
                <a:latin typeface="Trebuchet MS" panose="020B0703020202090204" pitchFamily="34" charset="0"/>
              </a:defRPr>
            </a:lvl1pPr>
            <a:lvl2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2pPr>
            <a:lvl3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3pPr>
            <a:lvl4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4pPr>
            <a:lvl5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Dosusit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drin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for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the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druamet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. Ato vero </a:t>
            </a:r>
            <a:b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</a:b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eos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et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accusam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eto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drer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justo</a:t>
            </a:r>
          </a:p>
        </p:txBody>
      </p:sp>
      <p:sp>
        <p:nvSpPr>
          <p:cNvPr id="36" name="Espaço Reservado para Texto 3">
            <a:extLst>
              <a:ext uri="{FF2B5EF4-FFF2-40B4-BE49-F238E27FC236}">
                <a16:creationId xmlns:a16="http://schemas.microsoft.com/office/drawing/2014/main" id="{DA0B2AD5-233D-0E43-BCC5-7F30A67D1B6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572395" y="1301245"/>
            <a:ext cx="1230330" cy="227613"/>
          </a:xfrm>
          <a:prstGeom prst="rect">
            <a:avLst/>
          </a:prstGeom>
        </p:spPr>
        <p:txBody>
          <a:bodyPr/>
          <a:lstStyle>
            <a:lvl1pPr defTabSz="309563" eaLnBrk="1" fontAlgn="auto">
              <a:spcBef>
                <a:spcPts val="0"/>
              </a:spcBef>
              <a:spcAft>
                <a:spcPts val="0"/>
              </a:spcAft>
              <a:defRPr sz="1100" b="1">
                <a:latin typeface="Trebuchet MS" panose="020B0703020202090204" pitchFamily="34" charset="0"/>
              </a:defRPr>
            </a:lvl1pPr>
            <a:lvl2pPr>
              <a:defRPr sz="1100">
                <a:latin typeface="Trebuchet MS" panose="020B0703020202090204" pitchFamily="34" charset="0"/>
              </a:defRPr>
            </a:lvl2pPr>
            <a:lvl3pPr>
              <a:defRPr sz="1100">
                <a:latin typeface="Trebuchet MS" panose="020B0703020202090204" pitchFamily="34" charset="0"/>
              </a:defRPr>
            </a:lvl3pPr>
            <a:lvl4pPr>
              <a:defRPr sz="1100">
                <a:latin typeface="Trebuchet MS" panose="020B0703020202090204" pitchFamily="34" charset="0"/>
              </a:defRPr>
            </a:lvl4pPr>
            <a:lvl5pPr>
              <a:defRPr sz="11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DOSUSIT DRIN</a:t>
            </a:r>
          </a:p>
        </p:txBody>
      </p:sp>
      <p:sp>
        <p:nvSpPr>
          <p:cNvPr id="37" name="Espaço Reservado para Texto 6">
            <a:extLst>
              <a:ext uri="{FF2B5EF4-FFF2-40B4-BE49-F238E27FC236}">
                <a16:creationId xmlns:a16="http://schemas.microsoft.com/office/drawing/2014/main" id="{42690206-9E2C-044B-813D-262A9A43989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152428" y="1698807"/>
            <a:ext cx="1440160" cy="800935"/>
          </a:xfrm>
          <a:prstGeom prst="rect">
            <a:avLst/>
          </a:prstGeom>
        </p:spPr>
        <p:txBody>
          <a:bodyPr/>
          <a:lstStyle>
            <a:lvl1pPr defTabSz="309563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757779"/>
                </a:solidFill>
                <a:latin typeface="Trebuchet MS" panose="020B0703020202090204" pitchFamily="34" charset="0"/>
              </a:defRPr>
            </a:lvl1pPr>
            <a:lvl2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2pPr>
            <a:lvl3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3pPr>
            <a:lvl4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4pPr>
            <a:lvl5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Dosusit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drin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for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the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druamet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. Ato vero </a:t>
            </a:r>
            <a:b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</a:b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eos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et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accusam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eto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drer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justo</a:t>
            </a:r>
          </a:p>
        </p:txBody>
      </p:sp>
      <p:sp>
        <p:nvSpPr>
          <p:cNvPr id="38" name="Espaço Reservado para Texto 3">
            <a:extLst>
              <a:ext uri="{FF2B5EF4-FFF2-40B4-BE49-F238E27FC236}">
                <a16:creationId xmlns:a16="http://schemas.microsoft.com/office/drawing/2014/main" id="{B6AC736C-D611-4F43-8402-BD65BC1B61D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995715" y="2911560"/>
            <a:ext cx="1230330" cy="227613"/>
          </a:xfrm>
          <a:prstGeom prst="rect">
            <a:avLst/>
          </a:prstGeom>
        </p:spPr>
        <p:txBody>
          <a:bodyPr/>
          <a:lstStyle>
            <a:lvl1pPr defTabSz="309563" eaLnBrk="1" fontAlgn="auto">
              <a:spcBef>
                <a:spcPts val="0"/>
              </a:spcBef>
              <a:spcAft>
                <a:spcPts val="0"/>
              </a:spcAft>
              <a:defRPr sz="1100" b="1">
                <a:latin typeface="Trebuchet MS" panose="020B0703020202090204" pitchFamily="34" charset="0"/>
              </a:defRPr>
            </a:lvl1pPr>
            <a:lvl2pPr>
              <a:defRPr sz="1100">
                <a:latin typeface="Trebuchet MS" panose="020B0703020202090204" pitchFamily="34" charset="0"/>
              </a:defRPr>
            </a:lvl2pPr>
            <a:lvl3pPr>
              <a:defRPr sz="1100">
                <a:latin typeface="Trebuchet MS" panose="020B0703020202090204" pitchFamily="34" charset="0"/>
              </a:defRPr>
            </a:lvl3pPr>
            <a:lvl4pPr>
              <a:defRPr sz="1100">
                <a:latin typeface="Trebuchet MS" panose="020B0703020202090204" pitchFamily="34" charset="0"/>
              </a:defRPr>
            </a:lvl4pPr>
            <a:lvl5pPr>
              <a:defRPr sz="11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DOSUSIT DRIN</a:t>
            </a:r>
          </a:p>
        </p:txBody>
      </p:sp>
      <p:sp>
        <p:nvSpPr>
          <p:cNvPr id="39" name="Espaço Reservado para Texto 6">
            <a:extLst>
              <a:ext uri="{FF2B5EF4-FFF2-40B4-BE49-F238E27FC236}">
                <a16:creationId xmlns:a16="http://schemas.microsoft.com/office/drawing/2014/main" id="{B2F17CCA-0423-7446-988C-54C924DF4F5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563888" y="3309122"/>
            <a:ext cx="1440160" cy="800935"/>
          </a:xfrm>
          <a:prstGeom prst="rect">
            <a:avLst/>
          </a:prstGeom>
        </p:spPr>
        <p:txBody>
          <a:bodyPr/>
          <a:lstStyle>
            <a:lvl1pPr defTabSz="309563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757779"/>
                </a:solidFill>
                <a:latin typeface="Trebuchet MS" panose="020B0703020202090204" pitchFamily="34" charset="0"/>
              </a:defRPr>
            </a:lvl1pPr>
            <a:lvl2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2pPr>
            <a:lvl3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3pPr>
            <a:lvl4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4pPr>
            <a:lvl5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Dosusit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drin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for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the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druamet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. Ato vero </a:t>
            </a:r>
            <a:b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</a:b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eos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et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accusam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eto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drer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justo</a:t>
            </a:r>
          </a:p>
        </p:txBody>
      </p:sp>
      <p:sp>
        <p:nvSpPr>
          <p:cNvPr id="40" name="Espaço Reservado para Texto 3">
            <a:extLst>
              <a:ext uri="{FF2B5EF4-FFF2-40B4-BE49-F238E27FC236}">
                <a16:creationId xmlns:a16="http://schemas.microsoft.com/office/drawing/2014/main" id="{E4657D63-D70E-2D43-AEDD-B513A86B204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784055" y="2911560"/>
            <a:ext cx="1230330" cy="227613"/>
          </a:xfrm>
          <a:prstGeom prst="rect">
            <a:avLst/>
          </a:prstGeom>
        </p:spPr>
        <p:txBody>
          <a:bodyPr/>
          <a:lstStyle>
            <a:lvl1pPr defTabSz="309563" eaLnBrk="1" fontAlgn="auto">
              <a:spcBef>
                <a:spcPts val="0"/>
              </a:spcBef>
              <a:spcAft>
                <a:spcPts val="0"/>
              </a:spcAft>
              <a:defRPr sz="1100" b="1">
                <a:latin typeface="Trebuchet MS" panose="020B0703020202090204" pitchFamily="34" charset="0"/>
              </a:defRPr>
            </a:lvl1pPr>
            <a:lvl2pPr>
              <a:defRPr sz="1100">
                <a:latin typeface="Trebuchet MS" panose="020B0703020202090204" pitchFamily="34" charset="0"/>
              </a:defRPr>
            </a:lvl2pPr>
            <a:lvl3pPr>
              <a:defRPr sz="1100">
                <a:latin typeface="Trebuchet MS" panose="020B0703020202090204" pitchFamily="34" charset="0"/>
              </a:defRPr>
            </a:lvl3pPr>
            <a:lvl4pPr>
              <a:defRPr sz="1100">
                <a:latin typeface="Trebuchet MS" panose="020B0703020202090204" pitchFamily="34" charset="0"/>
              </a:defRPr>
            </a:lvl4pPr>
            <a:lvl5pPr>
              <a:defRPr sz="11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DOSUSIT DRIN</a:t>
            </a:r>
          </a:p>
        </p:txBody>
      </p:sp>
      <p:sp>
        <p:nvSpPr>
          <p:cNvPr id="41" name="Espaço Reservado para Texto 6">
            <a:extLst>
              <a:ext uri="{FF2B5EF4-FFF2-40B4-BE49-F238E27FC236}">
                <a16:creationId xmlns:a16="http://schemas.microsoft.com/office/drawing/2014/main" id="{7D9F9154-EDA0-C944-9606-1C6339DAD74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364088" y="3309122"/>
            <a:ext cx="1440160" cy="800935"/>
          </a:xfrm>
          <a:prstGeom prst="rect">
            <a:avLst/>
          </a:prstGeom>
        </p:spPr>
        <p:txBody>
          <a:bodyPr/>
          <a:lstStyle>
            <a:lvl1pPr defTabSz="309563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757779"/>
                </a:solidFill>
                <a:latin typeface="Trebuchet MS" panose="020B0703020202090204" pitchFamily="34" charset="0"/>
              </a:defRPr>
            </a:lvl1pPr>
            <a:lvl2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2pPr>
            <a:lvl3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3pPr>
            <a:lvl4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4pPr>
            <a:lvl5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Dosusit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drin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for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the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druamet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. Ato vero </a:t>
            </a:r>
            <a:b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</a:b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eos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et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accusam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eto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drer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justo</a:t>
            </a:r>
          </a:p>
        </p:txBody>
      </p:sp>
      <p:sp>
        <p:nvSpPr>
          <p:cNvPr id="42" name="Espaço Reservado para Texto 3">
            <a:extLst>
              <a:ext uri="{FF2B5EF4-FFF2-40B4-BE49-F238E27FC236}">
                <a16:creationId xmlns:a16="http://schemas.microsoft.com/office/drawing/2014/main" id="{7D565DB5-9595-7049-A486-E18F46F9B53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572395" y="2911560"/>
            <a:ext cx="1230330" cy="227613"/>
          </a:xfrm>
          <a:prstGeom prst="rect">
            <a:avLst/>
          </a:prstGeom>
        </p:spPr>
        <p:txBody>
          <a:bodyPr/>
          <a:lstStyle>
            <a:lvl1pPr defTabSz="309563" eaLnBrk="1" fontAlgn="auto">
              <a:spcBef>
                <a:spcPts val="0"/>
              </a:spcBef>
              <a:spcAft>
                <a:spcPts val="0"/>
              </a:spcAft>
              <a:defRPr sz="1100" b="1">
                <a:latin typeface="Trebuchet MS" panose="020B0703020202090204" pitchFamily="34" charset="0"/>
              </a:defRPr>
            </a:lvl1pPr>
            <a:lvl2pPr>
              <a:defRPr sz="1100">
                <a:latin typeface="Trebuchet MS" panose="020B0703020202090204" pitchFamily="34" charset="0"/>
              </a:defRPr>
            </a:lvl2pPr>
            <a:lvl3pPr>
              <a:defRPr sz="1100">
                <a:latin typeface="Trebuchet MS" panose="020B0703020202090204" pitchFamily="34" charset="0"/>
              </a:defRPr>
            </a:lvl3pPr>
            <a:lvl4pPr>
              <a:defRPr sz="1100">
                <a:latin typeface="Trebuchet MS" panose="020B0703020202090204" pitchFamily="34" charset="0"/>
              </a:defRPr>
            </a:lvl4pPr>
            <a:lvl5pPr>
              <a:defRPr sz="11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100" b="1" kern="0" dirty="0">
                <a:solidFill>
                  <a:srgbClr val="00396F"/>
                </a:solidFill>
                <a:latin typeface="Trebuchet MS" panose="020B0703020202090204" pitchFamily="34" charset="0"/>
              </a:rPr>
              <a:t>DOSUSIT DRIN</a:t>
            </a:r>
          </a:p>
        </p:txBody>
      </p:sp>
      <p:sp>
        <p:nvSpPr>
          <p:cNvPr id="43" name="Espaço Reservado para Texto 6">
            <a:extLst>
              <a:ext uri="{FF2B5EF4-FFF2-40B4-BE49-F238E27FC236}">
                <a16:creationId xmlns:a16="http://schemas.microsoft.com/office/drawing/2014/main" id="{3C07D356-A6CA-5246-AED6-CC85559B386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152428" y="3309122"/>
            <a:ext cx="1440160" cy="800935"/>
          </a:xfrm>
          <a:prstGeom prst="rect">
            <a:avLst/>
          </a:prstGeom>
        </p:spPr>
        <p:txBody>
          <a:bodyPr/>
          <a:lstStyle>
            <a:lvl1pPr defTabSz="309563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rgbClr val="757779"/>
                </a:solidFill>
                <a:latin typeface="Trebuchet MS" panose="020B0703020202090204" pitchFamily="34" charset="0"/>
              </a:defRPr>
            </a:lvl1pPr>
            <a:lvl2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2pPr>
            <a:lvl3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3pPr>
            <a:lvl4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4pPr>
            <a:lvl5pPr>
              <a:lnSpc>
                <a:spcPct val="100000"/>
              </a:lnSpc>
              <a:defRPr sz="1000"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Dosusit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drin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for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the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druamet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. Ato vero </a:t>
            </a:r>
            <a:b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</a:b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eos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et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accusam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eto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</a:t>
            </a:r>
            <a:r>
              <a:rPr lang="pt-BR" sz="1000" kern="0" dirty="0" err="1">
                <a:solidFill>
                  <a:srgbClr val="757779"/>
                </a:solidFill>
                <a:latin typeface="Trebuchet MS" panose="020B0703020202090204" pitchFamily="34" charset="0"/>
              </a:rPr>
              <a:t>drer</a:t>
            </a:r>
            <a:r>
              <a:rPr lang="pt-BR" sz="10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 justo</a:t>
            </a:r>
          </a:p>
        </p:txBody>
      </p:sp>
    </p:spTree>
    <p:extLst>
      <p:ext uri="{BB962C8B-B14F-4D97-AF65-F5344CB8AC3E}">
        <p14:creationId xmlns:p14="http://schemas.microsoft.com/office/powerpoint/2010/main" val="39415445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5503074-5088-424E-BA78-31BFFEE7EAA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95571" y="526837"/>
            <a:ext cx="2970481" cy="3373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pt-BR" dirty="0"/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20919747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7619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8367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5316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9628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7402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7853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2399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626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>
            <a:extLst>
              <a:ext uri="{FF2B5EF4-FFF2-40B4-BE49-F238E27FC236}">
                <a16:creationId xmlns:a16="http://schemas.microsoft.com/office/drawing/2014/main" id="{21025351-E663-7F45-BC28-81F174BA95B0}"/>
              </a:ext>
            </a:extLst>
          </p:cNvPr>
          <p:cNvGrpSpPr/>
          <p:nvPr userDrawn="1"/>
        </p:nvGrpSpPr>
        <p:grpSpPr>
          <a:xfrm>
            <a:off x="-756592" y="339502"/>
            <a:ext cx="468560" cy="3432245"/>
            <a:chOff x="-612576" y="-1"/>
            <a:chExt cx="468560" cy="3432245"/>
          </a:xfrm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D9C115D1-7E20-1849-8A3D-A8847BFAB3D9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800">
                <a:solidFill>
                  <a:srgbClr val="FFFFFF"/>
                </a:solidFill>
              </a:endParaRPr>
            </a:p>
          </p:txBody>
        </p:sp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3D3D94CE-596F-B047-9B1D-929A41640FF3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800"/>
            </a:p>
          </p:txBody>
        </p:sp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5205F7FD-5D3C-ED44-BBDE-A1ECBC7AE490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800"/>
            </a:p>
          </p:txBody>
        </p:sp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20B16F65-A7AD-2D43-8AD4-8C7B0BC47ECD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800"/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467D0854-475B-3942-8F6F-A423BE94D66A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800"/>
            </a:p>
          </p:txBody>
        </p:sp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18E383B6-8B52-BF48-8798-35390EFD0C65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800"/>
            </a:p>
          </p:txBody>
        </p:sp>
        <p:sp>
          <p:nvSpPr>
            <p:cNvPr id="12" name="Retângulo 11">
              <a:extLst>
                <a:ext uri="{FF2B5EF4-FFF2-40B4-BE49-F238E27FC236}">
                  <a16:creationId xmlns:a16="http://schemas.microsoft.com/office/drawing/2014/main" id="{730A2C8D-B5A7-FC40-8E43-6DF1AD7E6006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800"/>
            </a:p>
          </p:txBody>
        </p:sp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820587A0-C08F-404C-9939-B96E01D28DBD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800"/>
            </a:p>
          </p:txBody>
        </p:sp>
        <p:sp>
          <p:nvSpPr>
            <p:cNvPr id="14" name="Retângulo 13">
              <a:extLst>
                <a:ext uri="{FF2B5EF4-FFF2-40B4-BE49-F238E27FC236}">
                  <a16:creationId xmlns:a16="http://schemas.microsoft.com/office/drawing/2014/main" id="{1176F231-7602-1F4E-998A-B91CF30758FC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800"/>
            </a:p>
          </p:txBody>
        </p:sp>
      </p:grpSp>
    </p:spTree>
    <p:extLst>
      <p:ext uri="{BB962C8B-B14F-4D97-AF65-F5344CB8AC3E}">
        <p14:creationId xmlns:p14="http://schemas.microsoft.com/office/powerpoint/2010/main" val="27534382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5850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1258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12/19/2022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3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odelo 2 – Capa sem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ço Reservado para Texto 11">
            <a:extLst>
              <a:ext uri="{FF2B5EF4-FFF2-40B4-BE49-F238E27FC236}">
                <a16:creationId xmlns:a16="http://schemas.microsoft.com/office/drawing/2014/main" id="{6A570FAD-EF3C-2149-B454-B0A622151DC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41390" y="2304721"/>
            <a:ext cx="2877236" cy="8979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rgbClr val="003A6F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pt-BR" dirty="0"/>
              <a:t>Título</a:t>
            </a:r>
            <a:br>
              <a:rPr lang="pt-BR" dirty="0"/>
            </a:br>
            <a:r>
              <a:rPr lang="pt-BR" dirty="0"/>
              <a:t>Apresentação</a:t>
            </a:r>
          </a:p>
        </p:txBody>
      </p:sp>
      <p:sp>
        <p:nvSpPr>
          <p:cNvPr id="13" name="Forma Livre 12">
            <a:extLst>
              <a:ext uri="{FF2B5EF4-FFF2-40B4-BE49-F238E27FC236}">
                <a16:creationId xmlns:a16="http://schemas.microsoft.com/office/drawing/2014/main" id="{FF39FC88-2FAA-104E-AD00-13F98FA61B9D}"/>
              </a:ext>
            </a:extLst>
          </p:cNvPr>
          <p:cNvSpPr/>
          <p:nvPr userDrawn="1"/>
        </p:nvSpPr>
        <p:spPr>
          <a:xfrm>
            <a:off x="0" y="-20538"/>
            <a:ext cx="4572000" cy="5164038"/>
          </a:xfrm>
          <a:custGeom>
            <a:avLst/>
            <a:gdLst>
              <a:gd name="connsiteX0" fmla="*/ 988146 w 4572000"/>
              <a:gd name="connsiteY0" fmla="*/ 0 h 5164038"/>
              <a:gd name="connsiteX1" fmla="*/ 4572000 w 4572000"/>
              <a:gd name="connsiteY1" fmla="*/ 0 h 5164038"/>
              <a:gd name="connsiteX2" fmla="*/ 2125692 w 4572000"/>
              <a:gd name="connsiteY2" fmla="*/ 5164038 h 5164038"/>
              <a:gd name="connsiteX3" fmla="*/ 0 w 4572000"/>
              <a:gd name="connsiteY3" fmla="*/ 5164038 h 5164038"/>
              <a:gd name="connsiteX4" fmla="*/ 0 w 4572000"/>
              <a:gd name="connsiteY4" fmla="*/ 2085928 h 5164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5164038">
                <a:moveTo>
                  <a:pt x="988146" y="0"/>
                </a:moveTo>
                <a:lnTo>
                  <a:pt x="4572000" y="0"/>
                </a:lnTo>
                <a:lnTo>
                  <a:pt x="2125692" y="5164038"/>
                </a:lnTo>
                <a:lnTo>
                  <a:pt x="0" y="5164038"/>
                </a:lnTo>
                <a:lnTo>
                  <a:pt x="0" y="2085928"/>
                </a:lnTo>
                <a:close/>
              </a:path>
            </a:pathLst>
          </a:custGeom>
          <a:gradFill>
            <a:gsLst>
              <a:gs pos="0">
                <a:srgbClr val="EEEFF2"/>
              </a:gs>
              <a:gs pos="100000">
                <a:srgbClr val="C3C7C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  <p:sp>
        <p:nvSpPr>
          <p:cNvPr id="16" name="Paralelogramo 15">
            <a:extLst>
              <a:ext uri="{FF2B5EF4-FFF2-40B4-BE49-F238E27FC236}">
                <a16:creationId xmlns:a16="http://schemas.microsoft.com/office/drawing/2014/main" id="{813755DF-8025-834C-95C2-CD4797CA194C}"/>
              </a:ext>
            </a:extLst>
          </p:cNvPr>
          <p:cNvSpPr/>
          <p:nvPr userDrawn="1"/>
        </p:nvSpPr>
        <p:spPr>
          <a:xfrm>
            <a:off x="1981329" y="1599642"/>
            <a:ext cx="2678884" cy="2284986"/>
          </a:xfrm>
          <a:prstGeom prst="parallelogram">
            <a:avLst>
              <a:gd name="adj" fmla="val 47372"/>
            </a:avLst>
          </a:prstGeom>
          <a:solidFill>
            <a:srgbClr val="CBCC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Paralelogramo 16">
            <a:extLst>
              <a:ext uri="{FF2B5EF4-FFF2-40B4-BE49-F238E27FC236}">
                <a16:creationId xmlns:a16="http://schemas.microsoft.com/office/drawing/2014/main" id="{70FB3965-8A4F-9E47-A5FA-5454528721FC}"/>
              </a:ext>
            </a:extLst>
          </p:cNvPr>
          <p:cNvSpPr/>
          <p:nvPr userDrawn="1"/>
        </p:nvSpPr>
        <p:spPr>
          <a:xfrm>
            <a:off x="1813991" y="1599642"/>
            <a:ext cx="2678884" cy="2284986"/>
          </a:xfrm>
          <a:prstGeom prst="parallelogram">
            <a:avLst>
              <a:gd name="adj" fmla="val 47372"/>
            </a:avLst>
          </a:prstGeom>
          <a:solidFill>
            <a:srgbClr val="7577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Paralelogramo 17">
            <a:extLst>
              <a:ext uri="{FF2B5EF4-FFF2-40B4-BE49-F238E27FC236}">
                <a16:creationId xmlns:a16="http://schemas.microsoft.com/office/drawing/2014/main" id="{424B26AE-09BF-D440-8EF4-AC3C7C93CE7A}"/>
              </a:ext>
            </a:extLst>
          </p:cNvPr>
          <p:cNvSpPr/>
          <p:nvPr userDrawn="1"/>
        </p:nvSpPr>
        <p:spPr>
          <a:xfrm>
            <a:off x="251521" y="2079668"/>
            <a:ext cx="4579178" cy="1324933"/>
          </a:xfrm>
          <a:prstGeom prst="parallelogram">
            <a:avLst>
              <a:gd name="adj" fmla="val 47372"/>
            </a:avLst>
          </a:prstGeom>
          <a:solidFill>
            <a:srgbClr val="003A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75132F71-D419-814C-82C6-6A3409A23A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91726" y="2501349"/>
            <a:ext cx="1458089" cy="481571"/>
          </a:xfrm>
          <a:prstGeom prst="rect">
            <a:avLst/>
          </a:prstGeom>
        </p:spPr>
      </p:pic>
      <p:grpSp>
        <p:nvGrpSpPr>
          <p:cNvPr id="14" name="Agrupar 13">
            <a:extLst>
              <a:ext uri="{FF2B5EF4-FFF2-40B4-BE49-F238E27FC236}">
                <a16:creationId xmlns:a16="http://schemas.microsoft.com/office/drawing/2014/main" id="{6DF8B958-2508-494C-B2EB-C51B8F9B668E}"/>
              </a:ext>
            </a:extLst>
          </p:cNvPr>
          <p:cNvGrpSpPr/>
          <p:nvPr userDrawn="1"/>
        </p:nvGrpSpPr>
        <p:grpSpPr>
          <a:xfrm>
            <a:off x="-639531" y="339502"/>
            <a:ext cx="468560" cy="3432245"/>
            <a:chOff x="-612576" y="-1"/>
            <a:chExt cx="468560" cy="3432245"/>
          </a:xfrm>
        </p:grpSpPr>
        <p:sp>
          <p:nvSpPr>
            <p:cNvPr id="19" name="Retângulo 18">
              <a:extLst>
                <a:ext uri="{FF2B5EF4-FFF2-40B4-BE49-F238E27FC236}">
                  <a16:creationId xmlns:a16="http://schemas.microsoft.com/office/drawing/2014/main" id="{E2563843-AF68-1146-95C7-99AA47990B23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FFFFFF"/>
                </a:solidFill>
              </a:endParaRPr>
            </a:p>
          </p:txBody>
        </p:sp>
        <p:sp>
          <p:nvSpPr>
            <p:cNvPr id="20" name="Retângulo 19">
              <a:extLst>
                <a:ext uri="{FF2B5EF4-FFF2-40B4-BE49-F238E27FC236}">
                  <a16:creationId xmlns:a16="http://schemas.microsoft.com/office/drawing/2014/main" id="{54142540-8313-3F4E-8B3D-14C75A409C9B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2" name="Retângulo 21">
              <a:extLst>
                <a:ext uri="{FF2B5EF4-FFF2-40B4-BE49-F238E27FC236}">
                  <a16:creationId xmlns:a16="http://schemas.microsoft.com/office/drawing/2014/main" id="{88E3D2B4-9B59-5C4F-AAC5-21CE183BA9BC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3" name="Retângulo 22">
              <a:extLst>
                <a:ext uri="{FF2B5EF4-FFF2-40B4-BE49-F238E27FC236}">
                  <a16:creationId xmlns:a16="http://schemas.microsoft.com/office/drawing/2014/main" id="{8AE51397-ACE6-0644-B158-32484CA88E79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4" name="Retângulo 23">
              <a:extLst>
                <a:ext uri="{FF2B5EF4-FFF2-40B4-BE49-F238E27FC236}">
                  <a16:creationId xmlns:a16="http://schemas.microsoft.com/office/drawing/2014/main" id="{5AA33A3F-5CA7-8646-841E-DC54C1D4EEF2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5" name="Retângulo 24">
              <a:extLst>
                <a:ext uri="{FF2B5EF4-FFF2-40B4-BE49-F238E27FC236}">
                  <a16:creationId xmlns:a16="http://schemas.microsoft.com/office/drawing/2014/main" id="{EA96715E-D10F-494F-8BCA-C13A945C68EC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6" name="Retângulo 25">
              <a:extLst>
                <a:ext uri="{FF2B5EF4-FFF2-40B4-BE49-F238E27FC236}">
                  <a16:creationId xmlns:a16="http://schemas.microsoft.com/office/drawing/2014/main" id="{17C6CDC2-C6F2-CC42-8928-18A98460419E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7" name="Retângulo 26">
              <a:extLst>
                <a:ext uri="{FF2B5EF4-FFF2-40B4-BE49-F238E27FC236}">
                  <a16:creationId xmlns:a16="http://schemas.microsoft.com/office/drawing/2014/main" id="{24B463CA-A866-6E40-A4BB-24DC5C8B3FE6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8" name="Retângulo 27">
              <a:extLst>
                <a:ext uri="{FF2B5EF4-FFF2-40B4-BE49-F238E27FC236}">
                  <a16:creationId xmlns:a16="http://schemas.microsoft.com/office/drawing/2014/main" id="{413ED226-4521-2446-A461-D4B1AB7967F4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27292996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ço Reservado para Texto 4">
            <a:extLst>
              <a:ext uri="{FF2B5EF4-FFF2-40B4-BE49-F238E27FC236}">
                <a16:creationId xmlns:a16="http://schemas.microsoft.com/office/drawing/2014/main" id="{57147888-4F93-486D-AAC1-4B2F2FDB3E1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1356" y="529528"/>
            <a:ext cx="2970481" cy="3373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pt-BR" dirty="0"/>
              <a:t>Título</a:t>
            </a:r>
          </a:p>
        </p:txBody>
      </p:sp>
      <p:sp>
        <p:nvSpPr>
          <p:cNvPr id="18" name="Espaço Reservado para Texto 2">
            <a:extLst>
              <a:ext uri="{FF2B5EF4-FFF2-40B4-BE49-F238E27FC236}">
                <a16:creationId xmlns:a16="http://schemas.microsoft.com/office/drawing/2014/main" id="{86B02CA3-B207-43D8-BB3F-E19DDCD629B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01356" y="913953"/>
            <a:ext cx="3981557" cy="27008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4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Subtítulo</a:t>
            </a:r>
          </a:p>
        </p:txBody>
      </p:sp>
      <p:sp>
        <p:nvSpPr>
          <p:cNvPr id="19" name="Espaço Reservado para Texto 2">
            <a:extLst>
              <a:ext uri="{FF2B5EF4-FFF2-40B4-BE49-F238E27FC236}">
                <a16:creationId xmlns:a16="http://schemas.microsoft.com/office/drawing/2014/main" id="{B13B87F8-1FC8-4F5B-8537-5A0F6FFCFA7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01356" y="1453569"/>
            <a:ext cx="8280418" cy="197543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0" name="Espaço Reservado para Texto 2">
            <a:extLst>
              <a:ext uri="{FF2B5EF4-FFF2-40B4-BE49-F238E27FC236}">
                <a16:creationId xmlns:a16="http://schemas.microsoft.com/office/drawing/2014/main" id="{60E6C7AF-AE23-45A3-BD0B-9E76089533D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01356" y="377952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3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1" name="Espaço Reservado para Texto 2">
            <a:extLst>
              <a:ext uri="{FF2B5EF4-FFF2-40B4-BE49-F238E27FC236}">
                <a16:creationId xmlns:a16="http://schemas.microsoft.com/office/drawing/2014/main" id="{EBA740CC-312B-4C89-BF33-12CA017A146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1356" y="411099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2" name="Espaço Reservado para Texto 2">
            <a:extLst>
              <a:ext uri="{FF2B5EF4-FFF2-40B4-BE49-F238E27FC236}">
                <a16:creationId xmlns:a16="http://schemas.microsoft.com/office/drawing/2014/main" id="{39816626-7D3D-4F64-AD6C-9C6CFECA56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241219" y="377952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300" b="1">
                <a:solidFill>
                  <a:srgbClr val="AB2047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3" name="Espaço Reservado para Texto 2">
            <a:extLst>
              <a:ext uri="{FF2B5EF4-FFF2-40B4-BE49-F238E27FC236}">
                <a16:creationId xmlns:a16="http://schemas.microsoft.com/office/drawing/2014/main" id="{F97A6C0C-5422-41C4-AEF1-2CB6261A015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241219" y="411099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4" name="Espaço Reservado para Texto 2">
            <a:extLst>
              <a:ext uri="{FF2B5EF4-FFF2-40B4-BE49-F238E27FC236}">
                <a16:creationId xmlns:a16="http://schemas.microsoft.com/office/drawing/2014/main" id="{B79C0D18-E8B0-40B5-AE73-20B798D11C6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070636" y="377952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300" b="1">
                <a:solidFill>
                  <a:srgbClr val="0088A5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5" name="Espaço Reservado para Texto 2">
            <a:extLst>
              <a:ext uri="{FF2B5EF4-FFF2-40B4-BE49-F238E27FC236}">
                <a16:creationId xmlns:a16="http://schemas.microsoft.com/office/drawing/2014/main" id="{C5DB9BFA-6C69-4EA5-BD74-899BE66BA78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070636" y="411099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</p:spTree>
    <p:extLst>
      <p:ext uri="{BB962C8B-B14F-4D97-AF65-F5344CB8AC3E}">
        <p14:creationId xmlns:p14="http://schemas.microsoft.com/office/powerpoint/2010/main" val="11678836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RANCO">
    <p:bg>
      <p:bgPr>
        <a:gradFill>
          <a:gsLst>
            <a:gs pos="0">
              <a:schemeClr val="tx1">
                <a:alpha val="0"/>
              </a:schemeClr>
            </a:gs>
            <a:gs pos="100000">
              <a:schemeClr val="tx1">
                <a:alpha val="12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64FCCE9E-CAE8-084E-B90C-C2F6811545E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2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FD20A845-595D-A541-B220-830FF658F0AF}"/>
              </a:ext>
            </a:extLst>
          </p:cNvPr>
          <p:cNvSpPr/>
          <p:nvPr userDrawn="1"/>
        </p:nvSpPr>
        <p:spPr>
          <a:xfrm>
            <a:off x="7235061" y="4882395"/>
            <a:ext cx="519112" cy="204768"/>
          </a:xfrm>
          <a:prstGeom prst="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" name="CaixaDeTexto 8">
            <a:extLst>
              <a:ext uri="{FF2B5EF4-FFF2-40B4-BE49-F238E27FC236}">
                <a16:creationId xmlns:a16="http://schemas.microsoft.com/office/drawing/2014/main" id="{3BCF38E7-1491-7747-ADFD-5080FEB3B00F}"/>
              </a:ext>
            </a:extLst>
          </p:cNvPr>
          <p:cNvSpPr txBox="1"/>
          <p:nvPr userDrawn="1"/>
        </p:nvSpPr>
        <p:spPr>
          <a:xfrm>
            <a:off x="7808069" y="4929478"/>
            <a:ext cx="1160799" cy="2604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158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4" dirty="0">
                <a:solidFill>
                  <a:srgbClr val="010000"/>
                </a:solidFill>
                <a:effectLst/>
                <a:latin typeface="Calibri" panose="020F0502020204030204" pitchFamily="34" charset="0"/>
                <a:ea typeface="Lato" panose="020F0502020204030203" pitchFamily="34" charset="0"/>
                <a:cs typeface="Calibri" panose="020F0502020204030204" pitchFamily="34" charset="0"/>
              </a:rPr>
              <a:t>CIP – DOCUMENTO PÚBLICO   |   VERSÃO 2019   |   REV00</a:t>
            </a:r>
          </a:p>
          <a:p>
            <a:pPr marL="0" marR="0" lvl="0" indent="0" algn="l" defTabSz="4158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364" dirty="0">
              <a:solidFill>
                <a:srgbClr val="010000"/>
              </a:solidFill>
              <a:effectLst/>
              <a:latin typeface="Calibri" panose="020F0502020204030204" pitchFamily="34" charset="0"/>
              <a:ea typeface="Lato" panose="020F0502020204030203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33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_LOGO_C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3C5C5-8797-944A-B9EB-590DAA568C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28" y="408193"/>
            <a:ext cx="7886195" cy="534735"/>
          </a:xfrm>
          <a:prstGeom prst="rect">
            <a:avLst/>
          </a:prstGeom>
        </p:spPr>
        <p:txBody>
          <a:bodyPr/>
          <a:lstStyle>
            <a:lvl1pPr>
              <a:defRPr sz="2729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223373-42C2-C746-AB03-6D10CBF464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5248" y="2086373"/>
            <a:ext cx="3996752" cy="23567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5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aixaDeTexto 7"/>
          <p:cNvSpPr txBox="1"/>
          <p:nvPr userDrawn="1"/>
        </p:nvSpPr>
        <p:spPr>
          <a:xfrm>
            <a:off x="7887265" y="4982644"/>
            <a:ext cx="346582" cy="17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solidFill>
                  <a:srgbClr val="9E9F9E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fld id="{A7A609FC-A21B-4345-A6E9-C995B168DA5E}" type="slidenum">
              <a:rPr lang="pt-BR" sz="546" smtClean="0"/>
              <a:pPr lvl="0"/>
              <a:t>‹nº›</a:t>
            </a:fld>
            <a:endParaRPr lang="pt-BR" sz="546" dirty="0"/>
          </a:p>
        </p:txBody>
      </p:sp>
    </p:spTree>
    <p:extLst>
      <p:ext uri="{BB962C8B-B14F-4D97-AF65-F5344CB8AC3E}">
        <p14:creationId xmlns:p14="http://schemas.microsoft.com/office/powerpoint/2010/main" val="217956297"/>
      </p:ext>
    </p:extLst>
  </p:cSld>
  <p:clrMapOvr>
    <a:masterClrMapping/>
  </p:clrMapOvr>
  <p:hf hd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RANCO">
    <p:bg>
      <p:bgPr>
        <a:gradFill>
          <a:gsLst>
            <a:gs pos="0">
              <a:schemeClr val="tx1">
                <a:alpha val="0"/>
              </a:schemeClr>
            </a:gs>
            <a:gs pos="100000">
              <a:schemeClr val="tx1">
                <a:alpha val="12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64FCCE9E-CAE8-084E-B90C-C2F6811545E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2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FD20A845-595D-A541-B220-830FF658F0AF}"/>
              </a:ext>
            </a:extLst>
          </p:cNvPr>
          <p:cNvSpPr/>
          <p:nvPr userDrawn="1"/>
        </p:nvSpPr>
        <p:spPr>
          <a:xfrm>
            <a:off x="7235061" y="4882395"/>
            <a:ext cx="519112" cy="204768"/>
          </a:xfrm>
          <a:prstGeom prst="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7" name="CaixaDeTexto 8">
            <a:extLst>
              <a:ext uri="{FF2B5EF4-FFF2-40B4-BE49-F238E27FC236}">
                <a16:creationId xmlns:a16="http://schemas.microsoft.com/office/drawing/2014/main" id="{3BCF38E7-1491-7747-ADFD-5080FEB3B00F}"/>
              </a:ext>
            </a:extLst>
          </p:cNvPr>
          <p:cNvSpPr txBox="1"/>
          <p:nvPr userDrawn="1"/>
        </p:nvSpPr>
        <p:spPr>
          <a:xfrm>
            <a:off x="7808069" y="4929478"/>
            <a:ext cx="1160799" cy="2604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158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4" dirty="0">
                <a:solidFill>
                  <a:srgbClr val="010000"/>
                </a:solidFill>
                <a:effectLst/>
                <a:latin typeface="Calibri" panose="020F0502020204030204" pitchFamily="34" charset="0"/>
                <a:ea typeface="Lato" panose="020F0502020204030203" pitchFamily="34" charset="0"/>
                <a:cs typeface="Calibri" panose="020F0502020204030204" pitchFamily="34" charset="0"/>
              </a:rPr>
              <a:t>CIP – DOCUMENTO PÚBLICO   |   VERSÃO 2019   |   REV00</a:t>
            </a:r>
          </a:p>
          <a:p>
            <a:pPr marL="0" marR="0" lvl="0" indent="0" algn="l" defTabSz="4158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364" dirty="0">
              <a:solidFill>
                <a:srgbClr val="010000"/>
              </a:solidFill>
              <a:effectLst/>
              <a:latin typeface="Calibri" panose="020F0502020204030204" pitchFamily="34" charset="0"/>
              <a:ea typeface="Lato" panose="020F0502020204030203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42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_LOGO_C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3C5C5-8797-944A-B9EB-590DAA568C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28" y="408193"/>
            <a:ext cx="7886195" cy="534735"/>
          </a:xfrm>
          <a:prstGeom prst="rect">
            <a:avLst/>
          </a:prstGeom>
        </p:spPr>
        <p:txBody>
          <a:bodyPr/>
          <a:lstStyle>
            <a:lvl1pPr>
              <a:defRPr sz="2729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223373-42C2-C746-AB03-6D10CBF464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5248" y="2086373"/>
            <a:ext cx="3996752" cy="23567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5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aixaDeTexto 7"/>
          <p:cNvSpPr txBox="1"/>
          <p:nvPr userDrawn="1"/>
        </p:nvSpPr>
        <p:spPr>
          <a:xfrm>
            <a:off x="7887265" y="4982644"/>
            <a:ext cx="346582" cy="17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solidFill>
                  <a:srgbClr val="9E9F9E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fld id="{A7A609FC-A21B-4345-A6E9-C995B168DA5E}" type="slidenum">
              <a:rPr lang="pt-BR" sz="546" smtClean="0"/>
              <a:pPr lvl="0"/>
              <a:t>‹nº›</a:t>
            </a:fld>
            <a:endParaRPr lang="pt-BR" sz="546" dirty="0"/>
          </a:p>
        </p:txBody>
      </p:sp>
    </p:spTree>
    <p:extLst>
      <p:ext uri="{BB962C8B-B14F-4D97-AF65-F5344CB8AC3E}">
        <p14:creationId xmlns:p14="http://schemas.microsoft.com/office/powerpoint/2010/main" val="2835774470"/>
      </p:ext>
    </p:extLst>
  </p:cSld>
  <p:clrMapOvr>
    <a:masterClrMapping/>
  </p:clrMapOvr>
  <p:hf hd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661673" y="4720410"/>
            <a:ext cx="373298" cy="273636"/>
          </a:xfrm>
        </p:spPr>
        <p:txBody>
          <a:bodyPr/>
          <a:lstStyle/>
          <a:p>
            <a:fld id="{6E080DD1-6A8D-45F4-B529-62BC010710A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8110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ranc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aixaDeTexto 56">
            <a:extLst>
              <a:ext uri="{FF2B5EF4-FFF2-40B4-BE49-F238E27FC236}">
                <a16:creationId xmlns:a16="http://schemas.microsoft.com/office/drawing/2014/main" id="{3D306D65-A94D-4742-B5CA-06BBE8538661}"/>
              </a:ext>
            </a:extLst>
          </p:cNvPr>
          <p:cNvSpPr txBox="1"/>
          <p:nvPr userDrawn="1"/>
        </p:nvSpPr>
        <p:spPr>
          <a:xfrm>
            <a:off x="0" y="4882395"/>
            <a:ext cx="935773" cy="204351"/>
          </a:xfrm>
          <a:prstGeom prst="rect">
            <a:avLst/>
          </a:prstGeom>
          <a:noFill/>
        </p:spPr>
        <p:txBody>
          <a:bodyPr wrap="square" lIns="49118" rtlCol="0">
            <a:spAutoFit/>
          </a:bodyPr>
          <a:lstStyle/>
          <a:p>
            <a:fld id="{84F77475-3BBE-554F-91AC-62E94E412B0B}" type="slidenum">
              <a:rPr lang="pt-BR" sz="728" smtClean="0">
                <a:solidFill>
                  <a:schemeClr val="tx2"/>
                </a:solidFill>
              </a:rPr>
              <a:t>‹nº›</a:t>
            </a:fld>
            <a:endParaRPr lang="pt-BR" sz="728" dirty="0">
              <a:solidFill>
                <a:schemeClr val="tx2"/>
              </a:solidFill>
            </a:endParaRPr>
          </a:p>
        </p:txBody>
      </p:sp>
      <p:grpSp>
        <p:nvGrpSpPr>
          <p:cNvPr id="58" name="Agrupar 57">
            <a:extLst>
              <a:ext uri="{FF2B5EF4-FFF2-40B4-BE49-F238E27FC236}">
                <a16:creationId xmlns:a16="http://schemas.microsoft.com/office/drawing/2014/main" id="{B3B4808A-F65A-2843-B8EF-FD810985C573}"/>
              </a:ext>
            </a:extLst>
          </p:cNvPr>
          <p:cNvGrpSpPr/>
          <p:nvPr userDrawn="1"/>
        </p:nvGrpSpPr>
        <p:grpSpPr>
          <a:xfrm>
            <a:off x="0" y="0"/>
            <a:ext cx="9144000" cy="379270"/>
            <a:chOff x="0" y="4849852"/>
            <a:chExt cx="20104100" cy="833925"/>
          </a:xfrm>
        </p:grpSpPr>
        <p:sp>
          <p:nvSpPr>
            <p:cNvPr id="59" name="Forma Livre 58">
              <a:extLst>
                <a:ext uri="{FF2B5EF4-FFF2-40B4-BE49-F238E27FC236}">
                  <a16:creationId xmlns:a16="http://schemas.microsoft.com/office/drawing/2014/main" id="{8C719C17-C25E-6B44-B10E-996BD2372892}"/>
                </a:ext>
              </a:extLst>
            </p:cNvPr>
            <p:cNvSpPr/>
            <p:nvPr userDrawn="1"/>
          </p:nvSpPr>
          <p:spPr>
            <a:xfrm>
              <a:off x="0" y="5045075"/>
              <a:ext cx="20104100" cy="638702"/>
            </a:xfrm>
            <a:custGeom>
              <a:avLst/>
              <a:gdLst>
                <a:gd name="connsiteX0" fmla="*/ 0 w 20104100"/>
                <a:gd name="connsiteY0" fmla="*/ 0 h 638702"/>
                <a:gd name="connsiteX1" fmla="*/ 20104100 w 20104100"/>
                <a:gd name="connsiteY1" fmla="*/ 0 h 638702"/>
                <a:gd name="connsiteX2" fmla="*/ 20104100 w 20104100"/>
                <a:gd name="connsiteY2" fmla="*/ 638702 h 638702"/>
                <a:gd name="connsiteX3" fmla="*/ 19735732 w 20104100"/>
                <a:gd name="connsiteY3" fmla="*/ 597916 h 638702"/>
                <a:gd name="connsiteX4" fmla="*/ 10052046 w 20104100"/>
                <a:gd name="connsiteY4" fmla="*/ 128143 h 638702"/>
                <a:gd name="connsiteX5" fmla="*/ 368360 w 20104100"/>
                <a:gd name="connsiteY5" fmla="*/ 597916 h 638702"/>
                <a:gd name="connsiteX6" fmla="*/ 0 w 20104100"/>
                <a:gd name="connsiteY6" fmla="*/ 638701 h 638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04100" h="638702">
                  <a:moveTo>
                    <a:pt x="0" y="0"/>
                  </a:moveTo>
                  <a:lnTo>
                    <a:pt x="20104100" y="0"/>
                  </a:lnTo>
                  <a:lnTo>
                    <a:pt x="20104100" y="638702"/>
                  </a:lnTo>
                  <a:lnTo>
                    <a:pt x="19735732" y="597916"/>
                  </a:lnTo>
                  <a:cubicBezTo>
                    <a:pt x="16794180" y="296495"/>
                    <a:pt x="13512694" y="128143"/>
                    <a:pt x="10052046" y="128143"/>
                  </a:cubicBezTo>
                  <a:cubicBezTo>
                    <a:pt x="6591399" y="128143"/>
                    <a:pt x="3309913" y="296495"/>
                    <a:pt x="368360" y="597916"/>
                  </a:cubicBezTo>
                  <a:lnTo>
                    <a:pt x="0" y="638701"/>
                  </a:lnTo>
                  <a:close/>
                </a:path>
              </a:pathLst>
            </a:custGeom>
            <a:gradFill>
              <a:gsLst>
                <a:gs pos="59000">
                  <a:schemeClr val="bg2"/>
                </a:gs>
                <a:gs pos="0">
                  <a:schemeClr val="bg1"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pt-BR"/>
            </a:p>
          </p:txBody>
        </p:sp>
        <p:sp>
          <p:nvSpPr>
            <p:cNvPr id="60" name="Forma Livre 59">
              <a:extLst>
                <a:ext uri="{FF2B5EF4-FFF2-40B4-BE49-F238E27FC236}">
                  <a16:creationId xmlns:a16="http://schemas.microsoft.com/office/drawing/2014/main" id="{05CD1161-DFAA-6140-913B-4171B5D6A7ED}"/>
                </a:ext>
              </a:extLst>
            </p:cNvPr>
            <p:cNvSpPr/>
            <p:nvPr userDrawn="1"/>
          </p:nvSpPr>
          <p:spPr>
            <a:xfrm>
              <a:off x="0" y="4849852"/>
              <a:ext cx="20104100" cy="566114"/>
            </a:xfrm>
            <a:custGeom>
              <a:avLst/>
              <a:gdLst>
                <a:gd name="connsiteX0" fmla="*/ 0 w 20104100"/>
                <a:gd name="connsiteY0" fmla="*/ 0 h 566114"/>
                <a:gd name="connsiteX1" fmla="*/ 20104100 w 20104100"/>
                <a:gd name="connsiteY1" fmla="*/ 0 h 566114"/>
                <a:gd name="connsiteX2" fmla="*/ 20104100 w 20104100"/>
                <a:gd name="connsiteY2" fmla="*/ 566114 h 566114"/>
                <a:gd name="connsiteX3" fmla="*/ 20062632 w 20104100"/>
                <a:gd name="connsiteY3" fmla="*/ 563091 h 566114"/>
                <a:gd name="connsiteX4" fmla="*/ 10052045 w 20104100"/>
                <a:gd name="connsiteY4" fmla="*/ 243332 h 566114"/>
                <a:gd name="connsiteX5" fmla="*/ 41457 w 20104100"/>
                <a:gd name="connsiteY5" fmla="*/ 563091 h 566114"/>
                <a:gd name="connsiteX6" fmla="*/ 0 w 20104100"/>
                <a:gd name="connsiteY6" fmla="*/ 566114 h 566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04100" h="566114">
                  <a:moveTo>
                    <a:pt x="0" y="0"/>
                  </a:moveTo>
                  <a:lnTo>
                    <a:pt x="20104100" y="0"/>
                  </a:lnTo>
                  <a:lnTo>
                    <a:pt x="20104100" y="566114"/>
                  </a:lnTo>
                  <a:lnTo>
                    <a:pt x="20062632" y="563091"/>
                  </a:lnTo>
                  <a:cubicBezTo>
                    <a:pt x="17021778" y="357924"/>
                    <a:pt x="13629518" y="243332"/>
                    <a:pt x="10052045" y="243332"/>
                  </a:cubicBezTo>
                  <a:cubicBezTo>
                    <a:pt x="6474574" y="243332"/>
                    <a:pt x="3082311" y="357924"/>
                    <a:pt x="41457" y="563091"/>
                  </a:cubicBezTo>
                  <a:lnTo>
                    <a:pt x="0" y="566114"/>
                  </a:lnTo>
                  <a:close/>
                </a:path>
              </a:pathLst>
            </a:custGeom>
            <a:gradFill>
              <a:gsLst>
                <a:gs pos="39000">
                  <a:srgbClr val="D10A11"/>
                </a:gs>
                <a:gs pos="100000">
                  <a:srgbClr val="1C418A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pt-BR"/>
            </a:p>
          </p:txBody>
        </p:sp>
      </p:grpSp>
      <p:grpSp>
        <p:nvGrpSpPr>
          <p:cNvPr id="61" name="Agrupar 60">
            <a:extLst>
              <a:ext uri="{FF2B5EF4-FFF2-40B4-BE49-F238E27FC236}">
                <a16:creationId xmlns:a16="http://schemas.microsoft.com/office/drawing/2014/main" id="{0692A4A5-C155-4D4F-9F16-08967E8D910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384406" y="4602274"/>
            <a:ext cx="586188" cy="433615"/>
            <a:chOff x="576263" y="669925"/>
            <a:chExt cx="8729662" cy="6457950"/>
          </a:xfrm>
        </p:grpSpPr>
        <p:sp>
          <p:nvSpPr>
            <p:cNvPr id="62" name="Freeform 1">
              <a:extLst>
                <a:ext uri="{FF2B5EF4-FFF2-40B4-BE49-F238E27FC236}">
                  <a16:creationId xmlns:a16="http://schemas.microsoft.com/office/drawing/2014/main" id="{059FF088-12FD-4246-B947-49AA2B4FC9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0700" y="3078163"/>
              <a:ext cx="2193925" cy="1619250"/>
            </a:xfrm>
            <a:custGeom>
              <a:avLst/>
              <a:gdLst>
                <a:gd name="T0" fmla="*/ 3437 w 6094"/>
                <a:gd name="T1" fmla="*/ 750 h 4500"/>
                <a:gd name="T2" fmla="*/ 3437 w 6094"/>
                <a:gd name="T3" fmla="*/ 750 h 4500"/>
                <a:gd name="T4" fmla="*/ 3437 w 6094"/>
                <a:gd name="T5" fmla="*/ 750 h 4500"/>
                <a:gd name="T6" fmla="*/ 5000 w 6094"/>
                <a:gd name="T7" fmla="*/ 750 h 4500"/>
                <a:gd name="T8" fmla="*/ 5937 w 6094"/>
                <a:gd name="T9" fmla="*/ 750 h 4500"/>
                <a:gd name="T10" fmla="*/ 6093 w 6094"/>
                <a:gd name="T11" fmla="*/ 375 h 4500"/>
                <a:gd name="T12" fmla="*/ 5937 w 6094"/>
                <a:gd name="T13" fmla="*/ 0 h 4500"/>
                <a:gd name="T14" fmla="*/ 5000 w 6094"/>
                <a:gd name="T15" fmla="*/ 0 h 4500"/>
                <a:gd name="T16" fmla="*/ 3437 w 6094"/>
                <a:gd name="T17" fmla="*/ 0 h 4500"/>
                <a:gd name="T18" fmla="*/ 1843 w 6094"/>
                <a:gd name="T19" fmla="*/ 0 h 4500"/>
                <a:gd name="T20" fmla="*/ 500 w 6094"/>
                <a:gd name="T21" fmla="*/ 312 h 4500"/>
                <a:gd name="T22" fmla="*/ 0 w 6094"/>
                <a:gd name="T23" fmla="*/ 1125 h 4500"/>
                <a:gd name="T24" fmla="*/ 0 w 6094"/>
                <a:gd name="T25" fmla="*/ 3343 h 4500"/>
                <a:gd name="T26" fmla="*/ 625 w 6094"/>
                <a:gd name="T27" fmla="*/ 4186 h 4500"/>
                <a:gd name="T28" fmla="*/ 2218 w 6094"/>
                <a:gd name="T29" fmla="*/ 4499 h 4500"/>
                <a:gd name="T30" fmla="*/ 3437 w 6094"/>
                <a:gd name="T31" fmla="*/ 4499 h 4500"/>
                <a:gd name="T32" fmla="*/ 5000 w 6094"/>
                <a:gd name="T33" fmla="*/ 4499 h 4500"/>
                <a:gd name="T34" fmla="*/ 5937 w 6094"/>
                <a:gd name="T35" fmla="*/ 4499 h 4500"/>
                <a:gd name="T36" fmla="*/ 6093 w 6094"/>
                <a:gd name="T37" fmla="*/ 4124 h 4500"/>
                <a:gd name="T38" fmla="*/ 5937 w 6094"/>
                <a:gd name="T39" fmla="*/ 3749 h 4500"/>
                <a:gd name="T40" fmla="*/ 5000 w 6094"/>
                <a:gd name="T41" fmla="*/ 3749 h 4500"/>
                <a:gd name="T42" fmla="*/ 3437 w 6094"/>
                <a:gd name="T43" fmla="*/ 3749 h 4500"/>
                <a:gd name="T44" fmla="*/ 3437 w 6094"/>
                <a:gd name="T45" fmla="*/ 3749 h 4500"/>
                <a:gd name="T46" fmla="*/ 2250 w 6094"/>
                <a:gd name="T47" fmla="*/ 3749 h 4500"/>
                <a:gd name="T48" fmla="*/ 1343 w 6094"/>
                <a:gd name="T49" fmla="*/ 3280 h 4500"/>
                <a:gd name="T50" fmla="*/ 1343 w 6094"/>
                <a:gd name="T51" fmla="*/ 1219 h 4500"/>
                <a:gd name="T52" fmla="*/ 2218 w 6094"/>
                <a:gd name="T53" fmla="*/ 750 h 4500"/>
                <a:gd name="T54" fmla="*/ 3437 w 6094"/>
                <a:gd name="T55" fmla="*/ 750 h 4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094" h="4500">
                  <a:moveTo>
                    <a:pt x="3437" y="750"/>
                  </a:moveTo>
                  <a:lnTo>
                    <a:pt x="3437" y="750"/>
                  </a:lnTo>
                  <a:lnTo>
                    <a:pt x="3437" y="750"/>
                  </a:lnTo>
                  <a:cubicBezTo>
                    <a:pt x="5000" y="750"/>
                    <a:pt x="5000" y="750"/>
                    <a:pt x="5000" y="750"/>
                  </a:cubicBezTo>
                  <a:cubicBezTo>
                    <a:pt x="5937" y="750"/>
                    <a:pt x="5937" y="750"/>
                    <a:pt x="5937" y="750"/>
                  </a:cubicBezTo>
                  <a:cubicBezTo>
                    <a:pt x="6062" y="750"/>
                    <a:pt x="6093" y="469"/>
                    <a:pt x="6093" y="375"/>
                  </a:cubicBezTo>
                  <a:cubicBezTo>
                    <a:pt x="6093" y="281"/>
                    <a:pt x="6062" y="0"/>
                    <a:pt x="5937" y="0"/>
                  </a:cubicBezTo>
                  <a:cubicBezTo>
                    <a:pt x="5000" y="0"/>
                    <a:pt x="5000" y="0"/>
                    <a:pt x="5000" y="0"/>
                  </a:cubicBezTo>
                  <a:cubicBezTo>
                    <a:pt x="3437" y="0"/>
                    <a:pt x="3437" y="0"/>
                    <a:pt x="3437" y="0"/>
                  </a:cubicBezTo>
                  <a:cubicBezTo>
                    <a:pt x="1843" y="0"/>
                    <a:pt x="1843" y="0"/>
                    <a:pt x="1843" y="0"/>
                  </a:cubicBezTo>
                  <a:cubicBezTo>
                    <a:pt x="1250" y="0"/>
                    <a:pt x="812" y="94"/>
                    <a:pt x="500" y="312"/>
                  </a:cubicBezTo>
                  <a:cubicBezTo>
                    <a:pt x="156" y="500"/>
                    <a:pt x="0" y="781"/>
                    <a:pt x="0" y="1125"/>
                  </a:cubicBezTo>
                  <a:cubicBezTo>
                    <a:pt x="0" y="3343"/>
                    <a:pt x="0" y="3343"/>
                    <a:pt x="0" y="3343"/>
                  </a:cubicBezTo>
                  <a:cubicBezTo>
                    <a:pt x="0" y="3686"/>
                    <a:pt x="218" y="3968"/>
                    <a:pt x="625" y="4186"/>
                  </a:cubicBezTo>
                  <a:cubicBezTo>
                    <a:pt x="1000" y="4374"/>
                    <a:pt x="1562" y="4499"/>
                    <a:pt x="2218" y="4499"/>
                  </a:cubicBezTo>
                  <a:cubicBezTo>
                    <a:pt x="3437" y="4499"/>
                    <a:pt x="3437" y="4499"/>
                    <a:pt x="3437" y="4499"/>
                  </a:cubicBezTo>
                  <a:cubicBezTo>
                    <a:pt x="5000" y="4499"/>
                    <a:pt x="5000" y="4499"/>
                    <a:pt x="5000" y="4499"/>
                  </a:cubicBezTo>
                  <a:cubicBezTo>
                    <a:pt x="5937" y="4499"/>
                    <a:pt x="5937" y="4499"/>
                    <a:pt x="5937" y="4499"/>
                  </a:cubicBezTo>
                  <a:cubicBezTo>
                    <a:pt x="6062" y="4499"/>
                    <a:pt x="6093" y="4218"/>
                    <a:pt x="6093" y="4124"/>
                  </a:cubicBezTo>
                  <a:cubicBezTo>
                    <a:pt x="6093" y="4030"/>
                    <a:pt x="6062" y="3749"/>
                    <a:pt x="5937" y="3749"/>
                  </a:cubicBezTo>
                  <a:cubicBezTo>
                    <a:pt x="5000" y="3749"/>
                    <a:pt x="5000" y="3749"/>
                    <a:pt x="5000" y="3749"/>
                  </a:cubicBezTo>
                  <a:cubicBezTo>
                    <a:pt x="3437" y="3749"/>
                    <a:pt x="3437" y="3749"/>
                    <a:pt x="3437" y="3749"/>
                  </a:cubicBezTo>
                  <a:lnTo>
                    <a:pt x="3437" y="3749"/>
                  </a:lnTo>
                  <a:cubicBezTo>
                    <a:pt x="2250" y="3749"/>
                    <a:pt x="2250" y="3749"/>
                    <a:pt x="2250" y="3749"/>
                  </a:cubicBezTo>
                  <a:cubicBezTo>
                    <a:pt x="2000" y="3749"/>
                    <a:pt x="1343" y="3624"/>
                    <a:pt x="1343" y="3280"/>
                  </a:cubicBezTo>
                  <a:cubicBezTo>
                    <a:pt x="1343" y="1219"/>
                    <a:pt x="1343" y="1219"/>
                    <a:pt x="1343" y="1219"/>
                  </a:cubicBezTo>
                  <a:cubicBezTo>
                    <a:pt x="1343" y="875"/>
                    <a:pt x="1937" y="750"/>
                    <a:pt x="2218" y="750"/>
                  </a:cubicBezTo>
                  <a:lnTo>
                    <a:pt x="3437" y="75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63" name="Freeform 2">
              <a:extLst>
                <a:ext uri="{FF2B5EF4-FFF2-40B4-BE49-F238E27FC236}">
                  <a16:creationId xmlns:a16="http://schemas.microsoft.com/office/drawing/2014/main" id="{84A473E7-2651-2F44-A6EA-5394D2F3A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7825" y="3078163"/>
              <a:ext cx="2633663" cy="2193925"/>
            </a:xfrm>
            <a:custGeom>
              <a:avLst/>
              <a:gdLst>
                <a:gd name="T0" fmla="*/ 6844 w 7314"/>
                <a:gd name="T1" fmla="*/ 312 h 6094"/>
                <a:gd name="T2" fmla="*/ 6844 w 7314"/>
                <a:gd name="T3" fmla="*/ 312 h 6094"/>
                <a:gd name="T4" fmla="*/ 5500 w 7314"/>
                <a:gd name="T5" fmla="*/ 0 h 6094"/>
                <a:gd name="T6" fmla="*/ 1844 w 7314"/>
                <a:gd name="T7" fmla="*/ 0 h 6094"/>
                <a:gd name="T8" fmla="*/ 469 w 7314"/>
                <a:gd name="T9" fmla="*/ 312 h 6094"/>
                <a:gd name="T10" fmla="*/ 0 w 7314"/>
                <a:gd name="T11" fmla="*/ 1125 h 6094"/>
                <a:gd name="T12" fmla="*/ 0 w 7314"/>
                <a:gd name="T13" fmla="*/ 5874 h 6094"/>
                <a:gd name="T14" fmla="*/ 625 w 7314"/>
                <a:gd name="T15" fmla="*/ 6093 h 6094"/>
                <a:gd name="T16" fmla="*/ 1219 w 7314"/>
                <a:gd name="T17" fmla="*/ 5874 h 6094"/>
                <a:gd name="T18" fmla="*/ 1219 w 7314"/>
                <a:gd name="T19" fmla="*/ 4499 h 6094"/>
                <a:gd name="T20" fmla="*/ 5094 w 7314"/>
                <a:gd name="T21" fmla="*/ 4499 h 6094"/>
                <a:gd name="T22" fmla="*/ 6719 w 7314"/>
                <a:gd name="T23" fmla="*/ 4186 h 6094"/>
                <a:gd name="T24" fmla="*/ 7313 w 7314"/>
                <a:gd name="T25" fmla="*/ 3343 h 6094"/>
                <a:gd name="T26" fmla="*/ 7313 w 7314"/>
                <a:gd name="T27" fmla="*/ 1125 h 6094"/>
                <a:gd name="T28" fmla="*/ 6844 w 7314"/>
                <a:gd name="T29" fmla="*/ 312 h 6094"/>
                <a:gd name="T30" fmla="*/ 6000 w 7314"/>
                <a:gd name="T31" fmla="*/ 3280 h 6094"/>
                <a:gd name="T32" fmla="*/ 6000 w 7314"/>
                <a:gd name="T33" fmla="*/ 3280 h 6094"/>
                <a:gd name="T34" fmla="*/ 5094 w 7314"/>
                <a:gd name="T35" fmla="*/ 3749 h 6094"/>
                <a:gd name="T36" fmla="*/ 1344 w 7314"/>
                <a:gd name="T37" fmla="*/ 3749 h 6094"/>
                <a:gd name="T38" fmla="*/ 1344 w 7314"/>
                <a:gd name="T39" fmla="*/ 1219 h 6094"/>
                <a:gd name="T40" fmla="*/ 2188 w 7314"/>
                <a:gd name="T41" fmla="*/ 750 h 6094"/>
                <a:gd name="T42" fmla="*/ 5125 w 7314"/>
                <a:gd name="T43" fmla="*/ 750 h 6094"/>
                <a:gd name="T44" fmla="*/ 6000 w 7314"/>
                <a:gd name="T45" fmla="*/ 1219 h 6094"/>
                <a:gd name="T46" fmla="*/ 6000 w 7314"/>
                <a:gd name="T47" fmla="*/ 3280 h 6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14" h="6094">
                  <a:moveTo>
                    <a:pt x="6844" y="312"/>
                  </a:moveTo>
                  <a:lnTo>
                    <a:pt x="6844" y="312"/>
                  </a:lnTo>
                  <a:cubicBezTo>
                    <a:pt x="6531" y="94"/>
                    <a:pt x="6063" y="0"/>
                    <a:pt x="5500" y="0"/>
                  </a:cubicBezTo>
                  <a:cubicBezTo>
                    <a:pt x="1844" y="0"/>
                    <a:pt x="1844" y="0"/>
                    <a:pt x="1844" y="0"/>
                  </a:cubicBezTo>
                  <a:cubicBezTo>
                    <a:pt x="1250" y="0"/>
                    <a:pt x="781" y="94"/>
                    <a:pt x="469" y="312"/>
                  </a:cubicBezTo>
                  <a:cubicBezTo>
                    <a:pt x="156" y="500"/>
                    <a:pt x="0" y="781"/>
                    <a:pt x="0" y="1125"/>
                  </a:cubicBezTo>
                  <a:cubicBezTo>
                    <a:pt x="0" y="5874"/>
                    <a:pt x="0" y="5874"/>
                    <a:pt x="0" y="5874"/>
                  </a:cubicBezTo>
                  <a:cubicBezTo>
                    <a:pt x="0" y="6061"/>
                    <a:pt x="438" y="6093"/>
                    <a:pt x="625" y="6093"/>
                  </a:cubicBezTo>
                  <a:cubicBezTo>
                    <a:pt x="781" y="6093"/>
                    <a:pt x="1219" y="6061"/>
                    <a:pt x="1219" y="5874"/>
                  </a:cubicBezTo>
                  <a:cubicBezTo>
                    <a:pt x="1219" y="4499"/>
                    <a:pt x="1219" y="4499"/>
                    <a:pt x="1219" y="4499"/>
                  </a:cubicBezTo>
                  <a:cubicBezTo>
                    <a:pt x="5094" y="4499"/>
                    <a:pt x="5094" y="4499"/>
                    <a:pt x="5094" y="4499"/>
                  </a:cubicBezTo>
                  <a:cubicBezTo>
                    <a:pt x="5781" y="4499"/>
                    <a:pt x="6313" y="4374"/>
                    <a:pt x="6719" y="4186"/>
                  </a:cubicBezTo>
                  <a:cubicBezTo>
                    <a:pt x="7125" y="3968"/>
                    <a:pt x="7313" y="3686"/>
                    <a:pt x="7313" y="3343"/>
                  </a:cubicBezTo>
                  <a:cubicBezTo>
                    <a:pt x="7313" y="1125"/>
                    <a:pt x="7313" y="1125"/>
                    <a:pt x="7313" y="1125"/>
                  </a:cubicBezTo>
                  <a:cubicBezTo>
                    <a:pt x="7313" y="781"/>
                    <a:pt x="7156" y="500"/>
                    <a:pt x="6844" y="312"/>
                  </a:cubicBezTo>
                  <a:close/>
                  <a:moveTo>
                    <a:pt x="6000" y="3280"/>
                  </a:moveTo>
                  <a:lnTo>
                    <a:pt x="6000" y="3280"/>
                  </a:lnTo>
                  <a:cubicBezTo>
                    <a:pt x="6000" y="3624"/>
                    <a:pt x="5344" y="3749"/>
                    <a:pt x="5094" y="3749"/>
                  </a:cubicBezTo>
                  <a:cubicBezTo>
                    <a:pt x="1344" y="3749"/>
                    <a:pt x="1344" y="3749"/>
                    <a:pt x="1344" y="3749"/>
                  </a:cubicBezTo>
                  <a:cubicBezTo>
                    <a:pt x="1344" y="1219"/>
                    <a:pt x="1344" y="1219"/>
                    <a:pt x="1344" y="1219"/>
                  </a:cubicBezTo>
                  <a:cubicBezTo>
                    <a:pt x="1344" y="875"/>
                    <a:pt x="1938" y="750"/>
                    <a:pt x="2188" y="750"/>
                  </a:cubicBezTo>
                  <a:cubicBezTo>
                    <a:pt x="3188" y="750"/>
                    <a:pt x="4156" y="750"/>
                    <a:pt x="5125" y="750"/>
                  </a:cubicBezTo>
                  <a:cubicBezTo>
                    <a:pt x="5406" y="750"/>
                    <a:pt x="6000" y="875"/>
                    <a:pt x="6000" y="1219"/>
                  </a:cubicBezTo>
                  <a:lnTo>
                    <a:pt x="6000" y="32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64" name="Freeform 3">
              <a:extLst>
                <a:ext uri="{FF2B5EF4-FFF2-40B4-BE49-F238E27FC236}">
                  <a16:creationId xmlns:a16="http://schemas.microsoft.com/office/drawing/2014/main" id="{760F90F5-F632-CD46-AE6A-F5C969A45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9925" y="3055938"/>
              <a:ext cx="450850" cy="1665287"/>
            </a:xfrm>
            <a:custGeom>
              <a:avLst/>
              <a:gdLst>
                <a:gd name="T0" fmla="*/ 625 w 1251"/>
                <a:gd name="T1" fmla="*/ 0 h 4625"/>
                <a:gd name="T2" fmla="*/ 625 w 1251"/>
                <a:gd name="T3" fmla="*/ 0 h 4625"/>
                <a:gd name="T4" fmla="*/ 0 w 1251"/>
                <a:gd name="T5" fmla="*/ 250 h 4625"/>
                <a:gd name="T6" fmla="*/ 0 w 1251"/>
                <a:gd name="T7" fmla="*/ 4374 h 4625"/>
                <a:gd name="T8" fmla="*/ 625 w 1251"/>
                <a:gd name="T9" fmla="*/ 4624 h 4625"/>
                <a:gd name="T10" fmla="*/ 1250 w 1251"/>
                <a:gd name="T11" fmla="*/ 4374 h 4625"/>
                <a:gd name="T12" fmla="*/ 1250 w 1251"/>
                <a:gd name="T13" fmla="*/ 250 h 4625"/>
                <a:gd name="T14" fmla="*/ 625 w 1251"/>
                <a:gd name="T15" fmla="*/ 0 h 4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1" h="4625">
                  <a:moveTo>
                    <a:pt x="625" y="0"/>
                  </a:moveTo>
                  <a:lnTo>
                    <a:pt x="625" y="0"/>
                  </a:lnTo>
                  <a:cubicBezTo>
                    <a:pt x="406" y="0"/>
                    <a:pt x="0" y="63"/>
                    <a:pt x="0" y="250"/>
                  </a:cubicBezTo>
                  <a:cubicBezTo>
                    <a:pt x="0" y="4374"/>
                    <a:pt x="0" y="4374"/>
                    <a:pt x="0" y="4374"/>
                  </a:cubicBezTo>
                  <a:cubicBezTo>
                    <a:pt x="0" y="4562"/>
                    <a:pt x="406" y="4624"/>
                    <a:pt x="625" y="4624"/>
                  </a:cubicBezTo>
                  <a:cubicBezTo>
                    <a:pt x="813" y="4624"/>
                    <a:pt x="1250" y="4562"/>
                    <a:pt x="1250" y="4374"/>
                  </a:cubicBezTo>
                  <a:cubicBezTo>
                    <a:pt x="1250" y="250"/>
                    <a:pt x="1250" y="250"/>
                    <a:pt x="1250" y="250"/>
                  </a:cubicBezTo>
                  <a:cubicBezTo>
                    <a:pt x="1250" y="63"/>
                    <a:pt x="813" y="0"/>
                    <a:pt x="62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65" name="Freeform 4">
              <a:extLst>
                <a:ext uri="{FF2B5EF4-FFF2-40B4-BE49-F238E27FC236}">
                  <a16:creationId xmlns:a16="http://schemas.microsoft.com/office/drawing/2014/main" id="{CFEE078A-64E8-AB41-B3EF-CEB096F36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263" y="669925"/>
              <a:ext cx="8729662" cy="1519238"/>
            </a:xfrm>
            <a:custGeom>
              <a:avLst/>
              <a:gdLst>
                <a:gd name="T0" fmla="*/ 0 w 24251"/>
                <a:gd name="T1" fmla="*/ 4000 h 4220"/>
                <a:gd name="T2" fmla="*/ 0 w 24251"/>
                <a:gd name="T3" fmla="*/ 4000 h 4220"/>
                <a:gd name="T4" fmla="*/ 24250 w 24251"/>
                <a:gd name="T5" fmla="*/ 2282 h 4220"/>
                <a:gd name="T6" fmla="*/ 24250 w 24251"/>
                <a:gd name="T7" fmla="*/ 4125 h 4220"/>
                <a:gd name="T8" fmla="*/ 0 w 24251"/>
                <a:gd name="T9" fmla="*/ 4219 h 4220"/>
                <a:gd name="T10" fmla="*/ 0 w 24251"/>
                <a:gd name="T11" fmla="*/ 4000 h 4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251" h="4220">
                  <a:moveTo>
                    <a:pt x="0" y="4000"/>
                  </a:moveTo>
                  <a:lnTo>
                    <a:pt x="0" y="4000"/>
                  </a:lnTo>
                  <a:cubicBezTo>
                    <a:pt x="7219" y="0"/>
                    <a:pt x="16468" y="500"/>
                    <a:pt x="24250" y="2282"/>
                  </a:cubicBezTo>
                  <a:cubicBezTo>
                    <a:pt x="24250" y="4125"/>
                    <a:pt x="24250" y="4125"/>
                    <a:pt x="24250" y="4125"/>
                  </a:cubicBezTo>
                  <a:cubicBezTo>
                    <a:pt x="17875" y="1657"/>
                    <a:pt x="6126" y="781"/>
                    <a:pt x="0" y="4219"/>
                  </a:cubicBezTo>
                  <a:lnTo>
                    <a:pt x="0" y="4000"/>
                  </a:lnTo>
                </a:path>
              </a:pathLst>
            </a:custGeom>
            <a:solidFill>
              <a:srgbClr val="D20A1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66" name="Freeform 5">
              <a:extLst>
                <a:ext uri="{FF2B5EF4-FFF2-40B4-BE49-F238E27FC236}">
                  <a16:creationId xmlns:a16="http://schemas.microsoft.com/office/drawing/2014/main" id="{B42A34E7-274A-8F4A-AC5A-EEBA7B1A65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263" y="5608638"/>
              <a:ext cx="8729662" cy="1519237"/>
            </a:xfrm>
            <a:custGeom>
              <a:avLst/>
              <a:gdLst>
                <a:gd name="T0" fmla="*/ 24250 w 24251"/>
                <a:gd name="T1" fmla="*/ 219 h 4220"/>
                <a:gd name="T2" fmla="*/ 24250 w 24251"/>
                <a:gd name="T3" fmla="*/ 219 h 4220"/>
                <a:gd name="T4" fmla="*/ 0 w 24251"/>
                <a:gd name="T5" fmla="*/ 1938 h 4220"/>
                <a:gd name="T6" fmla="*/ 0 w 24251"/>
                <a:gd name="T7" fmla="*/ 94 h 4220"/>
                <a:gd name="T8" fmla="*/ 24250 w 24251"/>
                <a:gd name="T9" fmla="*/ 0 h 4220"/>
                <a:gd name="T10" fmla="*/ 24250 w 24251"/>
                <a:gd name="T11" fmla="*/ 219 h 4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251" h="4220">
                  <a:moveTo>
                    <a:pt x="24250" y="219"/>
                  </a:moveTo>
                  <a:lnTo>
                    <a:pt x="24250" y="219"/>
                  </a:lnTo>
                  <a:cubicBezTo>
                    <a:pt x="17031" y="4219"/>
                    <a:pt x="7813" y="3688"/>
                    <a:pt x="0" y="1938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407" y="2531"/>
                    <a:pt x="18125" y="3438"/>
                    <a:pt x="24250" y="0"/>
                  </a:cubicBezTo>
                  <a:lnTo>
                    <a:pt x="24250" y="219"/>
                  </a:lnTo>
                </a:path>
              </a:pathLst>
            </a:custGeom>
            <a:solidFill>
              <a:srgbClr val="D20A1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</p:grpSp>
      <p:sp>
        <p:nvSpPr>
          <p:cNvPr id="67" name="CaixaDeTexto 8">
            <a:extLst>
              <a:ext uri="{FF2B5EF4-FFF2-40B4-BE49-F238E27FC236}">
                <a16:creationId xmlns:a16="http://schemas.microsoft.com/office/drawing/2014/main" id="{A2DED5BD-7CC7-2F4D-B5E9-D13E65385D08}"/>
              </a:ext>
            </a:extLst>
          </p:cNvPr>
          <p:cNvSpPr txBox="1"/>
          <p:nvPr userDrawn="1"/>
        </p:nvSpPr>
        <p:spPr>
          <a:xfrm>
            <a:off x="1193969" y="4909283"/>
            <a:ext cx="2199651" cy="20441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158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4" dirty="0">
                <a:solidFill>
                  <a:srgbClr val="010000"/>
                </a:solidFill>
                <a:effectLst/>
                <a:latin typeface="Calibri" panose="020F0502020204030204" pitchFamily="34" charset="0"/>
                <a:ea typeface="Lato" panose="020F0502020204030203" pitchFamily="34" charset="0"/>
                <a:cs typeface="Calibri" panose="020F0502020204030204" pitchFamily="34" charset="0"/>
              </a:rPr>
              <a:t>CIP – DOCUMENTO CONFIDENCIAL – ACESSO AOS GESTORES DE BANCO DE DADOS   |   VERSÃO 2020   |   REV00</a:t>
            </a:r>
          </a:p>
        </p:txBody>
      </p:sp>
      <p:sp>
        <p:nvSpPr>
          <p:cNvPr id="68" name="object 9">
            <a:extLst>
              <a:ext uri="{FF2B5EF4-FFF2-40B4-BE49-F238E27FC236}">
                <a16:creationId xmlns:a16="http://schemas.microsoft.com/office/drawing/2014/main" id="{38679F22-3A1D-4547-8913-17306D5E0972}"/>
              </a:ext>
            </a:extLst>
          </p:cNvPr>
          <p:cNvSpPr/>
          <p:nvPr userDrawn="1"/>
        </p:nvSpPr>
        <p:spPr>
          <a:xfrm>
            <a:off x="620960" y="4862201"/>
            <a:ext cx="519112" cy="204768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02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R_LOGO_C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3C5C5-8797-944A-B9EB-590DAA568C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28" y="408193"/>
            <a:ext cx="7886195" cy="534735"/>
          </a:xfrm>
          <a:prstGeom prst="rect">
            <a:avLst/>
          </a:prstGeom>
        </p:spPr>
        <p:txBody>
          <a:bodyPr/>
          <a:lstStyle>
            <a:lvl1pPr>
              <a:defRPr sz="2729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223373-42C2-C746-AB03-6D10CBF464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5248" y="2086373"/>
            <a:ext cx="3996752" cy="23567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5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aixaDeTexto 7"/>
          <p:cNvSpPr txBox="1"/>
          <p:nvPr userDrawn="1"/>
        </p:nvSpPr>
        <p:spPr>
          <a:xfrm>
            <a:off x="7887265" y="4982644"/>
            <a:ext cx="346582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solidFill>
                  <a:srgbClr val="9E9F9E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fld id="{A7A609FC-A21B-4345-A6E9-C995B168DA5E}" type="slidenum">
              <a:rPr lang="pt-BR" sz="500" smtClean="0"/>
              <a:pPr lvl="0"/>
              <a:t>‹nº›</a:t>
            </a:fld>
            <a:endParaRPr lang="pt-BR" sz="500" dirty="0"/>
          </a:p>
        </p:txBody>
      </p:sp>
    </p:spTree>
    <p:extLst>
      <p:ext uri="{BB962C8B-B14F-4D97-AF65-F5344CB8AC3E}">
        <p14:creationId xmlns:p14="http://schemas.microsoft.com/office/powerpoint/2010/main" val="1750861816"/>
      </p:ext>
    </p:extLst>
  </p:cSld>
  <p:clrMapOvr>
    <a:masterClrMapping/>
  </p:clrMapOvr>
  <p:hf hd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ço Reservado para Texto 4">
            <a:extLst>
              <a:ext uri="{FF2B5EF4-FFF2-40B4-BE49-F238E27FC236}">
                <a16:creationId xmlns:a16="http://schemas.microsoft.com/office/drawing/2014/main" id="{57147888-4F93-486D-AAC1-4B2F2FDB3E1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1356" y="529528"/>
            <a:ext cx="2970481" cy="3373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pt-BR" dirty="0"/>
              <a:t>Título</a:t>
            </a:r>
          </a:p>
        </p:txBody>
      </p:sp>
      <p:sp>
        <p:nvSpPr>
          <p:cNvPr id="18" name="Espaço Reservado para Texto 2">
            <a:extLst>
              <a:ext uri="{FF2B5EF4-FFF2-40B4-BE49-F238E27FC236}">
                <a16:creationId xmlns:a16="http://schemas.microsoft.com/office/drawing/2014/main" id="{86B02CA3-B207-43D8-BB3F-E19DDCD629B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01356" y="913953"/>
            <a:ext cx="3981557" cy="27008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4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Subtítulo</a:t>
            </a:r>
          </a:p>
        </p:txBody>
      </p:sp>
      <p:sp>
        <p:nvSpPr>
          <p:cNvPr id="19" name="Espaço Reservado para Texto 2">
            <a:extLst>
              <a:ext uri="{FF2B5EF4-FFF2-40B4-BE49-F238E27FC236}">
                <a16:creationId xmlns:a16="http://schemas.microsoft.com/office/drawing/2014/main" id="{B13B87F8-1FC8-4F5B-8537-5A0F6FFCFA7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01356" y="1453569"/>
            <a:ext cx="8280418" cy="197543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0" name="Espaço Reservado para Texto 2">
            <a:extLst>
              <a:ext uri="{FF2B5EF4-FFF2-40B4-BE49-F238E27FC236}">
                <a16:creationId xmlns:a16="http://schemas.microsoft.com/office/drawing/2014/main" id="{60E6C7AF-AE23-45A3-BD0B-9E76089533D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01356" y="377952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3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1" name="Espaço Reservado para Texto 2">
            <a:extLst>
              <a:ext uri="{FF2B5EF4-FFF2-40B4-BE49-F238E27FC236}">
                <a16:creationId xmlns:a16="http://schemas.microsoft.com/office/drawing/2014/main" id="{EBA740CC-312B-4C89-BF33-12CA017A146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1356" y="411099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2" name="Espaço Reservado para Texto 2">
            <a:extLst>
              <a:ext uri="{FF2B5EF4-FFF2-40B4-BE49-F238E27FC236}">
                <a16:creationId xmlns:a16="http://schemas.microsoft.com/office/drawing/2014/main" id="{39816626-7D3D-4F64-AD6C-9C6CFECA56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241219" y="377952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300" b="1">
                <a:solidFill>
                  <a:srgbClr val="AB2047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3" name="Espaço Reservado para Texto 2">
            <a:extLst>
              <a:ext uri="{FF2B5EF4-FFF2-40B4-BE49-F238E27FC236}">
                <a16:creationId xmlns:a16="http://schemas.microsoft.com/office/drawing/2014/main" id="{F97A6C0C-5422-41C4-AEF1-2CB6261A015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241219" y="411099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4" name="Espaço Reservado para Texto 2">
            <a:extLst>
              <a:ext uri="{FF2B5EF4-FFF2-40B4-BE49-F238E27FC236}">
                <a16:creationId xmlns:a16="http://schemas.microsoft.com/office/drawing/2014/main" id="{B79C0D18-E8B0-40B5-AE73-20B798D11C6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070636" y="377952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300" b="1">
                <a:solidFill>
                  <a:srgbClr val="0088A5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5" name="Espaço Reservado para Texto 2">
            <a:extLst>
              <a:ext uri="{FF2B5EF4-FFF2-40B4-BE49-F238E27FC236}">
                <a16:creationId xmlns:a16="http://schemas.microsoft.com/office/drawing/2014/main" id="{C5DB9BFA-6C69-4EA5-BD74-899BE66BA78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070636" y="411099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</p:spTree>
    <p:extLst>
      <p:ext uri="{BB962C8B-B14F-4D97-AF65-F5344CB8AC3E}">
        <p14:creationId xmlns:p14="http://schemas.microsoft.com/office/powerpoint/2010/main" val="21669747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661673" y="4720410"/>
            <a:ext cx="373298" cy="273636"/>
          </a:xfrm>
        </p:spPr>
        <p:txBody>
          <a:bodyPr/>
          <a:lstStyle/>
          <a:p>
            <a:pPr defTabSz="415869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6E080DD1-6A8D-45F4-B529-62BC010710A9}" type="slidenum">
              <a:rPr lang="pt-BR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415869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9928927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R_LOGO_C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 userDrawn="1"/>
        </p:nvSpPr>
        <p:spPr>
          <a:xfrm>
            <a:off x="7887265" y="4982644"/>
            <a:ext cx="346582" cy="17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solidFill>
                  <a:srgbClr val="9E9F9E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fld id="{A7A609FC-A21B-4345-A6E9-C995B168DA5E}" type="slidenum">
              <a:rPr lang="pt-BR" sz="546" smtClean="0"/>
              <a:pPr lvl="0"/>
              <a:t>‹nº›</a:t>
            </a:fld>
            <a:endParaRPr lang="pt-BR" sz="546" dirty="0"/>
          </a:p>
        </p:txBody>
      </p:sp>
    </p:spTree>
    <p:extLst>
      <p:ext uri="{BB962C8B-B14F-4D97-AF65-F5344CB8AC3E}">
        <p14:creationId xmlns:p14="http://schemas.microsoft.com/office/powerpoint/2010/main" val="21176040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_LOGO_C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3C5C5-8797-944A-B9EB-590DAA568C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28" y="408193"/>
            <a:ext cx="7886195" cy="534735"/>
          </a:xfrm>
          <a:prstGeom prst="rect">
            <a:avLst/>
          </a:prstGeom>
        </p:spPr>
        <p:txBody>
          <a:bodyPr/>
          <a:lstStyle>
            <a:lvl1pPr>
              <a:defRPr sz="2729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223373-42C2-C746-AB03-6D10CBF464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5248" y="2086373"/>
            <a:ext cx="3996752" cy="235679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5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aixaDeTexto 7"/>
          <p:cNvSpPr txBox="1"/>
          <p:nvPr userDrawn="1"/>
        </p:nvSpPr>
        <p:spPr>
          <a:xfrm>
            <a:off x="7887265" y="4982644"/>
            <a:ext cx="346582" cy="17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solidFill>
                  <a:srgbClr val="9E9F9E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fld id="{A7A609FC-A21B-4345-A6E9-C995B168DA5E}" type="slidenum">
              <a:rPr lang="pt-BR" sz="546" smtClean="0"/>
              <a:pPr lvl="0"/>
              <a:t>‹nº›</a:t>
            </a:fld>
            <a:endParaRPr lang="pt-BR" sz="546" dirty="0"/>
          </a:p>
        </p:txBody>
      </p:sp>
    </p:spTree>
    <p:extLst>
      <p:ext uri="{BB962C8B-B14F-4D97-AF65-F5344CB8AC3E}">
        <p14:creationId xmlns:p14="http://schemas.microsoft.com/office/powerpoint/2010/main" val="1706828241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431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Texto 7">
            <a:extLst>
              <a:ext uri="{FF2B5EF4-FFF2-40B4-BE49-F238E27FC236}">
                <a16:creationId xmlns:a16="http://schemas.microsoft.com/office/drawing/2014/main" id="{B9EF0E1A-ABED-4F4B-A68A-6DAACAE33D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8108" y="2342015"/>
            <a:ext cx="3600450" cy="5539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rgbClr val="00396F"/>
                </a:solidFill>
                <a:latin typeface="Trebuchet MS" panose="020B0703020202090204" pitchFamily="34" charset="0"/>
              </a:defRPr>
            </a:lvl1pPr>
          </a:lstStyle>
          <a:p>
            <a:pPr lvl="0"/>
            <a:r>
              <a:rPr lang="pt-BR" dirty="0"/>
              <a:t>Abre capítulo</a:t>
            </a:r>
          </a:p>
        </p:txBody>
      </p:sp>
    </p:spTree>
    <p:extLst>
      <p:ext uri="{BB962C8B-B14F-4D97-AF65-F5344CB8AC3E}">
        <p14:creationId xmlns:p14="http://schemas.microsoft.com/office/powerpoint/2010/main" val="3753842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R_LOGO_C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 userDrawn="1"/>
        </p:nvSpPr>
        <p:spPr>
          <a:xfrm>
            <a:off x="8557698" y="4755066"/>
            <a:ext cx="346582" cy="344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solidFill>
                  <a:srgbClr val="9E9F9E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fld id="{A7A609FC-A21B-4345-A6E9-C995B168DA5E}" type="slidenum">
              <a:rPr lang="pt-BR" sz="819" b="1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‹nº›</a:t>
            </a:fld>
            <a:endParaRPr lang="pt-BR" sz="81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190059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2BC3C7B-2EDA-4A46-B2EB-9D65EF5A081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11710"/>
            <a:ext cx="4860032" cy="4320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</a:lstStyle>
          <a:p>
            <a:pPr lvl="0"/>
            <a:r>
              <a:rPr lang="pt-BR" dirty="0"/>
              <a:t>Obrigado!</a:t>
            </a:r>
          </a:p>
        </p:txBody>
      </p:sp>
    </p:spTree>
    <p:extLst>
      <p:ext uri="{BB962C8B-B14F-4D97-AF65-F5344CB8AC3E}">
        <p14:creationId xmlns:p14="http://schemas.microsoft.com/office/powerpoint/2010/main" val="3027742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CBB7053-60A0-EF4C-9A30-1BF45F3A45E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95536" y="483518"/>
            <a:ext cx="4537075" cy="50472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28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</a:lstStyle>
          <a:p>
            <a:pPr lvl="0"/>
            <a:r>
              <a:rPr lang="pt-BR" dirty="0"/>
              <a:t>Título</a:t>
            </a:r>
          </a:p>
        </p:txBody>
      </p:sp>
      <p:sp>
        <p:nvSpPr>
          <p:cNvPr id="6" name="Espaço Reservado para Texto 5">
            <a:extLst>
              <a:ext uri="{FF2B5EF4-FFF2-40B4-BE49-F238E27FC236}">
                <a16:creationId xmlns:a16="http://schemas.microsoft.com/office/drawing/2014/main" id="{9A0B80AA-0295-C643-86EE-E75F7F0435B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971474" y="1467214"/>
            <a:ext cx="6826537" cy="28773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400" b="1">
                <a:solidFill>
                  <a:srgbClr val="0073A7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 b="1">
                <a:latin typeface="Trebuchet MS" panose="020B0703020202090204" pitchFamily="34" charset="0"/>
              </a:defRPr>
            </a:lvl2pPr>
            <a:lvl3pPr marL="685800" indent="0">
              <a:buFontTx/>
              <a:buNone/>
              <a:defRPr b="1">
                <a:latin typeface="Trebuchet MS" panose="020B0703020202090204" pitchFamily="34" charset="0"/>
              </a:defRPr>
            </a:lvl3pPr>
            <a:lvl4pPr marL="1028700" indent="0">
              <a:buFontTx/>
              <a:buNone/>
              <a:defRPr b="1">
                <a:latin typeface="Trebuchet MS" panose="020B0703020202090204" pitchFamily="34" charset="0"/>
              </a:defRPr>
            </a:lvl4pPr>
            <a:lvl5pPr marL="1371600" indent="0">
              <a:buFontTx/>
              <a:buNone/>
              <a:defRPr b="1">
                <a:latin typeface="Trebuchet MS" panose="020B0703020202090204" pitchFamily="34" charset="0"/>
              </a:defRPr>
            </a:lvl5pPr>
          </a:lstStyle>
          <a:p>
            <a:pPr lvl="0"/>
            <a:r>
              <a:rPr lang="pt-BR" dirty="0"/>
              <a:t>SUBTÍTULO</a:t>
            </a:r>
          </a:p>
        </p:txBody>
      </p:sp>
      <p:sp>
        <p:nvSpPr>
          <p:cNvPr id="7" name="Espaço Reservado para Texto 5">
            <a:extLst>
              <a:ext uri="{FF2B5EF4-FFF2-40B4-BE49-F238E27FC236}">
                <a16:creationId xmlns:a16="http://schemas.microsoft.com/office/drawing/2014/main" id="{95EE8E0F-E890-4A49-8311-8DC91D31AB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971474" y="2447516"/>
            <a:ext cx="6826537" cy="28773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400" b="1">
                <a:solidFill>
                  <a:srgbClr val="0088A5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 b="1">
                <a:latin typeface="Trebuchet MS" panose="020B0703020202090204" pitchFamily="34" charset="0"/>
              </a:defRPr>
            </a:lvl2pPr>
            <a:lvl3pPr marL="685800" indent="0">
              <a:buFontTx/>
              <a:buNone/>
              <a:defRPr b="1">
                <a:latin typeface="Trebuchet MS" panose="020B0703020202090204" pitchFamily="34" charset="0"/>
              </a:defRPr>
            </a:lvl3pPr>
            <a:lvl4pPr marL="1028700" indent="0">
              <a:buFontTx/>
              <a:buNone/>
              <a:defRPr b="1">
                <a:latin typeface="Trebuchet MS" panose="020B0703020202090204" pitchFamily="34" charset="0"/>
              </a:defRPr>
            </a:lvl4pPr>
            <a:lvl5pPr marL="1371600" indent="0">
              <a:buFontTx/>
              <a:buNone/>
              <a:defRPr b="1">
                <a:latin typeface="Trebuchet MS" panose="020B0703020202090204" pitchFamily="34" charset="0"/>
              </a:defRPr>
            </a:lvl5pPr>
          </a:lstStyle>
          <a:p>
            <a:pPr lvl="0"/>
            <a:r>
              <a:rPr lang="pt-BR" dirty="0"/>
              <a:t>SUBTÍTULO</a:t>
            </a:r>
          </a:p>
        </p:txBody>
      </p:sp>
      <p:sp>
        <p:nvSpPr>
          <p:cNvPr id="8" name="Espaço Reservado para Texto 5">
            <a:extLst>
              <a:ext uri="{FF2B5EF4-FFF2-40B4-BE49-F238E27FC236}">
                <a16:creationId xmlns:a16="http://schemas.microsoft.com/office/drawing/2014/main" id="{C7FC472C-E921-ED4C-AFD0-E3EFC45EC0E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71474" y="3543149"/>
            <a:ext cx="6826537" cy="28773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400" b="1">
                <a:solidFill>
                  <a:srgbClr val="005A5D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 b="1">
                <a:latin typeface="Trebuchet MS" panose="020B0703020202090204" pitchFamily="34" charset="0"/>
              </a:defRPr>
            </a:lvl2pPr>
            <a:lvl3pPr marL="685800" indent="0">
              <a:buFontTx/>
              <a:buNone/>
              <a:defRPr b="1">
                <a:latin typeface="Trebuchet MS" panose="020B0703020202090204" pitchFamily="34" charset="0"/>
              </a:defRPr>
            </a:lvl3pPr>
            <a:lvl4pPr marL="1028700" indent="0">
              <a:buFontTx/>
              <a:buNone/>
              <a:defRPr b="1">
                <a:latin typeface="Trebuchet MS" panose="020B0703020202090204" pitchFamily="34" charset="0"/>
              </a:defRPr>
            </a:lvl4pPr>
            <a:lvl5pPr marL="1371600" indent="0">
              <a:buFontTx/>
              <a:buNone/>
              <a:defRPr b="1">
                <a:latin typeface="Trebuchet MS" panose="020B0703020202090204" pitchFamily="34" charset="0"/>
              </a:defRPr>
            </a:lvl5pPr>
          </a:lstStyle>
          <a:p>
            <a:pPr lvl="0"/>
            <a:r>
              <a:rPr lang="pt-BR" dirty="0"/>
              <a:t>SUBTÍTULO</a:t>
            </a:r>
          </a:p>
        </p:txBody>
      </p:sp>
      <p:sp>
        <p:nvSpPr>
          <p:cNvPr id="9" name="Espaço Reservado para Texto 5">
            <a:extLst>
              <a:ext uri="{FF2B5EF4-FFF2-40B4-BE49-F238E27FC236}">
                <a16:creationId xmlns:a16="http://schemas.microsoft.com/office/drawing/2014/main" id="{ACD69724-E026-5A40-9906-6EC36A4EC7C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71474" y="1740531"/>
            <a:ext cx="6826537" cy="28773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400" b="0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 b="1">
                <a:latin typeface="Trebuchet MS" panose="020B0703020202090204" pitchFamily="34" charset="0"/>
              </a:defRPr>
            </a:lvl2pPr>
            <a:lvl3pPr marL="685800" indent="0">
              <a:buFontTx/>
              <a:buNone/>
              <a:defRPr b="1">
                <a:latin typeface="Trebuchet MS" panose="020B0703020202090204" pitchFamily="34" charset="0"/>
              </a:defRPr>
            </a:lvl3pPr>
            <a:lvl4pPr marL="1028700" indent="0">
              <a:buFontTx/>
              <a:buNone/>
              <a:defRPr b="1">
                <a:latin typeface="Trebuchet MS" panose="020B0703020202090204" pitchFamily="34" charset="0"/>
              </a:defRPr>
            </a:lvl4pPr>
            <a:lvl5pPr marL="1371600" indent="0">
              <a:buFontTx/>
              <a:buNone/>
              <a:defRPr b="1">
                <a:latin typeface="Trebuchet MS" panose="020B0703020202090204" pitchFamily="34" charset="0"/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10" name="Espaço Reservado para Texto 5">
            <a:extLst>
              <a:ext uri="{FF2B5EF4-FFF2-40B4-BE49-F238E27FC236}">
                <a16:creationId xmlns:a16="http://schemas.microsoft.com/office/drawing/2014/main" id="{8A0AB971-EC54-6C4D-97B0-8841F737350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71474" y="2737310"/>
            <a:ext cx="6826537" cy="28773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400" b="0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 b="1">
                <a:latin typeface="Trebuchet MS" panose="020B0703020202090204" pitchFamily="34" charset="0"/>
              </a:defRPr>
            </a:lvl2pPr>
            <a:lvl3pPr marL="685800" indent="0">
              <a:buFontTx/>
              <a:buNone/>
              <a:defRPr b="1">
                <a:latin typeface="Trebuchet MS" panose="020B0703020202090204" pitchFamily="34" charset="0"/>
              </a:defRPr>
            </a:lvl3pPr>
            <a:lvl4pPr marL="1028700" indent="0">
              <a:buFontTx/>
              <a:buNone/>
              <a:defRPr b="1">
                <a:latin typeface="Trebuchet MS" panose="020B0703020202090204" pitchFamily="34" charset="0"/>
              </a:defRPr>
            </a:lvl4pPr>
            <a:lvl5pPr marL="1371600" indent="0">
              <a:buFontTx/>
              <a:buNone/>
              <a:defRPr b="1">
                <a:latin typeface="Trebuchet MS" panose="020B0703020202090204" pitchFamily="34" charset="0"/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11" name="Espaço Reservado para Texto 5">
            <a:extLst>
              <a:ext uri="{FF2B5EF4-FFF2-40B4-BE49-F238E27FC236}">
                <a16:creationId xmlns:a16="http://schemas.microsoft.com/office/drawing/2014/main" id="{3217CF7E-773B-2840-8D52-6235B98AEB9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71474" y="3841180"/>
            <a:ext cx="6826537" cy="28773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400" b="0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 b="1">
                <a:latin typeface="Trebuchet MS" panose="020B0703020202090204" pitchFamily="34" charset="0"/>
              </a:defRPr>
            </a:lvl2pPr>
            <a:lvl3pPr marL="685800" indent="0">
              <a:buFontTx/>
              <a:buNone/>
              <a:defRPr b="1">
                <a:latin typeface="Trebuchet MS" panose="020B0703020202090204" pitchFamily="34" charset="0"/>
              </a:defRPr>
            </a:lvl3pPr>
            <a:lvl4pPr marL="1028700" indent="0">
              <a:buFontTx/>
              <a:buNone/>
              <a:defRPr b="1">
                <a:latin typeface="Trebuchet MS" panose="020B0703020202090204" pitchFamily="34" charset="0"/>
              </a:defRPr>
            </a:lvl4pPr>
            <a:lvl5pPr marL="1371600" indent="0">
              <a:buFontTx/>
              <a:buNone/>
              <a:defRPr b="1">
                <a:latin typeface="Trebuchet MS" panose="020B0703020202090204" pitchFamily="34" charset="0"/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</p:spTree>
    <p:extLst>
      <p:ext uri="{BB962C8B-B14F-4D97-AF65-F5344CB8AC3E}">
        <p14:creationId xmlns:p14="http://schemas.microsoft.com/office/powerpoint/2010/main" val="4074837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7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8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19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0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1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theme" Target="../theme/theme1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theme" Target="../theme/theme17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7.jpeg"/><Relationship Id="rId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5" Type="http://schemas.openxmlformats.org/officeDocument/2006/relationships/image" Target="../media/image7.jpeg"/><Relationship Id="rId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sv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246E0069-F1B2-794C-9A8E-BD82C5D1EA26}"/>
              </a:ext>
            </a:extLst>
          </p:cNvPr>
          <p:cNvGrpSpPr/>
          <p:nvPr userDrawn="1"/>
        </p:nvGrpSpPr>
        <p:grpSpPr>
          <a:xfrm>
            <a:off x="-639531" y="339502"/>
            <a:ext cx="468560" cy="3432245"/>
            <a:chOff x="-612576" y="-1"/>
            <a:chExt cx="468560" cy="3432245"/>
          </a:xfrm>
        </p:grpSpPr>
        <p:sp>
          <p:nvSpPr>
            <p:cNvPr id="3" name="Retângulo 2">
              <a:extLst>
                <a:ext uri="{FF2B5EF4-FFF2-40B4-BE49-F238E27FC236}">
                  <a16:creationId xmlns:a16="http://schemas.microsoft.com/office/drawing/2014/main" id="{BAC73206-84E4-574B-8A26-12EBDBECE032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FFFFFF"/>
                </a:solidFill>
              </a:endParaRPr>
            </a:p>
          </p:txBody>
        </p:sp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82DA389F-EF0A-9243-8C6B-9AA487F07A64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B2ADCC41-80C4-434D-AE25-445415095855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2D3566E7-227C-C547-A653-8A58D844B51E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35807D41-8ABB-BB4E-B877-DEB2FC165B3F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5D615361-6CAC-D045-9D3D-87BA8C93BDC1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581EDB1B-9B5F-EB4C-AFC9-F250DFD49365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B71E302D-543A-1E4B-BB64-9F1F976DEAE2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E4E6D973-82FB-6F4D-A46C-8F94E6B628E5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2" name="fl">
            <a:extLst>
              <a:ext uri="{FF2B5EF4-FFF2-40B4-BE49-F238E27FC236}">
                <a16:creationId xmlns:a16="http://schemas.microsoft.com/office/drawing/2014/main" id="{73D5C918-E4D7-4698-8058-5B418DB4161B}"/>
              </a:ext>
            </a:extLst>
          </p:cNvPr>
          <p:cNvSpPr txBox="1"/>
          <p:nvPr userDrawn="1"/>
        </p:nvSpPr>
        <p:spPr>
          <a:xfrm>
            <a:off x="0" y="4831080"/>
            <a:ext cx="91440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endParaRPr lang="pt-BR" sz="800" b="0" i="0" u="non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338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3" r:id="rId1"/>
    <p:sldLayoutId id="2147484581" r:id="rId2"/>
    <p:sldLayoutId id="2147484643" r:id="rId3"/>
    <p:sldLayoutId id="2147484734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38560309-A293-8748-9345-7EBE0935B2A7}"/>
              </a:ext>
            </a:extLst>
          </p:cNvPr>
          <p:cNvCxnSpPr/>
          <p:nvPr userDrawn="1"/>
        </p:nvCxnSpPr>
        <p:spPr>
          <a:xfrm flipH="1">
            <a:off x="1691680" y="-21772"/>
            <a:ext cx="3932128" cy="517555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14B2292A-4E33-7E4F-A039-00F6F230F13A}"/>
              </a:ext>
            </a:extLst>
          </p:cNvPr>
          <p:cNvSpPr/>
          <p:nvPr userDrawn="1"/>
        </p:nvSpPr>
        <p:spPr>
          <a:xfrm>
            <a:off x="4871292" y="649048"/>
            <a:ext cx="282374" cy="282374"/>
          </a:xfrm>
          <a:prstGeom prst="ellipse">
            <a:avLst/>
          </a:prstGeom>
          <a:solidFill>
            <a:srgbClr val="00396F"/>
          </a:solidFill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prstClr val="white"/>
                </a:solidFill>
                <a:latin typeface="Open Sans Light"/>
              </a:rPr>
              <a:t>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06BA778-82B7-DF4F-B21F-A716FCC7337F}"/>
              </a:ext>
            </a:extLst>
          </p:cNvPr>
          <p:cNvSpPr/>
          <p:nvPr userDrawn="1"/>
        </p:nvSpPr>
        <p:spPr>
          <a:xfrm>
            <a:off x="4152337" y="1578822"/>
            <a:ext cx="282374" cy="282374"/>
          </a:xfrm>
          <a:prstGeom prst="ellipse">
            <a:avLst/>
          </a:prstGeom>
          <a:solidFill>
            <a:srgbClr val="00689D"/>
          </a:solidFill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prstClr val="white"/>
                </a:solidFill>
                <a:latin typeface="Open Sans Light"/>
              </a:rPr>
              <a:t>2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A6742BE-A837-204E-BB1F-1C6A8A13D080}"/>
              </a:ext>
            </a:extLst>
          </p:cNvPr>
          <p:cNvSpPr/>
          <p:nvPr userDrawn="1"/>
        </p:nvSpPr>
        <p:spPr>
          <a:xfrm>
            <a:off x="3410491" y="2579713"/>
            <a:ext cx="282374" cy="282374"/>
          </a:xfrm>
          <a:prstGeom prst="ellipse">
            <a:avLst/>
          </a:prstGeom>
          <a:solidFill>
            <a:srgbClr val="00396F"/>
          </a:solidFill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prstClr val="white"/>
                </a:solidFill>
                <a:latin typeface="Open Sans Light"/>
              </a:rPr>
              <a:t>3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BCD2E55-F787-964B-9093-EEB9B17B5E3D}"/>
              </a:ext>
            </a:extLst>
          </p:cNvPr>
          <p:cNvSpPr/>
          <p:nvPr userDrawn="1"/>
        </p:nvSpPr>
        <p:spPr>
          <a:xfrm>
            <a:off x="2583148" y="3653572"/>
            <a:ext cx="282374" cy="282374"/>
          </a:xfrm>
          <a:prstGeom prst="ellipse">
            <a:avLst/>
          </a:prstGeom>
          <a:solidFill>
            <a:srgbClr val="00689D"/>
          </a:solidFill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prstClr val="white"/>
                </a:solidFill>
                <a:latin typeface="Open Sans Light"/>
              </a:rPr>
              <a:t>4</a:t>
            </a:r>
          </a:p>
        </p:txBody>
      </p:sp>
      <p:pic>
        <p:nvPicPr>
          <p:cNvPr id="20" name="Imagem 19">
            <a:extLst>
              <a:ext uri="{FF2B5EF4-FFF2-40B4-BE49-F238E27FC236}">
                <a16:creationId xmlns:a16="http://schemas.microsoft.com/office/drawing/2014/main" id="{550B6F98-0661-4C4F-9CA4-85B81CD194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8020389" y="214212"/>
            <a:ext cx="728324" cy="217499"/>
          </a:xfrm>
          <a:prstGeom prst="rect">
            <a:avLst/>
          </a:prstGeom>
        </p:spPr>
      </p:pic>
      <p:sp>
        <p:nvSpPr>
          <p:cNvPr id="21" name="Retângulo 20">
            <a:extLst>
              <a:ext uri="{FF2B5EF4-FFF2-40B4-BE49-F238E27FC236}">
                <a16:creationId xmlns:a16="http://schemas.microsoft.com/office/drawing/2014/main" id="{A227E600-3633-B741-B508-03771A039F85}"/>
              </a:ext>
            </a:extLst>
          </p:cNvPr>
          <p:cNvSpPr/>
          <p:nvPr userDrawn="1"/>
        </p:nvSpPr>
        <p:spPr>
          <a:xfrm>
            <a:off x="382847" y="562198"/>
            <a:ext cx="2028913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altLang="pt-BR" sz="2500" b="1" dirty="0">
                <a:solidFill>
                  <a:srgbClr val="002060"/>
                </a:solidFill>
                <a:latin typeface="Trebuchet MS" panose="020B0603020202020204" pitchFamily="34" charset="0"/>
              </a:rPr>
              <a:t>Agenda</a:t>
            </a:r>
          </a:p>
        </p:txBody>
      </p:sp>
      <p:grpSp>
        <p:nvGrpSpPr>
          <p:cNvPr id="30" name="Agrupar 29">
            <a:extLst>
              <a:ext uri="{FF2B5EF4-FFF2-40B4-BE49-F238E27FC236}">
                <a16:creationId xmlns:a16="http://schemas.microsoft.com/office/drawing/2014/main" id="{85CD26A7-3BF4-114B-80E0-7D9105F979D8}"/>
              </a:ext>
            </a:extLst>
          </p:cNvPr>
          <p:cNvGrpSpPr/>
          <p:nvPr userDrawn="1"/>
        </p:nvGrpSpPr>
        <p:grpSpPr>
          <a:xfrm>
            <a:off x="-639531" y="339502"/>
            <a:ext cx="468560" cy="3432245"/>
            <a:chOff x="-612576" y="-1"/>
            <a:chExt cx="468560" cy="3432245"/>
          </a:xfrm>
        </p:grpSpPr>
        <p:sp>
          <p:nvSpPr>
            <p:cNvPr id="31" name="Retângulo 30">
              <a:extLst>
                <a:ext uri="{FF2B5EF4-FFF2-40B4-BE49-F238E27FC236}">
                  <a16:creationId xmlns:a16="http://schemas.microsoft.com/office/drawing/2014/main" id="{DBD0EE49-0863-734C-9241-08849D0BD535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FFFFFF"/>
                </a:solidFill>
              </a:endParaRPr>
            </a:p>
          </p:txBody>
        </p:sp>
        <p:sp>
          <p:nvSpPr>
            <p:cNvPr id="32" name="Retângulo 31">
              <a:extLst>
                <a:ext uri="{FF2B5EF4-FFF2-40B4-BE49-F238E27FC236}">
                  <a16:creationId xmlns:a16="http://schemas.microsoft.com/office/drawing/2014/main" id="{AC45D0C3-793A-AC44-A935-5211788BC011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3" name="Retângulo 32">
              <a:extLst>
                <a:ext uri="{FF2B5EF4-FFF2-40B4-BE49-F238E27FC236}">
                  <a16:creationId xmlns:a16="http://schemas.microsoft.com/office/drawing/2014/main" id="{A7989F36-A200-214D-AAD8-E7B8D9C83AF2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4" name="Retângulo 33">
              <a:extLst>
                <a:ext uri="{FF2B5EF4-FFF2-40B4-BE49-F238E27FC236}">
                  <a16:creationId xmlns:a16="http://schemas.microsoft.com/office/drawing/2014/main" id="{EFEB0313-033E-F647-BA75-D6A9E6EC244C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5" name="Retângulo 34">
              <a:extLst>
                <a:ext uri="{FF2B5EF4-FFF2-40B4-BE49-F238E27FC236}">
                  <a16:creationId xmlns:a16="http://schemas.microsoft.com/office/drawing/2014/main" id="{13CD0957-3F9C-AE46-9B58-111681D54905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6" name="Retângulo 35">
              <a:extLst>
                <a:ext uri="{FF2B5EF4-FFF2-40B4-BE49-F238E27FC236}">
                  <a16:creationId xmlns:a16="http://schemas.microsoft.com/office/drawing/2014/main" id="{F588DE6E-C03E-EB4F-959F-8E4494E1E8E5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7" name="Retângulo 36">
              <a:extLst>
                <a:ext uri="{FF2B5EF4-FFF2-40B4-BE49-F238E27FC236}">
                  <a16:creationId xmlns:a16="http://schemas.microsoft.com/office/drawing/2014/main" id="{637A9512-BBFC-B64E-B89F-ED1EBB9FDF31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8" name="Retângulo 37">
              <a:extLst>
                <a:ext uri="{FF2B5EF4-FFF2-40B4-BE49-F238E27FC236}">
                  <a16:creationId xmlns:a16="http://schemas.microsoft.com/office/drawing/2014/main" id="{17144404-ECBF-F849-93BF-A117D6A06770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9" name="Retângulo 38">
              <a:extLst>
                <a:ext uri="{FF2B5EF4-FFF2-40B4-BE49-F238E27FC236}">
                  <a16:creationId xmlns:a16="http://schemas.microsoft.com/office/drawing/2014/main" id="{C1C43ABD-8AD1-B040-8CC4-EB30D129725E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" name="fl">
            <a:extLst>
              <a:ext uri="{FF2B5EF4-FFF2-40B4-BE49-F238E27FC236}">
                <a16:creationId xmlns:a16="http://schemas.microsoft.com/office/drawing/2014/main" id="{4B1876ED-D9BD-4CA4-B8F2-A11A5BA6D204}"/>
              </a:ext>
            </a:extLst>
          </p:cNvPr>
          <p:cNvSpPr txBox="1"/>
          <p:nvPr userDrawn="1"/>
        </p:nvSpPr>
        <p:spPr>
          <a:xfrm>
            <a:off x="0" y="4831080"/>
            <a:ext cx="91440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endParaRPr lang="pt-BR" sz="800" b="0" i="0" u="non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978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15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rgbClr val="00396F"/>
          </a:solidFill>
          <a:latin typeface="Trebuchet MS" panose="020B0703020202090204" pitchFamily="34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Tx/>
        <a:buNone/>
        <a:defRPr lang="pt-BR" sz="1600" kern="1200" dirty="0" smtClean="0">
          <a:solidFill>
            <a:srgbClr val="002060"/>
          </a:solidFill>
          <a:latin typeface="Trebuchet MS" panose="020B0603020202020204" pitchFamily="34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lang="pt-BR" sz="18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lang="pt-BR" sz="15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lang="pt-BR" sz="135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lang="pt-BR" sz="135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">
            <a:extLst>
              <a:ext uri="{FF2B5EF4-FFF2-40B4-BE49-F238E27FC236}">
                <a16:creationId xmlns:a16="http://schemas.microsoft.com/office/drawing/2014/main" id="{B2BC0E63-AF07-43E3-BA66-39921513970C}"/>
              </a:ext>
            </a:extLst>
          </p:cNvPr>
          <p:cNvSpPr txBox="1"/>
          <p:nvPr userDrawn="1"/>
        </p:nvSpPr>
        <p:spPr>
          <a:xfrm>
            <a:off x="0" y="4831080"/>
            <a:ext cx="91440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endParaRPr lang="pt-BR" sz="800" b="0" i="0" u="non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01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9" r:id="rId1"/>
  </p:sldLayoutIdLst>
  <p:hf hdr="0" ftr="0" dt="0"/>
  <p:txStyles>
    <p:titleStyle>
      <a:lvl1pPr algn="l" defTabSz="415869" rtl="0" eaLnBrk="1" latinLnBrk="0" hangingPunct="1">
        <a:lnSpc>
          <a:spcPct val="90000"/>
        </a:lnSpc>
        <a:spcBef>
          <a:spcPct val="0"/>
        </a:spcBef>
        <a:buNone/>
        <a:defRPr sz="20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3967" indent="-103967" algn="l" defTabSz="415869" rtl="0" eaLnBrk="1" latinLnBrk="0" hangingPunct="1">
        <a:lnSpc>
          <a:spcPct val="90000"/>
        </a:lnSpc>
        <a:spcBef>
          <a:spcPts val="455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1pPr>
      <a:lvl2pPr marL="311902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1092" kern="1200">
          <a:solidFill>
            <a:schemeClr val="tx1"/>
          </a:solidFill>
          <a:latin typeface="+mn-lt"/>
          <a:ea typeface="+mn-ea"/>
          <a:cs typeface="+mn-cs"/>
        </a:defRPr>
      </a:lvl2pPr>
      <a:lvl3pPr marL="519836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910" kern="1200">
          <a:solidFill>
            <a:schemeClr val="tx1"/>
          </a:solidFill>
          <a:latin typeface="+mn-lt"/>
          <a:ea typeface="+mn-ea"/>
          <a:cs typeface="+mn-cs"/>
        </a:defRPr>
      </a:lvl3pPr>
      <a:lvl4pPr marL="727771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4pPr>
      <a:lvl5pPr marL="935706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5pPr>
      <a:lvl6pPr marL="1143640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6pPr>
      <a:lvl7pPr marL="1351575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7pPr>
      <a:lvl8pPr marL="1559509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8pPr>
      <a:lvl9pPr marL="1767444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1pPr>
      <a:lvl2pPr marL="207935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2pPr>
      <a:lvl3pPr marL="415869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3pPr>
      <a:lvl4pPr marL="623804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4pPr>
      <a:lvl5pPr marL="831738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5pPr>
      <a:lvl6pPr marL="1039673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6pPr>
      <a:lvl7pPr marL="1247607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7pPr>
      <a:lvl8pPr marL="1455542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8pPr>
      <a:lvl9pPr marL="1663476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38560309-A293-8748-9345-7EBE0935B2A7}"/>
              </a:ext>
            </a:extLst>
          </p:cNvPr>
          <p:cNvCxnSpPr/>
          <p:nvPr userDrawn="1"/>
        </p:nvCxnSpPr>
        <p:spPr>
          <a:xfrm flipH="1">
            <a:off x="1691680" y="-21772"/>
            <a:ext cx="3932128" cy="5175550"/>
          </a:xfrm>
          <a:prstGeom prst="line">
            <a:avLst/>
          </a:prstGeom>
          <a:ln w="19050">
            <a:solidFill>
              <a:srgbClr val="0039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14B2292A-4E33-7E4F-A039-00F6F230F13A}"/>
              </a:ext>
            </a:extLst>
          </p:cNvPr>
          <p:cNvSpPr/>
          <p:nvPr userDrawn="1"/>
        </p:nvSpPr>
        <p:spPr>
          <a:xfrm>
            <a:off x="4871292" y="649048"/>
            <a:ext cx="282374" cy="282374"/>
          </a:xfrm>
          <a:prstGeom prst="ellipse">
            <a:avLst/>
          </a:prstGeom>
          <a:solidFill>
            <a:srgbClr val="00396F"/>
          </a:solidFill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prstClr val="white"/>
                </a:solidFill>
                <a:latin typeface="Open Sans Light"/>
              </a:rPr>
              <a:t>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06BA778-82B7-DF4F-B21F-A716FCC7337F}"/>
              </a:ext>
            </a:extLst>
          </p:cNvPr>
          <p:cNvSpPr/>
          <p:nvPr userDrawn="1"/>
        </p:nvSpPr>
        <p:spPr>
          <a:xfrm>
            <a:off x="4152337" y="1578822"/>
            <a:ext cx="282374" cy="282374"/>
          </a:xfrm>
          <a:prstGeom prst="ellipse">
            <a:avLst/>
          </a:prstGeom>
          <a:solidFill>
            <a:srgbClr val="00689D"/>
          </a:solidFill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prstClr val="white"/>
                </a:solidFill>
                <a:latin typeface="Open Sans Light"/>
              </a:rPr>
              <a:t>2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A6742BE-A837-204E-BB1F-1C6A8A13D080}"/>
              </a:ext>
            </a:extLst>
          </p:cNvPr>
          <p:cNvSpPr/>
          <p:nvPr userDrawn="1"/>
        </p:nvSpPr>
        <p:spPr>
          <a:xfrm>
            <a:off x="3410491" y="2579713"/>
            <a:ext cx="282374" cy="282374"/>
          </a:xfrm>
          <a:prstGeom prst="ellipse">
            <a:avLst/>
          </a:prstGeom>
          <a:solidFill>
            <a:srgbClr val="00396F"/>
          </a:solidFill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prstClr val="white"/>
                </a:solidFill>
                <a:latin typeface="Open Sans Light"/>
              </a:rPr>
              <a:t>3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BCD2E55-F787-964B-9093-EEB9B17B5E3D}"/>
              </a:ext>
            </a:extLst>
          </p:cNvPr>
          <p:cNvSpPr/>
          <p:nvPr userDrawn="1"/>
        </p:nvSpPr>
        <p:spPr>
          <a:xfrm>
            <a:off x="2583148" y="3653572"/>
            <a:ext cx="282374" cy="282374"/>
          </a:xfrm>
          <a:prstGeom prst="ellipse">
            <a:avLst/>
          </a:prstGeom>
          <a:solidFill>
            <a:srgbClr val="00689D"/>
          </a:solidFill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solidFill>
                  <a:prstClr val="white"/>
                </a:solidFill>
                <a:latin typeface="Open Sans Light"/>
              </a:rPr>
              <a:t>4</a:t>
            </a:r>
          </a:p>
        </p:txBody>
      </p:sp>
      <p:pic>
        <p:nvPicPr>
          <p:cNvPr id="20" name="Imagem 19">
            <a:extLst>
              <a:ext uri="{FF2B5EF4-FFF2-40B4-BE49-F238E27FC236}">
                <a16:creationId xmlns:a16="http://schemas.microsoft.com/office/drawing/2014/main" id="{550B6F98-0661-4C4F-9CA4-85B81CD1944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8020389" y="214212"/>
            <a:ext cx="728324" cy="217499"/>
          </a:xfrm>
          <a:prstGeom prst="rect">
            <a:avLst/>
          </a:prstGeom>
        </p:spPr>
      </p:pic>
      <p:sp>
        <p:nvSpPr>
          <p:cNvPr id="21" name="Retângulo 20">
            <a:extLst>
              <a:ext uri="{FF2B5EF4-FFF2-40B4-BE49-F238E27FC236}">
                <a16:creationId xmlns:a16="http://schemas.microsoft.com/office/drawing/2014/main" id="{A227E600-3633-B741-B508-03771A039F85}"/>
              </a:ext>
            </a:extLst>
          </p:cNvPr>
          <p:cNvSpPr/>
          <p:nvPr userDrawn="1"/>
        </p:nvSpPr>
        <p:spPr>
          <a:xfrm>
            <a:off x="382847" y="562198"/>
            <a:ext cx="2028913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altLang="pt-BR" sz="2500" b="1" dirty="0">
                <a:solidFill>
                  <a:srgbClr val="002060"/>
                </a:solidFill>
                <a:latin typeface="Trebuchet MS" panose="020B0603020202020204" pitchFamily="34" charset="0"/>
              </a:rPr>
              <a:t>Agenda</a:t>
            </a:r>
          </a:p>
        </p:txBody>
      </p:sp>
      <p:grpSp>
        <p:nvGrpSpPr>
          <p:cNvPr id="30" name="Agrupar 29">
            <a:extLst>
              <a:ext uri="{FF2B5EF4-FFF2-40B4-BE49-F238E27FC236}">
                <a16:creationId xmlns:a16="http://schemas.microsoft.com/office/drawing/2014/main" id="{85CD26A7-3BF4-114B-80E0-7D9105F979D8}"/>
              </a:ext>
            </a:extLst>
          </p:cNvPr>
          <p:cNvGrpSpPr/>
          <p:nvPr userDrawn="1"/>
        </p:nvGrpSpPr>
        <p:grpSpPr>
          <a:xfrm>
            <a:off x="-639531" y="339502"/>
            <a:ext cx="468560" cy="3432245"/>
            <a:chOff x="-612576" y="-1"/>
            <a:chExt cx="468560" cy="3432245"/>
          </a:xfrm>
        </p:grpSpPr>
        <p:sp>
          <p:nvSpPr>
            <p:cNvPr id="31" name="Retângulo 30">
              <a:extLst>
                <a:ext uri="{FF2B5EF4-FFF2-40B4-BE49-F238E27FC236}">
                  <a16:creationId xmlns:a16="http://schemas.microsoft.com/office/drawing/2014/main" id="{DBD0EE49-0863-734C-9241-08849D0BD535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FFFFFF"/>
                </a:solidFill>
              </a:endParaRPr>
            </a:p>
          </p:txBody>
        </p:sp>
        <p:sp>
          <p:nvSpPr>
            <p:cNvPr id="32" name="Retângulo 31">
              <a:extLst>
                <a:ext uri="{FF2B5EF4-FFF2-40B4-BE49-F238E27FC236}">
                  <a16:creationId xmlns:a16="http://schemas.microsoft.com/office/drawing/2014/main" id="{AC45D0C3-793A-AC44-A935-5211788BC011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3" name="Retângulo 32">
              <a:extLst>
                <a:ext uri="{FF2B5EF4-FFF2-40B4-BE49-F238E27FC236}">
                  <a16:creationId xmlns:a16="http://schemas.microsoft.com/office/drawing/2014/main" id="{A7989F36-A200-214D-AAD8-E7B8D9C83AF2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4" name="Retângulo 33">
              <a:extLst>
                <a:ext uri="{FF2B5EF4-FFF2-40B4-BE49-F238E27FC236}">
                  <a16:creationId xmlns:a16="http://schemas.microsoft.com/office/drawing/2014/main" id="{EFEB0313-033E-F647-BA75-D6A9E6EC244C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5" name="Retângulo 34">
              <a:extLst>
                <a:ext uri="{FF2B5EF4-FFF2-40B4-BE49-F238E27FC236}">
                  <a16:creationId xmlns:a16="http://schemas.microsoft.com/office/drawing/2014/main" id="{13CD0957-3F9C-AE46-9B58-111681D54905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6" name="Retângulo 35">
              <a:extLst>
                <a:ext uri="{FF2B5EF4-FFF2-40B4-BE49-F238E27FC236}">
                  <a16:creationId xmlns:a16="http://schemas.microsoft.com/office/drawing/2014/main" id="{F588DE6E-C03E-EB4F-959F-8E4494E1E8E5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7" name="Retângulo 36">
              <a:extLst>
                <a:ext uri="{FF2B5EF4-FFF2-40B4-BE49-F238E27FC236}">
                  <a16:creationId xmlns:a16="http://schemas.microsoft.com/office/drawing/2014/main" id="{637A9512-BBFC-B64E-B89F-ED1EBB9FDF31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8" name="Retângulo 37">
              <a:extLst>
                <a:ext uri="{FF2B5EF4-FFF2-40B4-BE49-F238E27FC236}">
                  <a16:creationId xmlns:a16="http://schemas.microsoft.com/office/drawing/2014/main" id="{17144404-ECBF-F849-93BF-A117D6A06770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9" name="Retângulo 38">
              <a:extLst>
                <a:ext uri="{FF2B5EF4-FFF2-40B4-BE49-F238E27FC236}">
                  <a16:creationId xmlns:a16="http://schemas.microsoft.com/office/drawing/2014/main" id="{C1C43ABD-8AD1-B040-8CC4-EB30D129725E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" name="fl">
            <a:extLst>
              <a:ext uri="{FF2B5EF4-FFF2-40B4-BE49-F238E27FC236}">
                <a16:creationId xmlns:a16="http://schemas.microsoft.com/office/drawing/2014/main" id="{178C4669-1B7D-4ADE-AAE8-D73D934E43BD}"/>
              </a:ext>
            </a:extLst>
          </p:cNvPr>
          <p:cNvSpPr txBox="1"/>
          <p:nvPr userDrawn="1"/>
        </p:nvSpPr>
        <p:spPr>
          <a:xfrm>
            <a:off x="0" y="4831080"/>
            <a:ext cx="91440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endParaRPr lang="pt-BR" sz="800" b="0" i="0" u="non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030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2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rgbClr val="00396F"/>
          </a:solidFill>
          <a:latin typeface="Trebuchet MS" panose="020B0703020202090204" pitchFamily="34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Tx/>
        <a:buNone/>
        <a:defRPr lang="pt-BR" sz="1600" kern="1200" dirty="0" smtClean="0">
          <a:solidFill>
            <a:srgbClr val="002060"/>
          </a:solidFill>
          <a:latin typeface="Trebuchet MS" panose="020B0603020202020204" pitchFamily="34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lang="pt-BR" sz="18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lang="pt-BR" sz="15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lang="pt-BR" sz="135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lang="pt-BR" sz="135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Agrupar 29">
            <a:extLst>
              <a:ext uri="{FF2B5EF4-FFF2-40B4-BE49-F238E27FC236}">
                <a16:creationId xmlns:a16="http://schemas.microsoft.com/office/drawing/2014/main" id="{85CD26A7-3BF4-114B-80E0-7D9105F979D8}"/>
              </a:ext>
            </a:extLst>
          </p:cNvPr>
          <p:cNvGrpSpPr/>
          <p:nvPr userDrawn="1"/>
        </p:nvGrpSpPr>
        <p:grpSpPr>
          <a:xfrm>
            <a:off x="-639531" y="339502"/>
            <a:ext cx="468560" cy="3432245"/>
            <a:chOff x="-612576" y="-1"/>
            <a:chExt cx="468560" cy="3432245"/>
          </a:xfrm>
        </p:grpSpPr>
        <p:sp>
          <p:nvSpPr>
            <p:cNvPr id="31" name="Retângulo 30">
              <a:extLst>
                <a:ext uri="{FF2B5EF4-FFF2-40B4-BE49-F238E27FC236}">
                  <a16:creationId xmlns:a16="http://schemas.microsoft.com/office/drawing/2014/main" id="{DBD0EE49-0863-734C-9241-08849D0BD535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FFFFFF"/>
                </a:solidFill>
              </a:endParaRPr>
            </a:p>
          </p:txBody>
        </p:sp>
        <p:sp>
          <p:nvSpPr>
            <p:cNvPr id="32" name="Retângulo 31">
              <a:extLst>
                <a:ext uri="{FF2B5EF4-FFF2-40B4-BE49-F238E27FC236}">
                  <a16:creationId xmlns:a16="http://schemas.microsoft.com/office/drawing/2014/main" id="{AC45D0C3-793A-AC44-A935-5211788BC011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3" name="Retângulo 32">
              <a:extLst>
                <a:ext uri="{FF2B5EF4-FFF2-40B4-BE49-F238E27FC236}">
                  <a16:creationId xmlns:a16="http://schemas.microsoft.com/office/drawing/2014/main" id="{A7989F36-A200-214D-AAD8-E7B8D9C83AF2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4" name="Retângulo 33">
              <a:extLst>
                <a:ext uri="{FF2B5EF4-FFF2-40B4-BE49-F238E27FC236}">
                  <a16:creationId xmlns:a16="http://schemas.microsoft.com/office/drawing/2014/main" id="{EFEB0313-033E-F647-BA75-D6A9E6EC244C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5" name="Retângulo 34">
              <a:extLst>
                <a:ext uri="{FF2B5EF4-FFF2-40B4-BE49-F238E27FC236}">
                  <a16:creationId xmlns:a16="http://schemas.microsoft.com/office/drawing/2014/main" id="{13CD0957-3F9C-AE46-9B58-111681D54905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6" name="Retângulo 35">
              <a:extLst>
                <a:ext uri="{FF2B5EF4-FFF2-40B4-BE49-F238E27FC236}">
                  <a16:creationId xmlns:a16="http://schemas.microsoft.com/office/drawing/2014/main" id="{F588DE6E-C03E-EB4F-959F-8E4494E1E8E5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7" name="Retângulo 36">
              <a:extLst>
                <a:ext uri="{FF2B5EF4-FFF2-40B4-BE49-F238E27FC236}">
                  <a16:creationId xmlns:a16="http://schemas.microsoft.com/office/drawing/2014/main" id="{637A9512-BBFC-B64E-B89F-ED1EBB9FDF31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8" name="Retângulo 37">
              <a:extLst>
                <a:ext uri="{FF2B5EF4-FFF2-40B4-BE49-F238E27FC236}">
                  <a16:creationId xmlns:a16="http://schemas.microsoft.com/office/drawing/2014/main" id="{17144404-ECBF-F849-93BF-A117D6A06770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9" name="Retângulo 38">
              <a:extLst>
                <a:ext uri="{FF2B5EF4-FFF2-40B4-BE49-F238E27FC236}">
                  <a16:creationId xmlns:a16="http://schemas.microsoft.com/office/drawing/2014/main" id="{C1C43ABD-8AD1-B040-8CC4-EB30D129725E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2" name="Forma Livre 21">
            <a:extLst>
              <a:ext uri="{FF2B5EF4-FFF2-40B4-BE49-F238E27FC236}">
                <a16:creationId xmlns:a16="http://schemas.microsoft.com/office/drawing/2014/main" id="{D6633AC9-7B40-8E49-8474-B0DABECE5C20}"/>
              </a:ext>
            </a:extLst>
          </p:cNvPr>
          <p:cNvSpPr/>
          <p:nvPr userDrawn="1"/>
        </p:nvSpPr>
        <p:spPr>
          <a:xfrm>
            <a:off x="-2841" y="0"/>
            <a:ext cx="3127625" cy="5143500"/>
          </a:xfrm>
          <a:custGeom>
            <a:avLst/>
            <a:gdLst>
              <a:gd name="connsiteX0" fmla="*/ 0 w 3127625"/>
              <a:gd name="connsiteY0" fmla="*/ 0 h 5143500"/>
              <a:gd name="connsiteX1" fmla="*/ 3127625 w 3127625"/>
              <a:gd name="connsiteY1" fmla="*/ 0 h 5143500"/>
              <a:gd name="connsiteX2" fmla="*/ 931505 w 3127625"/>
              <a:gd name="connsiteY2" fmla="*/ 5143500 h 5143500"/>
              <a:gd name="connsiteX3" fmla="*/ 0 w 3127625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7625" h="5143500">
                <a:moveTo>
                  <a:pt x="0" y="0"/>
                </a:moveTo>
                <a:lnTo>
                  <a:pt x="3127625" y="0"/>
                </a:lnTo>
                <a:lnTo>
                  <a:pt x="931505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CBD1D5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D3B3222A-2C62-F844-9AF2-3524EBAEB9B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8020389" y="214212"/>
            <a:ext cx="728324" cy="217499"/>
          </a:xfrm>
          <a:prstGeom prst="rect">
            <a:avLst/>
          </a:prstGeom>
        </p:spPr>
      </p:pic>
      <p:sp>
        <p:nvSpPr>
          <p:cNvPr id="24" name="Retângulo 23">
            <a:extLst>
              <a:ext uri="{FF2B5EF4-FFF2-40B4-BE49-F238E27FC236}">
                <a16:creationId xmlns:a16="http://schemas.microsoft.com/office/drawing/2014/main" id="{FE69618D-5212-0048-8A73-B66B638473E9}"/>
              </a:ext>
            </a:extLst>
          </p:cNvPr>
          <p:cNvSpPr/>
          <p:nvPr userDrawn="1"/>
        </p:nvSpPr>
        <p:spPr>
          <a:xfrm>
            <a:off x="382847" y="562198"/>
            <a:ext cx="2028913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altLang="pt-BR" sz="2500" b="1" dirty="0">
                <a:solidFill>
                  <a:srgbClr val="00396F"/>
                </a:solidFill>
                <a:latin typeface="Trebuchet MS" panose="020B0603020202020204" pitchFamily="34" charset="0"/>
              </a:rPr>
              <a:t>Agenda</a:t>
            </a:r>
          </a:p>
        </p:txBody>
      </p:sp>
      <p:sp>
        <p:nvSpPr>
          <p:cNvPr id="25" name="Shape 62">
            <a:extLst>
              <a:ext uri="{FF2B5EF4-FFF2-40B4-BE49-F238E27FC236}">
                <a16:creationId xmlns:a16="http://schemas.microsoft.com/office/drawing/2014/main" id="{614C5DDF-5202-2F45-BB0F-FAB8435F2F53}"/>
              </a:ext>
            </a:extLst>
          </p:cNvPr>
          <p:cNvSpPr/>
          <p:nvPr userDrawn="1"/>
        </p:nvSpPr>
        <p:spPr>
          <a:xfrm>
            <a:off x="3564676" y="2807353"/>
            <a:ext cx="410846" cy="410846"/>
          </a:xfrm>
          <a:prstGeom prst="ellipse">
            <a:avLst/>
          </a:prstGeom>
          <a:solidFill>
            <a:srgbClr val="757779"/>
          </a:solidFill>
          <a:ln w="12700">
            <a:miter lim="400000"/>
          </a:ln>
        </p:spPr>
        <p:txBody>
          <a:bodyPr lIns="14288" tIns="14288" rIns="14288" bIns="14288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 sz="1800" cap="all" spc="90" baseline="-22222">
                <a:solidFill>
                  <a:srgbClr val="FFFFFF"/>
                </a:solidFill>
                <a:latin typeface="HK Grotesk Medium"/>
                <a:ea typeface="HK Grotesk Medium"/>
                <a:cs typeface="HK Grotesk Medium"/>
                <a:sym typeface="HK Grotesk Medium"/>
              </a:defRPr>
            </a:pPr>
            <a:endParaRPr sz="675" cap="all" spc="68" baseline="-22222">
              <a:solidFill>
                <a:srgbClr val="FFFFFF"/>
              </a:solidFill>
              <a:latin typeface="HK Grotesk Medium"/>
              <a:sym typeface="HK Grotesk Medium"/>
            </a:endParaRPr>
          </a:p>
        </p:txBody>
      </p:sp>
      <p:sp>
        <p:nvSpPr>
          <p:cNvPr id="26" name="Shape 63">
            <a:extLst>
              <a:ext uri="{FF2B5EF4-FFF2-40B4-BE49-F238E27FC236}">
                <a16:creationId xmlns:a16="http://schemas.microsoft.com/office/drawing/2014/main" id="{DDF0183E-740F-E742-8989-B7E35DBEB036}"/>
              </a:ext>
            </a:extLst>
          </p:cNvPr>
          <p:cNvSpPr/>
          <p:nvPr userDrawn="1"/>
        </p:nvSpPr>
        <p:spPr>
          <a:xfrm>
            <a:off x="3564676" y="1205861"/>
            <a:ext cx="410846" cy="410846"/>
          </a:xfrm>
          <a:prstGeom prst="ellipse">
            <a:avLst/>
          </a:prstGeom>
          <a:solidFill>
            <a:srgbClr val="00396F"/>
          </a:solidFill>
          <a:ln w="12700">
            <a:miter lim="400000"/>
          </a:ln>
        </p:spPr>
        <p:txBody>
          <a:bodyPr lIns="14288" tIns="14288" rIns="14288" bIns="14288" anchor="t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 sz="1800" cap="all" spc="90" baseline="-22222">
                <a:solidFill>
                  <a:srgbClr val="FFFFFF"/>
                </a:solidFill>
                <a:latin typeface="HK Grotesk Medium"/>
                <a:ea typeface="HK Grotesk Medium"/>
                <a:cs typeface="HK Grotesk Medium"/>
                <a:sym typeface="HK Grotesk Medium"/>
              </a:defRPr>
            </a:pPr>
            <a:endParaRPr sz="2500" cap="all" spc="68" dirty="0">
              <a:solidFill>
                <a:srgbClr val="FFFFFF"/>
              </a:solidFill>
              <a:latin typeface="Trebuchet MS" panose="020B0703020202090204" pitchFamily="34" charset="0"/>
              <a:sym typeface="HK Grotesk Medium"/>
            </a:endParaRPr>
          </a:p>
        </p:txBody>
      </p:sp>
      <p:sp>
        <p:nvSpPr>
          <p:cNvPr id="27" name="Shape 82">
            <a:extLst>
              <a:ext uri="{FF2B5EF4-FFF2-40B4-BE49-F238E27FC236}">
                <a16:creationId xmlns:a16="http://schemas.microsoft.com/office/drawing/2014/main" id="{E343CDEB-AF8B-3641-9068-15358FE17A1E}"/>
              </a:ext>
            </a:extLst>
          </p:cNvPr>
          <p:cNvSpPr/>
          <p:nvPr userDrawn="1"/>
        </p:nvSpPr>
        <p:spPr>
          <a:xfrm>
            <a:off x="5366024" y="2807353"/>
            <a:ext cx="410846" cy="410846"/>
          </a:xfrm>
          <a:prstGeom prst="ellipse">
            <a:avLst/>
          </a:prstGeom>
          <a:solidFill>
            <a:srgbClr val="9D9FA2"/>
          </a:solidFill>
          <a:ln w="12700">
            <a:miter lim="400000"/>
          </a:ln>
        </p:spPr>
        <p:txBody>
          <a:bodyPr lIns="14288" tIns="14288" rIns="14288" bIns="14288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 sz="1800" cap="all" spc="90" baseline="-22222">
                <a:solidFill>
                  <a:srgbClr val="FFFFFF"/>
                </a:solidFill>
                <a:latin typeface="HK Grotesk Medium"/>
                <a:ea typeface="HK Grotesk Medium"/>
                <a:cs typeface="HK Grotesk Medium"/>
                <a:sym typeface="HK Grotesk Medium"/>
              </a:defRPr>
            </a:pPr>
            <a:endParaRPr sz="675" cap="all" spc="68" baseline="-22222">
              <a:solidFill>
                <a:srgbClr val="FFFFFF"/>
              </a:solidFill>
              <a:latin typeface="HK Grotesk Medium"/>
              <a:sym typeface="HK Grotesk Medium"/>
            </a:endParaRPr>
          </a:p>
        </p:txBody>
      </p:sp>
      <p:sp>
        <p:nvSpPr>
          <p:cNvPr id="28" name="Shape 83">
            <a:extLst>
              <a:ext uri="{FF2B5EF4-FFF2-40B4-BE49-F238E27FC236}">
                <a16:creationId xmlns:a16="http://schemas.microsoft.com/office/drawing/2014/main" id="{EFE666D6-1807-184B-BD36-A7A57C1539E5}"/>
              </a:ext>
            </a:extLst>
          </p:cNvPr>
          <p:cNvSpPr/>
          <p:nvPr userDrawn="1"/>
        </p:nvSpPr>
        <p:spPr>
          <a:xfrm>
            <a:off x="5366024" y="1205861"/>
            <a:ext cx="410846" cy="410846"/>
          </a:xfrm>
          <a:prstGeom prst="ellipse">
            <a:avLst/>
          </a:prstGeom>
          <a:solidFill>
            <a:srgbClr val="00689D"/>
          </a:solidFill>
          <a:ln w="12700">
            <a:miter lim="400000"/>
          </a:ln>
        </p:spPr>
        <p:txBody>
          <a:bodyPr lIns="14288" tIns="14288" rIns="14288" bIns="14288"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 sz="8000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 sz="3000">
              <a:solidFill>
                <a:srgbClr val="53585F"/>
              </a:solidFill>
              <a:latin typeface="Open Sans"/>
              <a:sym typeface="Open Sans"/>
            </a:endParaRPr>
          </a:p>
        </p:txBody>
      </p:sp>
      <p:sp>
        <p:nvSpPr>
          <p:cNvPr id="29" name="Shape 86">
            <a:extLst>
              <a:ext uri="{FF2B5EF4-FFF2-40B4-BE49-F238E27FC236}">
                <a16:creationId xmlns:a16="http://schemas.microsoft.com/office/drawing/2014/main" id="{6BF3C0B1-7036-C448-ACDA-BF28480C8AF5}"/>
              </a:ext>
            </a:extLst>
          </p:cNvPr>
          <p:cNvSpPr/>
          <p:nvPr userDrawn="1"/>
        </p:nvSpPr>
        <p:spPr>
          <a:xfrm>
            <a:off x="7153488" y="2807353"/>
            <a:ext cx="410846" cy="410846"/>
          </a:xfrm>
          <a:prstGeom prst="ellipse">
            <a:avLst/>
          </a:prstGeom>
          <a:solidFill>
            <a:srgbClr val="B4BCC2"/>
          </a:solidFill>
          <a:ln w="12700">
            <a:miter lim="400000"/>
          </a:ln>
        </p:spPr>
        <p:txBody>
          <a:bodyPr lIns="14288" tIns="14288" rIns="14288" bIns="14288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 sz="1800" cap="all" spc="90" baseline="-22222">
                <a:solidFill>
                  <a:srgbClr val="FFFFFF"/>
                </a:solidFill>
                <a:latin typeface="HK Grotesk Medium"/>
                <a:ea typeface="HK Grotesk Medium"/>
                <a:cs typeface="HK Grotesk Medium"/>
                <a:sym typeface="HK Grotesk Medium"/>
              </a:defRPr>
            </a:pPr>
            <a:endParaRPr sz="675" cap="all" spc="68" baseline="-22222">
              <a:solidFill>
                <a:srgbClr val="FFFFFF"/>
              </a:solidFill>
              <a:latin typeface="HK Grotesk Medium"/>
              <a:sym typeface="HK Grotesk Medium"/>
            </a:endParaRPr>
          </a:p>
        </p:txBody>
      </p:sp>
      <p:sp>
        <p:nvSpPr>
          <p:cNvPr id="40" name="Shape 87">
            <a:extLst>
              <a:ext uri="{FF2B5EF4-FFF2-40B4-BE49-F238E27FC236}">
                <a16:creationId xmlns:a16="http://schemas.microsoft.com/office/drawing/2014/main" id="{188257C1-FECD-EC4B-95FA-E621A185775B}"/>
              </a:ext>
            </a:extLst>
          </p:cNvPr>
          <p:cNvSpPr/>
          <p:nvPr userDrawn="1"/>
        </p:nvSpPr>
        <p:spPr>
          <a:xfrm>
            <a:off x="7153488" y="1205861"/>
            <a:ext cx="410846" cy="410846"/>
          </a:xfrm>
          <a:prstGeom prst="ellipse">
            <a:avLst/>
          </a:prstGeom>
          <a:solidFill>
            <a:srgbClr val="0088A5"/>
          </a:solidFill>
          <a:ln w="12700">
            <a:miter lim="400000"/>
          </a:ln>
        </p:spPr>
        <p:txBody>
          <a:bodyPr lIns="14288" tIns="14288" rIns="14288" bIns="14288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 sz="1800" cap="all" spc="90" baseline="-22222">
                <a:solidFill>
                  <a:srgbClr val="FFFFFF"/>
                </a:solidFill>
                <a:latin typeface="HK Grotesk Medium"/>
                <a:ea typeface="HK Grotesk Medium"/>
                <a:cs typeface="HK Grotesk Medium"/>
                <a:sym typeface="HK Grotesk Medium"/>
              </a:defRPr>
            </a:pPr>
            <a:endParaRPr sz="675" cap="all" spc="68" baseline="-22222">
              <a:solidFill>
                <a:srgbClr val="FFFFFF"/>
              </a:solidFill>
              <a:latin typeface="HK Grotesk Medium"/>
              <a:sym typeface="HK Grotesk Medium"/>
            </a:endParaRPr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5AAF8362-BE15-7949-B04F-A8D1A5CC17B3}"/>
              </a:ext>
            </a:extLst>
          </p:cNvPr>
          <p:cNvSpPr txBox="1"/>
          <p:nvPr userDrawn="1"/>
        </p:nvSpPr>
        <p:spPr>
          <a:xfrm>
            <a:off x="3564676" y="1272784"/>
            <a:ext cx="410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chemeClr val="bg1"/>
                </a:solidFill>
                <a:latin typeface="Trebuchet MS" panose="020B0703020202090204" pitchFamily="34" charset="0"/>
              </a:rPr>
              <a:t>1</a:t>
            </a:r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11B3197D-6088-704D-8DEC-F02D78F09B33}"/>
              </a:ext>
            </a:extLst>
          </p:cNvPr>
          <p:cNvSpPr txBox="1"/>
          <p:nvPr userDrawn="1"/>
        </p:nvSpPr>
        <p:spPr>
          <a:xfrm>
            <a:off x="5368538" y="1272784"/>
            <a:ext cx="410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chemeClr val="bg1"/>
                </a:solidFill>
                <a:latin typeface="Trebuchet MS" panose="020B0703020202090204" pitchFamily="34" charset="0"/>
              </a:rPr>
              <a:t>2</a:t>
            </a:r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AAA425ED-7176-B246-AD3C-5A7598114C88}"/>
              </a:ext>
            </a:extLst>
          </p:cNvPr>
          <p:cNvSpPr txBox="1"/>
          <p:nvPr userDrawn="1"/>
        </p:nvSpPr>
        <p:spPr>
          <a:xfrm>
            <a:off x="7155775" y="1272784"/>
            <a:ext cx="410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chemeClr val="bg1"/>
                </a:solidFill>
                <a:latin typeface="Trebuchet MS" panose="020B0703020202090204" pitchFamily="34" charset="0"/>
              </a:rPr>
              <a:t>3</a:t>
            </a:r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26887128-1BB5-1A4C-BC0E-3136469B9E8F}"/>
              </a:ext>
            </a:extLst>
          </p:cNvPr>
          <p:cNvSpPr txBox="1"/>
          <p:nvPr userDrawn="1"/>
        </p:nvSpPr>
        <p:spPr>
          <a:xfrm>
            <a:off x="3564676" y="2885453"/>
            <a:ext cx="410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chemeClr val="bg1"/>
                </a:solidFill>
                <a:latin typeface="Trebuchet MS" panose="020B0703020202090204" pitchFamily="34" charset="0"/>
              </a:rPr>
              <a:t>4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B64F5B65-9C77-034F-B892-434881398949}"/>
              </a:ext>
            </a:extLst>
          </p:cNvPr>
          <p:cNvSpPr txBox="1"/>
          <p:nvPr userDrawn="1"/>
        </p:nvSpPr>
        <p:spPr>
          <a:xfrm>
            <a:off x="5368538" y="2885453"/>
            <a:ext cx="410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chemeClr val="bg1"/>
                </a:solidFill>
                <a:latin typeface="Trebuchet MS" panose="020B0703020202090204" pitchFamily="34" charset="0"/>
              </a:rPr>
              <a:t>5</a:t>
            </a: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CCBDC622-608A-5948-AB94-1E8ED5FFFE87}"/>
              </a:ext>
            </a:extLst>
          </p:cNvPr>
          <p:cNvSpPr txBox="1"/>
          <p:nvPr userDrawn="1"/>
        </p:nvSpPr>
        <p:spPr>
          <a:xfrm>
            <a:off x="7155775" y="2885453"/>
            <a:ext cx="410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200" dirty="0">
                <a:solidFill>
                  <a:schemeClr val="bg1"/>
                </a:solidFill>
                <a:latin typeface="Trebuchet MS" panose="020B0703020202090204" pitchFamily="34" charset="0"/>
              </a:rPr>
              <a:t>6</a:t>
            </a:r>
          </a:p>
        </p:txBody>
      </p:sp>
      <p:sp>
        <p:nvSpPr>
          <p:cNvPr id="2" name="fl">
            <a:extLst>
              <a:ext uri="{FF2B5EF4-FFF2-40B4-BE49-F238E27FC236}">
                <a16:creationId xmlns:a16="http://schemas.microsoft.com/office/drawing/2014/main" id="{B5B3DAA9-0200-44D1-BAA1-9F765F5DFF14}"/>
              </a:ext>
            </a:extLst>
          </p:cNvPr>
          <p:cNvSpPr txBox="1"/>
          <p:nvPr userDrawn="1"/>
        </p:nvSpPr>
        <p:spPr>
          <a:xfrm>
            <a:off x="0" y="4831080"/>
            <a:ext cx="91440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endParaRPr lang="pt-BR" sz="800" b="0" i="0" u="non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807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5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rgbClr val="00396F"/>
          </a:solidFill>
          <a:latin typeface="Trebuchet MS" panose="020B0703020202090204" pitchFamily="34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Tx/>
        <a:buNone/>
        <a:defRPr lang="pt-BR" sz="1600" kern="1200" dirty="0" smtClean="0">
          <a:solidFill>
            <a:srgbClr val="002060"/>
          </a:solidFill>
          <a:latin typeface="Trebuchet MS" panose="020B0603020202020204" pitchFamily="34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lang="pt-BR" sz="18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lang="pt-BR" sz="15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lang="pt-BR" sz="135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lang="pt-BR" sz="135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ângulo 15">
            <a:extLst>
              <a:ext uri="{FF2B5EF4-FFF2-40B4-BE49-F238E27FC236}">
                <a16:creationId xmlns:a16="http://schemas.microsoft.com/office/drawing/2014/main" id="{15CDA780-382D-AF4C-AE88-E7A491F11CBB}"/>
              </a:ext>
            </a:extLst>
          </p:cNvPr>
          <p:cNvSpPr/>
          <p:nvPr userDrawn="1"/>
        </p:nvSpPr>
        <p:spPr>
          <a:xfrm>
            <a:off x="0" y="2617010"/>
            <a:ext cx="9144000" cy="2526490"/>
          </a:xfrm>
          <a:prstGeom prst="rect">
            <a:avLst/>
          </a:prstGeom>
          <a:solidFill>
            <a:srgbClr val="D6D6D8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>
            <a:extLst>
              <a:ext uri="{FF2B5EF4-FFF2-40B4-BE49-F238E27FC236}">
                <a16:creationId xmlns:a16="http://schemas.microsoft.com/office/drawing/2014/main" id="{105AF9FC-FA30-2849-AF58-9CE4BB6E44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8020389" y="214212"/>
            <a:ext cx="728324" cy="217499"/>
          </a:xfrm>
          <a:prstGeom prst="rect">
            <a:avLst/>
          </a:prstGeom>
        </p:spPr>
      </p:pic>
      <p:grpSp>
        <p:nvGrpSpPr>
          <p:cNvPr id="26" name="Agrupar 25">
            <a:extLst>
              <a:ext uri="{FF2B5EF4-FFF2-40B4-BE49-F238E27FC236}">
                <a16:creationId xmlns:a16="http://schemas.microsoft.com/office/drawing/2014/main" id="{7EA2716C-EF45-4046-B447-45520E1816EF}"/>
              </a:ext>
            </a:extLst>
          </p:cNvPr>
          <p:cNvGrpSpPr/>
          <p:nvPr userDrawn="1"/>
        </p:nvGrpSpPr>
        <p:grpSpPr>
          <a:xfrm>
            <a:off x="-684584" y="195486"/>
            <a:ext cx="468560" cy="3432245"/>
            <a:chOff x="-612576" y="-1"/>
            <a:chExt cx="468560" cy="3432245"/>
          </a:xfrm>
        </p:grpSpPr>
        <p:sp>
          <p:nvSpPr>
            <p:cNvPr id="28" name="Retângulo 27">
              <a:extLst>
                <a:ext uri="{FF2B5EF4-FFF2-40B4-BE49-F238E27FC236}">
                  <a16:creationId xmlns:a16="http://schemas.microsoft.com/office/drawing/2014/main" id="{AA74325F-2F17-4A41-A36B-B27D1AC2A55A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FFFFFF"/>
                </a:solidFill>
              </a:endParaRPr>
            </a:p>
          </p:txBody>
        </p:sp>
        <p:sp>
          <p:nvSpPr>
            <p:cNvPr id="29" name="Retângulo 28">
              <a:extLst>
                <a:ext uri="{FF2B5EF4-FFF2-40B4-BE49-F238E27FC236}">
                  <a16:creationId xmlns:a16="http://schemas.microsoft.com/office/drawing/2014/main" id="{D6A593D0-99B3-EC48-9FE3-4EFCFEEC3EF9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1" name="Retângulo 30">
              <a:extLst>
                <a:ext uri="{FF2B5EF4-FFF2-40B4-BE49-F238E27FC236}">
                  <a16:creationId xmlns:a16="http://schemas.microsoft.com/office/drawing/2014/main" id="{0CA92B39-2B90-C149-A95D-AE580F9BB890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2" name="Retângulo 31">
              <a:extLst>
                <a:ext uri="{FF2B5EF4-FFF2-40B4-BE49-F238E27FC236}">
                  <a16:creationId xmlns:a16="http://schemas.microsoft.com/office/drawing/2014/main" id="{661DFE68-C219-A54D-83EA-432909602E44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3" name="Retângulo 32">
              <a:extLst>
                <a:ext uri="{FF2B5EF4-FFF2-40B4-BE49-F238E27FC236}">
                  <a16:creationId xmlns:a16="http://schemas.microsoft.com/office/drawing/2014/main" id="{5FBA68C8-C2EE-DF4D-9235-81F748792957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4" name="Retângulo 33">
              <a:extLst>
                <a:ext uri="{FF2B5EF4-FFF2-40B4-BE49-F238E27FC236}">
                  <a16:creationId xmlns:a16="http://schemas.microsoft.com/office/drawing/2014/main" id="{AF25E551-2ED9-024F-A33C-212053E8D4CD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5" name="Retângulo 34">
              <a:extLst>
                <a:ext uri="{FF2B5EF4-FFF2-40B4-BE49-F238E27FC236}">
                  <a16:creationId xmlns:a16="http://schemas.microsoft.com/office/drawing/2014/main" id="{6411DCDA-8EDE-1D47-94EE-ACCD75DA35D0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7" name="Retângulo 36">
              <a:extLst>
                <a:ext uri="{FF2B5EF4-FFF2-40B4-BE49-F238E27FC236}">
                  <a16:creationId xmlns:a16="http://schemas.microsoft.com/office/drawing/2014/main" id="{8AB29B4B-7579-2F42-ABD2-C7D2E2416ED9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8" name="Retângulo 37">
              <a:extLst>
                <a:ext uri="{FF2B5EF4-FFF2-40B4-BE49-F238E27FC236}">
                  <a16:creationId xmlns:a16="http://schemas.microsoft.com/office/drawing/2014/main" id="{620F6575-A708-8848-B076-1D1A1DF426C8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" name="fl">
            <a:extLst>
              <a:ext uri="{FF2B5EF4-FFF2-40B4-BE49-F238E27FC236}">
                <a16:creationId xmlns:a16="http://schemas.microsoft.com/office/drawing/2014/main" id="{3465A1D6-EB22-4D6F-B035-F93CF15DA09F}"/>
              </a:ext>
            </a:extLst>
          </p:cNvPr>
          <p:cNvSpPr txBox="1"/>
          <p:nvPr userDrawn="1"/>
        </p:nvSpPr>
        <p:spPr>
          <a:xfrm>
            <a:off x="0" y="4831080"/>
            <a:ext cx="91440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endParaRPr lang="pt-BR" sz="800" b="0" i="0" u="non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012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60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12/19/2022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01447DC1-BD56-4505-8D0B-85C9348AA930}"/>
              </a:ext>
            </a:extLst>
          </p:cNvPr>
          <p:cNvGrpSpPr/>
          <p:nvPr userDrawn="1"/>
        </p:nvGrpSpPr>
        <p:grpSpPr>
          <a:xfrm>
            <a:off x="-639531" y="339502"/>
            <a:ext cx="468560" cy="3432245"/>
            <a:chOff x="-612576" y="-1"/>
            <a:chExt cx="468560" cy="3432245"/>
          </a:xfrm>
        </p:grpSpPr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8FD171B3-B797-454D-B6F0-18D0F74B8FBF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FFFFFF"/>
                </a:solidFill>
              </a:endParaRPr>
            </a:p>
          </p:txBody>
        </p:sp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A99D7569-DFA1-4585-8053-45DD73AFF355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EB1DB075-0BDE-4069-BDDB-ABE016D85B3D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02BF5BC0-1571-4BFC-975C-26841CD8B0C6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Retângulo 11">
              <a:extLst>
                <a:ext uri="{FF2B5EF4-FFF2-40B4-BE49-F238E27FC236}">
                  <a16:creationId xmlns:a16="http://schemas.microsoft.com/office/drawing/2014/main" id="{0D4B0F09-5C68-4F8D-B508-DBCF1A855355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174F0AEB-2F07-4AEE-842D-5670DE786360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Retângulo 13">
              <a:extLst>
                <a:ext uri="{FF2B5EF4-FFF2-40B4-BE49-F238E27FC236}">
                  <a16:creationId xmlns:a16="http://schemas.microsoft.com/office/drawing/2014/main" id="{C792D692-4E4C-46C5-A1AB-C21913849F5D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5" name="Retângulo 14">
              <a:extLst>
                <a:ext uri="{FF2B5EF4-FFF2-40B4-BE49-F238E27FC236}">
                  <a16:creationId xmlns:a16="http://schemas.microsoft.com/office/drawing/2014/main" id="{A47AB3ED-8198-4021-852F-BA03BD6072A4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id="{B12F3662-0071-451F-ACF6-E455022B60AC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7" name="fl">
            <a:extLst>
              <a:ext uri="{FF2B5EF4-FFF2-40B4-BE49-F238E27FC236}">
                <a16:creationId xmlns:a16="http://schemas.microsoft.com/office/drawing/2014/main" id="{5446D77F-106A-4B67-BCB8-1DC7471CD1C1}"/>
              </a:ext>
            </a:extLst>
          </p:cNvPr>
          <p:cNvSpPr txBox="1"/>
          <p:nvPr userDrawn="1"/>
        </p:nvSpPr>
        <p:spPr>
          <a:xfrm>
            <a:off x="0" y="4831080"/>
            <a:ext cx="91440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endParaRPr lang="pt-BR" sz="800" b="0" i="0" u="non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1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88" r:id="rId1"/>
    <p:sldLayoutId id="2147484689" r:id="rId2"/>
    <p:sldLayoutId id="2147484690" r:id="rId3"/>
    <p:sldLayoutId id="2147484691" r:id="rId4"/>
    <p:sldLayoutId id="2147484692" r:id="rId5"/>
    <p:sldLayoutId id="2147484693" r:id="rId6"/>
    <p:sldLayoutId id="2147484694" r:id="rId7"/>
    <p:sldLayoutId id="2147484695" r:id="rId8"/>
    <p:sldLayoutId id="2147484696" r:id="rId9"/>
    <p:sldLayoutId id="2147484697" r:id="rId10"/>
    <p:sldLayoutId id="2147484698" r:id="rId11"/>
    <p:sldLayoutId id="2147484699" r:id="rId12"/>
    <p:sldLayoutId id="2147484760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">
            <a:extLst>
              <a:ext uri="{FF2B5EF4-FFF2-40B4-BE49-F238E27FC236}">
                <a16:creationId xmlns:a16="http://schemas.microsoft.com/office/drawing/2014/main" id="{B2BC0E63-AF07-43E3-BA66-39921513970C}"/>
              </a:ext>
            </a:extLst>
          </p:cNvPr>
          <p:cNvSpPr txBox="1"/>
          <p:nvPr userDrawn="1"/>
        </p:nvSpPr>
        <p:spPr>
          <a:xfrm>
            <a:off x="0" y="4831080"/>
            <a:ext cx="91440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endParaRPr lang="pt-BR" sz="800" b="0" i="0" u="non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673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01" r:id="rId1"/>
    <p:sldLayoutId id="2147484703" r:id="rId2"/>
  </p:sldLayoutIdLst>
  <p:hf hdr="0" ftr="0" dt="0"/>
  <p:txStyles>
    <p:titleStyle>
      <a:lvl1pPr algn="l" defTabSz="415869" rtl="0" eaLnBrk="1" latinLnBrk="0" hangingPunct="1">
        <a:lnSpc>
          <a:spcPct val="90000"/>
        </a:lnSpc>
        <a:spcBef>
          <a:spcPct val="0"/>
        </a:spcBef>
        <a:buNone/>
        <a:defRPr sz="20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3967" indent="-103967" algn="l" defTabSz="415869" rtl="0" eaLnBrk="1" latinLnBrk="0" hangingPunct="1">
        <a:lnSpc>
          <a:spcPct val="90000"/>
        </a:lnSpc>
        <a:spcBef>
          <a:spcPts val="455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1pPr>
      <a:lvl2pPr marL="311902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1092" kern="1200">
          <a:solidFill>
            <a:schemeClr val="tx1"/>
          </a:solidFill>
          <a:latin typeface="+mn-lt"/>
          <a:ea typeface="+mn-ea"/>
          <a:cs typeface="+mn-cs"/>
        </a:defRPr>
      </a:lvl2pPr>
      <a:lvl3pPr marL="519836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910" kern="1200">
          <a:solidFill>
            <a:schemeClr val="tx1"/>
          </a:solidFill>
          <a:latin typeface="+mn-lt"/>
          <a:ea typeface="+mn-ea"/>
          <a:cs typeface="+mn-cs"/>
        </a:defRPr>
      </a:lvl3pPr>
      <a:lvl4pPr marL="727771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4pPr>
      <a:lvl5pPr marL="935706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5pPr>
      <a:lvl6pPr marL="1143640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6pPr>
      <a:lvl7pPr marL="1351575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7pPr>
      <a:lvl8pPr marL="1559509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8pPr>
      <a:lvl9pPr marL="1767444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1pPr>
      <a:lvl2pPr marL="207935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2pPr>
      <a:lvl3pPr marL="415869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3pPr>
      <a:lvl4pPr marL="623804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4pPr>
      <a:lvl5pPr marL="831738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5pPr>
      <a:lvl6pPr marL="1039673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6pPr>
      <a:lvl7pPr marL="1247607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7pPr>
      <a:lvl8pPr marL="1455542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8pPr>
      <a:lvl9pPr marL="1663476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">
            <a:extLst>
              <a:ext uri="{FF2B5EF4-FFF2-40B4-BE49-F238E27FC236}">
                <a16:creationId xmlns:a16="http://schemas.microsoft.com/office/drawing/2014/main" id="{B2BC0E63-AF07-43E3-BA66-39921513970C}"/>
              </a:ext>
            </a:extLst>
          </p:cNvPr>
          <p:cNvSpPr txBox="1"/>
          <p:nvPr userDrawn="1"/>
        </p:nvSpPr>
        <p:spPr>
          <a:xfrm>
            <a:off x="0" y="4831080"/>
            <a:ext cx="91440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endParaRPr lang="pt-BR" sz="800" b="0" i="0" u="non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394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05" r:id="rId1"/>
    <p:sldLayoutId id="2147484707" r:id="rId2"/>
  </p:sldLayoutIdLst>
  <p:hf hdr="0" ftr="0" dt="0"/>
  <p:txStyles>
    <p:titleStyle>
      <a:lvl1pPr algn="l" defTabSz="415869" rtl="0" eaLnBrk="1" latinLnBrk="0" hangingPunct="1">
        <a:lnSpc>
          <a:spcPct val="90000"/>
        </a:lnSpc>
        <a:spcBef>
          <a:spcPct val="0"/>
        </a:spcBef>
        <a:buNone/>
        <a:defRPr sz="20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3967" indent="-103967" algn="l" defTabSz="415869" rtl="0" eaLnBrk="1" latinLnBrk="0" hangingPunct="1">
        <a:lnSpc>
          <a:spcPct val="90000"/>
        </a:lnSpc>
        <a:spcBef>
          <a:spcPts val="455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1pPr>
      <a:lvl2pPr marL="311902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1092" kern="1200">
          <a:solidFill>
            <a:schemeClr val="tx1"/>
          </a:solidFill>
          <a:latin typeface="+mn-lt"/>
          <a:ea typeface="+mn-ea"/>
          <a:cs typeface="+mn-cs"/>
        </a:defRPr>
      </a:lvl2pPr>
      <a:lvl3pPr marL="519836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910" kern="1200">
          <a:solidFill>
            <a:schemeClr val="tx1"/>
          </a:solidFill>
          <a:latin typeface="+mn-lt"/>
          <a:ea typeface="+mn-ea"/>
          <a:cs typeface="+mn-cs"/>
        </a:defRPr>
      </a:lvl3pPr>
      <a:lvl4pPr marL="727771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4pPr>
      <a:lvl5pPr marL="935706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5pPr>
      <a:lvl6pPr marL="1143640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6pPr>
      <a:lvl7pPr marL="1351575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7pPr>
      <a:lvl8pPr marL="1559509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8pPr>
      <a:lvl9pPr marL="1767444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1pPr>
      <a:lvl2pPr marL="207935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2pPr>
      <a:lvl3pPr marL="415869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3pPr>
      <a:lvl4pPr marL="623804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4pPr>
      <a:lvl5pPr marL="831738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5pPr>
      <a:lvl6pPr marL="1039673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6pPr>
      <a:lvl7pPr marL="1247607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7pPr>
      <a:lvl8pPr marL="1455542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8pPr>
      <a:lvl9pPr marL="1663476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86" y="4767340"/>
            <a:ext cx="2057111" cy="273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80DD1-6A8D-45F4-B529-62BC010710A9}" type="slidenum">
              <a:rPr lang="pt-BR" smtClean="0"/>
              <a:t>‹nº›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84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l">
            <a:extLst>
              <a:ext uri="{FF2B5EF4-FFF2-40B4-BE49-F238E27FC236}">
                <a16:creationId xmlns:a16="http://schemas.microsoft.com/office/drawing/2014/main" id="{265458FA-EC06-425E-A20F-7BABFFCF121A}"/>
              </a:ext>
            </a:extLst>
          </p:cNvPr>
          <p:cNvSpPr txBox="1"/>
          <p:nvPr userDrawn="1"/>
        </p:nvSpPr>
        <p:spPr>
          <a:xfrm>
            <a:off x="0" y="4831080"/>
            <a:ext cx="91440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endParaRPr lang="pt-BR" sz="800" b="0" i="0" u="non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77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75" r:id="rId1"/>
    <p:sldLayoutId id="2147484777" r:id="rId2"/>
    <p:sldLayoutId id="2147484778" r:id="rId3"/>
  </p:sldLayoutIdLst>
  <p:txStyles>
    <p:titleStyle>
      <a:lvl1pPr algn="l" defTabSz="415869" rtl="0" eaLnBrk="1" latinLnBrk="0" hangingPunct="1">
        <a:lnSpc>
          <a:spcPct val="90000"/>
        </a:lnSpc>
        <a:spcBef>
          <a:spcPct val="0"/>
        </a:spcBef>
        <a:buNone/>
        <a:defRPr sz="20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3967" indent="-103967" algn="l" defTabSz="415869" rtl="0" eaLnBrk="1" latinLnBrk="0" hangingPunct="1">
        <a:lnSpc>
          <a:spcPct val="90000"/>
        </a:lnSpc>
        <a:spcBef>
          <a:spcPts val="455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1pPr>
      <a:lvl2pPr marL="311902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1092" kern="1200">
          <a:solidFill>
            <a:schemeClr val="tx1"/>
          </a:solidFill>
          <a:latin typeface="+mn-lt"/>
          <a:ea typeface="+mn-ea"/>
          <a:cs typeface="+mn-cs"/>
        </a:defRPr>
      </a:lvl2pPr>
      <a:lvl3pPr marL="519836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910" kern="1200">
          <a:solidFill>
            <a:schemeClr val="tx1"/>
          </a:solidFill>
          <a:latin typeface="+mn-lt"/>
          <a:ea typeface="+mn-ea"/>
          <a:cs typeface="+mn-cs"/>
        </a:defRPr>
      </a:lvl3pPr>
      <a:lvl4pPr marL="727771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4pPr>
      <a:lvl5pPr marL="935706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5pPr>
      <a:lvl6pPr marL="1143640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6pPr>
      <a:lvl7pPr marL="1351575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7pPr>
      <a:lvl8pPr marL="1559509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8pPr>
      <a:lvl9pPr marL="1767444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1pPr>
      <a:lvl2pPr marL="207935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2pPr>
      <a:lvl3pPr marL="415869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3pPr>
      <a:lvl4pPr marL="623804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4pPr>
      <a:lvl5pPr marL="831738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5pPr>
      <a:lvl6pPr marL="1039673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6pPr>
      <a:lvl7pPr marL="1247607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7pPr>
      <a:lvl8pPr marL="1455542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8pPr>
      <a:lvl9pPr marL="1663476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86" y="4767340"/>
            <a:ext cx="2057111" cy="2736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15869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6E080DD1-6A8D-45F4-B529-62BC010710A9}" type="slidenum">
              <a:rPr lang="pt-BR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415869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‹nº›</a:t>
            </a:fld>
            <a:endParaRPr lang="pt-BR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84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 userDrawn="1"/>
        </p:nvSpPr>
        <p:spPr>
          <a:xfrm>
            <a:off x="7887265" y="4982644"/>
            <a:ext cx="346582" cy="176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>
                <a:solidFill>
                  <a:srgbClr val="9E9F9E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pPr lvl="0"/>
            <a:fld id="{A7A609FC-A21B-4345-A6E9-C995B168DA5E}" type="slidenum">
              <a:rPr lang="pt-BR" sz="546" smtClean="0"/>
              <a:pPr lvl="0"/>
              <a:t>‹nº›</a:t>
            </a:fld>
            <a:endParaRPr lang="pt-BR" sz="546" dirty="0"/>
          </a:p>
        </p:txBody>
      </p:sp>
      <p:sp>
        <p:nvSpPr>
          <p:cNvPr id="3" name="hl" descr=" "/>
          <p:cNvSpPr txBox="1"/>
          <p:nvPr userDrawn="1"/>
        </p:nvSpPr>
        <p:spPr>
          <a:xfrm>
            <a:off x="0" y="0"/>
            <a:ext cx="9144000" cy="15190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pt-BR" sz="387" b="0" i="0" u="none" baseline="0">
                <a:solidFill>
                  <a:srgbClr val="000000"/>
                </a:solidFill>
                <a:latin typeface="Microsoft Sans Serif" panose="020B0604020202020204" pitchFamily="34" charset="0"/>
              </a:rPr>
              <a:t> </a:t>
            </a:r>
          </a:p>
        </p:txBody>
      </p:sp>
      <p:sp>
        <p:nvSpPr>
          <p:cNvPr id="2" name="fl"/>
          <p:cNvSpPr txBox="1"/>
          <p:nvPr userDrawn="1"/>
        </p:nvSpPr>
        <p:spPr>
          <a:xfrm>
            <a:off x="0" y="4831080"/>
            <a:ext cx="91440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endParaRPr lang="pt-BR" sz="800" b="0" i="0" u="non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12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82" r:id="rId1"/>
    <p:sldLayoutId id="2147484783" r:id="rId2"/>
    <p:sldLayoutId id="2147484784" r:id="rId3"/>
  </p:sldLayoutIdLst>
  <p:txStyles>
    <p:titleStyle>
      <a:lvl1pPr algn="l" defTabSz="415869" rtl="0" eaLnBrk="1" latinLnBrk="0" hangingPunct="1">
        <a:lnSpc>
          <a:spcPct val="90000"/>
        </a:lnSpc>
        <a:spcBef>
          <a:spcPct val="0"/>
        </a:spcBef>
        <a:buNone/>
        <a:defRPr sz="20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3967" indent="-103967" algn="l" defTabSz="415869" rtl="0" eaLnBrk="1" latinLnBrk="0" hangingPunct="1">
        <a:lnSpc>
          <a:spcPct val="90000"/>
        </a:lnSpc>
        <a:spcBef>
          <a:spcPts val="455"/>
        </a:spcBef>
        <a:buFont typeface="Arial" panose="020B0604020202020204" pitchFamily="34" charset="0"/>
        <a:buChar char="•"/>
        <a:defRPr sz="1273" kern="1200">
          <a:solidFill>
            <a:schemeClr val="tx1"/>
          </a:solidFill>
          <a:latin typeface="+mn-lt"/>
          <a:ea typeface="+mn-ea"/>
          <a:cs typeface="+mn-cs"/>
        </a:defRPr>
      </a:lvl1pPr>
      <a:lvl2pPr marL="311902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1092" kern="1200">
          <a:solidFill>
            <a:schemeClr val="tx1"/>
          </a:solidFill>
          <a:latin typeface="+mn-lt"/>
          <a:ea typeface="+mn-ea"/>
          <a:cs typeface="+mn-cs"/>
        </a:defRPr>
      </a:lvl2pPr>
      <a:lvl3pPr marL="519836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910" kern="1200">
          <a:solidFill>
            <a:schemeClr val="tx1"/>
          </a:solidFill>
          <a:latin typeface="+mn-lt"/>
          <a:ea typeface="+mn-ea"/>
          <a:cs typeface="+mn-cs"/>
        </a:defRPr>
      </a:lvl3pPr>
      <a:lvl4pPr marL="727771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4pPr>
      <a:lvl5pPr marL="935706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5pPr>
      <a:lvl6pPr marL="1143640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6pPr>
      <a:lvl7pPr marL="1351575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7pPr>
      <a:lvl8pPr marL="1559509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8pPr>
      <a:lvl9pPr marL="1767444" indent="-103967" algn="l" defTabSz="415869" rtl="0" eaLnBrk="1" latinLnBrk="0" hangingPunct="1">
        <a:lnSpc>
          <a:spcPct val="90000"/>
        </a:lnSpc>
        <a:spcBef>
          <a:spcPts val="227"/>
        </a:spcBef>
        <a:buFont typeface="Arial" panose="020B0604020202020204" pitchFamily="34" charset="0"/>
        <a:buChar char="•"/>
        <a:defRPr sz="8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1pPr>
      <a:lvl2pPr marL="207935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2pPr>
      <a:lvl3pPr marL="415869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3pPr>
      <a:lvl4pPr marL="623804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4pPr>
      <a:lvl5pPr marL="831738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5pPr>
      <a:lvl6pPr marL="1039673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6pPr>
      <a:lvl7pPr marL="1247607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7pPr>
      <a:lvl8pPr marL="1455542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8pPr>
      <a:lvl9pPr marL="1663476" algn="l" defTabSz="415869" rtl="0" eaLnBrk="1" latinLnBrk="0" hangingPunct="1">
        <a:defRPr sz="8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6F46F33F-846D-C74E-9350-318A48860E28}"/>
              </a:ext>
            </a:extLst>
          </p:cNvPr>
          <p:cNvGrpSpPr/>
          <p:nvPr userDrawn="1"/>
        </p:nvGrpSpPr>
        <p:grpSpPr>
          <a:xfrm>
            <a:off x="-639531" y="339502"/>
            <a:ext cx="468560" cy="3432245"/>
            <a:chOff x="-612576" y="-1"/>
            <a:chExt cx="468560" cy="3432245"/>
          </a:xfrm>
        </p:grpSpPr>
        <p:sp>
          <p:nvSpPr>
            <p:cNvPr id="3" name="Retângulo 2">
              <a:extLst>
                <a:ext uri="{FF2B5EF4-FFF2-40B4-BE49-F238E27FC236}">
                  <a16:creationId xmlns:a16="http://schemas.microsoft.com/office/drawing/2014/main" id="{CDFBCB84-CFE3-AB47-9B0B-6B5E26FDDA84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FFFFFF"/>
                </a:solidFill>
              </a:endParaRPr>
            </a:p>
          </p:txBody>
        </p:sp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41D5A768-2298-8A46-8C06-172CDCE9631D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C99196F0-96CD-1248-B230-934AC1E93518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D8CE446B-192F-5E46-B048-028A8BDBFB88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19BB37F3-9204-DF4E-9117-131541488890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F8957849-3C8E-9045-AE0A-1606D417A090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8197AF60-FE8A-3648-B912-101DE0D35DC2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41AEE868-F7A0-044B-9EB7-56F1939DA3D6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6E5994E3-51F2-8F4A-A545-5190ED2CD539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2" name="fl">
            <a:extLst>
              <a:ext uri="{FF2B5EF4-FFF2-40B4-BE49-F238E27FC236}">
                <a16:creationId xmlns:a16="http://schemas.microsoft.com/office/drawing/2014/main" id="{F72CB60A-C215-47F1-BB9C-4C9D27CACBA9}"/>
              </a:ext>
            </a:extLst>
          </p:cNvPr>
          <p:cNvSpPr txBox="1"/>
          <p:nvPr userDrawn="1"/>
        </p:nvSpPr>
        <p:spPr>
          <a:xfrm>
            <a:off x="0" y="4831080"/>
            <a:ext cx="91440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endParaRPr lang="pt-BR" sz="800" b="0" i="0" u="non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841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38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6F46F33F-846D-C74E-9350-318A48860E28}"/>
              </a:ext>
            </a:extLst>
          </p:cNvPr>
          <p:cNvGrpSpPr/>
          <p:nvPr userDrawn="1"/>
        </p:nvGrpSpPr>
        <p:grpSpPr>
          <a:xfrm>
            <a:off x="-639531" y="339502"/>
            <a:ext cx="468560" cy="3432245"/>
            <a:chOff x="-612576" y="-1"/>
            <a:chExt cx="468560" cy="3432245"/>
          </a:xfrm>
        </p:grpSpPr>
        <p:sp>
          <p:nvSpPr>
            <p:cNvPr id="3" name="Retângulo 2">
              <a:extLst>
                <a:ext uri="{FF2B5EF4-FFF2-40B4-BE49-F238E27FC236}">
                  <a16:creationId xmlns:a16="http://schemas.microsoft.com/office/drawing/2014/main" id="{CDFBCB84-CFE3-AB47-9B0B-6B5E26FDDA84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FFFFFF"/>
                </a:solidFill>
              </a:endParaRPr>
            </a:p>
          </p:txBody>
        </p:sp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41D5A768-2298-8A46-8C06-172CDCE9631D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C99196F0-96CD-1248-B230-934AC1E93518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D8CE446B-192F-5E46-B048-028A8BDBFB88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19BB37F3-9204-DF4E-9117-131541488890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F8957849-3C8E-9045-AE0A-1606D417A090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8197AF60-FE8A-3648-B912-101DE0D35DC2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41AEE868-F7A0-044B-9EB7-56F1939DA3D6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6E5994E3-51F2-8F4A-A545-5190ED2CD539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2" name="Forma Livre 11">
            <a:extLst>
              <a:ext uri="{FF2B5EF4-FFF2-40B4-BE49-F238E27FC236}">
                <a16:creationId xmlns:a16="http://schemas.microsoft.com/office/drawing/2014/main" id="{94FC1ECF-6137-9C46-90AC-4CB830C87A64}"/>
              </a:ext>
            </a:extLst>
          </p:cNvPr>
          <p:cNvSpPr/>
          <p:nvPr userDrawn="1"/>
        </p:nvSpPr>
        <p:spPr>
          <a:xfrm>
            <a:off x="4644008" y="0"/>
            <a:ext cx="4499992" cy="5143500"/>
          </a:xfrm>
          <a:custGeom>
            <a:avLst/>
            <a:gdLst>
              <a:gd name="connsiteX0" fmla="*/ 2436579 w 4499992"/>
              <a:gd name="connsiteY0" fmla="*/ 0 h 5143500"/>
              <a:gd name="connsiteX1" fmla="*/ 3372856 w 4499992"/>
              <a:gd name="connsiteY1" fmla="*/ 0 h 5143500"/>
              <a:gd name="connsiteX2" fmla="*/ 4499992 w 4499992"/>
              <a:gd name="connsiteY2" fmla="*/ 0 h 5143500"/>
              <a:gd name="connsiteX3" fmla="*/ 4499992 w 4499992"/>
              <a:gd name="connsiteY3" fmla="*/ 5143500 h 5143500"/>
              <a:gd name="connsiteX4" fmla="*/ 3593583 w 4499992"/>
              <a:gd name="connsiteY4" fmla="*/ 5143500 h 5143500"/>
              <a:gd name="connsiteX5" fmla="*/ 3372856 w 4499992"/>
              <a:gd name="connsiteY5" fmla="*/ 5143500 h 5143500"/>
              <a:gd name="connsiteX6" fmla="*/ 0 w 4499992"/>
              <a:gd name="connsiteY6" fmla="*/ 5143500 h 5143500"/>
              <a:gd name="connsiteX7" fmla="*/ 2436579 w 4499992"/>
              <a:gd name="connsiteY7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99992" h="5143500">
                <a:moveTo>
                  <a:pt x="2436579" y="0"/>
                </a:moveTo>
                <a:lnTo>
                  <a:pt x="3372856" y="0"/>
                </a:lnTo>
                <a:lnTo>
                  <a:pt x="4499992" y="0"/>
                </a:lnTo>
                <a:lnTo>
                  <a:pt x="4499992" y="5143500"/>
                </a:lnTo>
                <a:lnTo>
                  <a:pt x="3593583" y="5143500"/>
                </a:lnTo>
                <a:lnTo>
                  <a:pt x="3372856" y="5143500"/>
                </a:lnTo>
                <a:lnTo>
                  <a:pt x="0" y="5143500"/>
                </a:lnTo>
                <a:lnTo>
                  <a:pt x="2436579" y="0"/>
                </a:lnTo>
                <a:close/>
              </a:path>
            </a:pathLst>
          </a:custGeom>
          <a:solidFill>
            <a:srgbClr val="003A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Paralelogramo 12">
            <a:extLst>
              <a:ext uri="{FF2B5EF4-FFF2-40B4-BE49-F238E27FC236}">
                <a16:creationId xmlns:a16="http://schemas.microsoft.com/office/drawing/2014/main" id="{4C764716-AC73-5742-8C7D-70DC2F93DC39}"/>
              </a:ext>
            </a:extLst>
          </p:cNvPr>
          <p:cNvSpPr/>
          <p:nvPr userDrawn="1"/>
        </p:nvSpPr>
        <p:spPr>
          <a:xfrm>
            <a:off x="3941584" y="2045650"/>
            <a:ext cx="3157916" cy="3097850"/>
          </a:xfrm>
          <a:prstGeom prst="parallelogram">
            <a:avLst>
              <a:gd name="adj" fmla="val 47372"/>
            </a:avLst>
          </a:prstGeom>
          <a:solidFill>
            <a:srgbClr val="7577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Paralelogramo 13">
            <a:extLst>
              <a:ext uri="{FF2B5EF4-FFF2-40B4-BE49-F238E27FC236}">
                <a16:creationId xmlns:a16="http://schemas.microsoft.com/office/drawing/2014/main" id="{CF054725-F892-8C46-90F6-05CF63EA049C}"/>
              </a:ext>
            </a:extLst>
          </p:cNvPr>
          <p:cNvSpPr/>
          <p:nvPr userDrawn="1"/>
        </p:nvSpPr>
        <p:spPr>
          <a:xfrm>
            <a:off x="3419872" y="3075806"/>
            <a:ext cx="2167460" cy="2067694"/>
          </a:xfrm>
          <a:prstGeom prst="parallelogram">
            <a:avLst>
              <a:gd name="adj" fmla="val 47372"/>
            </a:avLst>
          </a:prstGeom>
          <a:solidFill>
            <a:srgbClr val="CBCCCE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689DF9A0-FBD8-DA4C-B734-C352EFF5FE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12" r="-231"/>
          <a:stretch/>
        </p:blipFill>
        <p:spPr>
          <a:xfrm>
            <a:off x="8020389" y="239354"/>
            <a:ext cx="728324" cy="167213"/>
          </a:xfrm>
          <a:prstGeom prst="rect">
            <a:avLst/>
          </a:prstGeom>
        </p:spPr>
      </p:pic>
      <p:sp>
        <p:nvSpPr>
          <p:cNvPr id="16" name="fl">
            <a:extLst>
              <a:ext uri="{FF2B5EF4-FFF2-40B4-BE49-F238E27FC236}">
                <a16:creationId xmlns:a16="http://schemas.microsoft.com/office/drawing/2014/main" id="{C4C96518-05C9-4624-92E8-EEEA3FD21ADA}"/>
              </a:ext>
            </a:extLst>
          </p:cNvPr>
          <p:cNvSpPr txBox="1"/>
          <p:nvPr userDrawn="1"/>
        </p:nvSpPr>
        <p:spPr>
          <a:xfrm>
            <a:off x="0" y="4831080"/>
            <a:ext cx="91440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endParaRPr lang="pt-BR" sz="800" b="0" i="0" u="non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83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85" r:id="rId1"/>
    <p:sldLayoutId id="2147484779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rma Livre 15">
            <a:extLst>
              <a:ext uri="{FF2B5EF4-FFF2-40B4-BE49-F238E27FC236}">
                <a16:creationId xmlns:a16="http://schemas.microsoft.com/office/drawing/2014/main" id="{A0EDCEA3-3FA1-6E4C-A746-869AEB59F47E}"/>
              </a:ext>
            </a:extLst>
          </p:cNvPr>
          <p:cNvSpPr/>
          <p:nvPr userDrawn="1"/>
        </p:nvSpPr>
        <p:spPr>
          <a:xfrm>
            <a:off x="4715959" y="13138"/>
            <a:ext cx="4408535" cy="5155152"/>
          </a:xfrm>
          <a:custGeom>
            <a:avLst/>
            <a:gdLst>
              <a:gd name="connsiteX0" fmla="*/ 2436579 w 4408535"/>
              <a:gd name="connsiteY0" fmla="*/ 0 h 5155152"/>
              <a:gd name="connsiteX1" fmla="*/ 4408535 w 4408535"/>
              <a:gd name="connsiteY1" fmla="*/ 0 h 5155152"/>
              <a:gd name="connsiteX2" fmla="*/ 4408535 w 4408535"/>
              <a:gd name="connsiteY2" fmla="*/ 5155152 h 5155152"/>
              <a:gd name="connsiteX3" fmla="*/ 0 w 4408535"/>
              <a:gd name="connsiteY3" fmla="*/ 5143500 h 5155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8535" h="5155152">
                <a:moveTo>
                  <a:pt x="2436579" y="0"/>
                </a:moveTo>
                <a:lnTo>
                  <a:pt x="4408535" y="0"/>
                </a:lnTo>
                <a:lnTo>
                  <a:pt x="4408535" y="5155152"/>
                </a:lnTo>
                <a:lnTo>
                  <a:pt x="0" y="5143500"/>
                </a:lnTo>
                <a:close/>
              </a:path>
            </a:pathLst>
          </a:custGeom>
          <a:gradFill>
            <a:gsLst>
              <a:gs pos="0">
                <a:srgbClr val="EEEFF2"/>
              </a:gs>
              <a:gs pos="100000">
                <a:srgbClr val="C3C7C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orma Livre 16">
            <a:extLst>
              <a:ext uri="{FF2B5EF4-FFF2-40B4-BE49-F238E27FC236}">
                <a16:creationId xmlns:a16="http://schemas.microsoft.com/office/drawing/2014/main" id="{827FB841-8F1D-BD48-91F7-AADB73E75A10}"/>
              </a:ext>
            </a:extLst>
          </p:cNvPr>
          <p:cNvSpPr/>
          <p:nvPr userDrawn="1"/>
        </p:nvSpPr>
        <p:spPr>
          <a:xfrm>
            <a:off x="10827670" y="5172546"/>
            <a:ext cx="3338" cy="2852"/>
          </a:xfrm>
          <a:custGeom>
            <a:avLst/>
            <a:gdLst>
              <a:gd name="connsiteX0" fmla="*/ 4450 w 4450"/>
              <a:gd name="connsiteY0" fmla="*/ 0 h 3803"/>
              <a:gd name="connsiteX1" fmla="*/ 4450 w 4450"/>
              <a:gd name="connsiteY1" fmla="*/ 3803 h 3803"/>
              <a:gd name="connsiteX2" fmla="*/ 0 w 4450"/>
              <a:gd name="connsiteY2" fmla="*/ 3803 h 3803"/>
              <a:gd name="connsiteX3" fmla="*/ 4450 w 4450"/>
              <a:gd name="connsiteY3" fmla="*/ 0 h 3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50" h="3803">
                <a:moveTo>
                  <a:pt x="4450" y="0"/>
                </a:moveTo>
                <a:lnTo>
                  <a:pt x="4450" y="3803"/>
                </a:lnTo>
                <a:lnTo>
                  <a:pt x="0" y="3803"/>
                </a:lnTo>
                <a:lnTo>
                  <a:pt x="44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Paralelogramo 17">
            <a:extLst>
              <a:ext uri="{FF2B5EF4-FFF2-40B4-BE49-F238E27FC236}">
                <a16:creationId xmlns:a16="http://schemas.microsoft.com/office/drawing/2014/main" id="{030CA125-4F0D-DC40-8394-7FE4B601C0AA}"/>
              </a:ext>
            </a:extLst>
          </p:cNvPr>
          <p:cNvSpPr/>
          <p:nvPr userDrawn="1"/>
        </p:nvSpPr>
        <p:spPr>
          <a:xfrm>
            <a:off x="4728503" y="1599642"/>
            <a:ext cx="2678884" cy="2284986"/>
          </a:xfrm>
          <a:prstGeom prst="parallelogram">
            <a:avLst>
              <a:gd name="adj" fmla="val 47372"/>
            </a:avLst>
          </a:prstGeom>
          <a:solidFill>
            <a:srgbClr val="CBCC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Paralelogramo 18">
            <a:extLst>
              <a:ext uri="{FF2B5EF4-FFF2-40B4-BE49-F238E27FC236}">
                <a16:creationId xmlns:a16="http://schemas.microsoft.com/office/drawing/2014/main" id="{3BAB1230-DC3E-6E4A-80E5-7D923011AB45}"/>
              </a:ext>
            </a:extLst>
          </p:cNvPr>
          <p:cNvSpPr/>
          <p:nvPr userDrawn="1"/>
        </p:nvSpPr>
        <p:spPr>
          <a:xfrm>
            <a:off x="4921354" y="1599642"/>
            <a:ext cx="2678884" cy="2284986"/>
          </a:xfrm>
          <a:prstGeom prst="parallelogram">
            <a:avLst>
              <a:gd name="adj" fmla="val 47372"/>
            </a:avLst>
          </a:prstGeom>
          <a:solidFill>
            <a:srgbClr val="7577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Paralelogramo 19">
            <a:extLst>
              <a:ext uri="{FF2B5EF4-FFF2-40B4-BE49-F238E27FC236}">
                <a16:creationId xmlns:a16="http://schemas.microsoft.com/office/drawing/2014/main" id="{F10F686B-FBD8-1648-B254-88BD9AF524BF}"/>
              </a:ext>
            </a:extLst>
          </p:cNvPr>
          <p:cNvSpPr/>
          <p:nvPr userDrawn="1"/>
        </p:nvSpPr>
        <p:spPr>
          <a:xfrm>
            <a:off x="4201274" y="2079668"/>
            <a:ext cx="4248472" cy="1324933"/>
          </a:xfrm>
          <a:prstGeom prst="parallelogram">
            <a:avLst>
              <a:gd name="adj" fmla="val 47372"/>
            </a:avLst>
          </a:prstGeom>
          <a:solidFill>
            <a:srgbClr val="003A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C372FCF2-B6BD-AD49-82C3-F2D70889D21B}"/>
              </a:ext>
            </a:extLst>
          </p:cNvPr>
          <p:cNvSpPr/>
          <p:nvPr userDrawn="1"/>
        </p:nvSpPr>
        <p:spPr>
          <a:xfrm>
            <a:off x="408786" y="2742134"/>
            <a:ext cx="38575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1" i="0" u="none" strike="noStrike" kern="1200" cap="none" spc="0" normalizeH="0" baseline="0" noProof="0" dirty="0">
                <a:ln>
                  <a:noFill/>
                </a:ln>
                <a:solidFill>
                  <a:srgbClr val="003465"/>
                </a:solidFill>
                <a:effectLst/>
                <a:uLnTx/>
                <a:uFillTx/>
                <a:latin typeface="Trebuchet MS" panose="020B0603020202020204" pitchFamily="34" charset="0"/>
                <a:ea typeface="Trebuchet MS" charset="0"/>
                <a:cs typeface="Trebuchet MS" charset="0"/>
              </a:rPr>
              <a:t>www.febraban.org.br  | sustentabilidade@febraban.org.br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1" i="0" u="none" strike="noStrike" kern="1200" cap="none" spc="0" normalizeH="0" baseline="0" noProof="0" dirty="0">
                <a:ln>
                  <a:noFill/>
                </a:ln>
                <a:solidFill>
                  <a:srgbClr val="003465"/>
                </a:solidFill>
                <a:effectLst/>
                <a:uLnTx/>
                <a:uFillTx/>
                <a:latin typeface="Trebuchet MS" panose="020B0603020202020204" pitchFamily="34" charset="0"/>
                <a:ea typeface="Trebuchet MS" charset="0"/>
                <a:cs typeface="Trebuchet MS" charset="0"/>
              </a:rPr>
              <a:t> </a:t>
            </a: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srgbClr val="003465"/>
                </a:solidFill>
                <a:effectLst/>
                <a:uLnTx/>
                <a:uFillTx/>
                <a:latin typeface="Trebuchet MS" panose="020B0603020202020204" pitchFamily="34" charset="0"/>
                <a:ea typeface="Trebuchet MS" charset="0"/>
                <a:cs typeface="Trebuchet MS" charset="0"/>
              </a:rPr>
              <a:t>As publicações estão disponíveis no site </a:t>
            </a:r>
            <a:endParaRPr kumimoji="0" lang="pt-BR" sz="1000" b="0" i="0" u="none" strike="noStrike" kern="1200" cap="none" spc="0" normalizeH="0" baseline="0" noProof="0" dirty="0">
              <a:ln>
                <a:noFill/>
              </a:ln>
              <a:solidFill>
                <a:srgbClr val="003465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3" name="Gráfico 22">
            <a:extLst>
              <a:ext uri="{FF2B5EF4-FFF2-40B4-BE49-F238E27FC236}">
                <a16:creationId xmlns:a16="http://schemas.microsoft.com/office/drawing/2014/main" id="{C8BC3239-2767-7A44-B587-670C720EE1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96465" y="2501349"/>
            <a:ext cx="1458089" cy="481571"/>
          </a:xfrm>
          <a:prstGeom prst="rect">
            <a:avLst/>
          </a:prstGeom>
        </p:spPr>
      </p:pic>
      <p:grpSp>
        <p:nvGrpSpPr>
          <p:cNvPr id="24" name="Agrupar 23">
            <a:extLst>
              <a:ext uri="{FF2B5EF4-FFF2-40B4-BE49-F238E27FC236}">
                <a16:creationId xmlns:a16="http://schemas.microsoft.com/office/drawing/2014/main" id="{10D4946D-2E18-5F4A-A176-DBB62847FF92}"/>
              </a:ext>
            </a:extLst>
          </p:cNvPr>
          <p:cNvGrpSpPr/>
          <p:nvPr userDrawn="1"/>
        </p:nvGrpSpPr>
        <p:grpSpPr>
          <a:xfrm>
            <a:off x="-639531" y="339502"/>
            <a:ext cx="468560" cy="3432245"/>
            <a:chOff x="-612576" y="-1"/>
            <a:chExt cx="468560" cy="3432245"/>
          </a:xfrm>
        </p:grpSpPr>
        <p:sp>
          <p:nvSpPr>
            <p:cNvPr id="25" name="Retângulo 24">
              <a:extLst>
                <a:ext uri="{FF2B5EF4-FFF2-40B4-BE49-F238E27FC236}">
                  <a16:creationId xmlns:a16="http://schemas.microsoft.com/office/drawing/2014/main" id="{3B6C9096-3729-064F-B37E-D3B3284660F6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FFFFFF"/>
                </a:solidFill>
              </a:endParaRPr>
            </a:p>
          </p:txBody>
        </p:sp>
        <p:sp>
          <p:nvSpPr>
            <p:cNvPr id="26" name="Retângulo 25">
              <a:extLst>
                <a:ext uri="{FF2B5EF4-FFF2-40B4-BE49-F238E27FC236}">
                  <a16:creationId xmlns:a16="http://schemas.microsoft.com/office/drawing/2014/main" id="{A570F32A-EFF5-D347-BD7A-B09FA403C2C9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7" name="Retângulo 26">
              <a:extLst>
                <a:ext uri="{FF2B5EF4-FFF2-40B4-BE49-F238E27FC236}">
                  <a16:creationId xmlns:a16="http://schemas.microsoft.com/office/drawing/2014/main" id="{9D29F202-87A7-BF45-BC36-95CA9B0E317E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8" name="Retângulo 27">
              <a:extLst>
                <a:ext uri="{FF2B5EF4-FFF2-40B4-BE49-F238E27FC236}">
                  <a16:creationId xmlns:a16="http://schemas.microsoft.com/office/drawing/2014/main" id="{1C96DD69-3EFA-1B44-9020-8EDD366A3E41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9" name="Retângulo 28">
              <a:extLst>
                <a:ext uri="{FF2B5EF4-FFF2-40B4-BE49-F238E27FC236}">
                  <a16:creationId xmlns:a16="http://schemas.microsoft.com/office/drawing/2014/main" id="{22F03ABA-051C-8443-91B8-E6B72198285C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0" name="Retângulo 29">
              <a:extLst>
                <a:ext uri="{FF2B5EF4-FFF2-40B4-BE49-F238E27FC236}">
                  <a16:creationId xmlns:a16="http://schemas.microsoft.com/office/drawing/2014/main" id="{36019B63-30C0-4C40-9F2F-1E9F92568F78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1" name="Retângulo 30">
              <a:extLst>
                <a:ext uri="{FF2B5EF4-FFF2-40B4-BE49-F238E27FC236}">
                  <a16:creationId xmlns:a16="http://schemas.microsoft.com/office/drawing/2014/main" id="{44C7DA57-4D28-0244-9E71-F8F2594AB5CA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2" name="Retângulo 31">
              <a:extLst>
                <a:ext uri="{FF2B5EF4-FFF2-40B4-BE49-F238E27FC236}">
                  <a16:creationId xmlns:a16="http://schemas.microsoft.com/office/drawing/2014/main" id="{B92B841C-E04D-DA46-9620-F8E2F9C4D1DD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3" name="Retângulo 32">
              <a:extLst>
                <a:ext uri="{FF2B5EF4-FFF2-40B4-BE49-F238E27FC236}">
                  <a16:creationId xmlns:a16="http://schemas.microsoft.com/office/drawing/2014/main" id="{AA79B69D-39E7-C84C-9288-6BABB099E0AC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" name="fl">
            <a:extLst>
              <a:ext uri="{FF2B5EF4-FFF2-40B4-BE49-F238E27FC236}">
                <a16:creationId xmlns:a16="http://schemas.microsoft.com/office/drawing/2014/main" id="{F8F6C38E-A55C-4DC5-9DBF-022766BE6914}"/>
              </a:ext>
            </a:extLst>
          </p:cNvPr>
          <p:cNvSpPr txBox="1"/>
          <p:nvPr userDrawn="1"/>
        </p:nvSpPr>
        <p:spPr>
          <a:xfrm>
            <a:off x="0" y="4831080"/>
            <a:ext cx="91440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endParaRPr lang="pt-BR" sz="800" b="0" i="0" u="non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665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87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Agrupar 23">
            <a:extLst>
              <a:ext uri="{FF2B5EF4-FFF2-40B4-BE49-F238E27FC236}">
                <a16:creationId xmlns:a16="http://schemas.microsoft.com/office/drawing/2014/main" id="{10D4946D-2E18-5F4A-A176-DBB62847FF92}"/>
              </a:ext>
            </a:extLst>
          </p:cNvPr>
          <p:cNvGrpSpPr/>
          <p:nvPr userDrawn="1"/>
        </p:nvGrpSpPr>
        <p:grpSpPr>
          <a:xfrm>
            <a:off x="-639531" y="339502"/>
            <a:ext cx="468560" cy="3432245"/>
            <a:chOff x="-612576" y="-1"/>
            <a:chExt cx="468560" cy="3432245"/>
          </a:xfrm>
        </p:grpSpPr>
        <p:sp>
          <p:nvSpPr>
            <p:cNvPr id="25" name="Retângulo 24">
              <a:extLst>
                <a:ext uri="{FF2B5EF4-FFF2-40B4-BE49-F238E27FC236}">
                  <a16:creationId xmlns:a16="http://schemas.microsoft.com/office/drawing/2014/main" id="{3B6C9096-3729-064F-B37E-D3B3284660F6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FFFFFF"/>
                </a:solidFill>
              </a:endParaRPr>
            </a:p>
          </p:txBody>
        </p:sp>
        <p:sp>
          <p:nvSpPr>
            <p:cNvPr id="26" name="Retângulo 25">
              <a:extLst>
                <a:ext uri="{FF2B5EF4-FFF2-40B4-BE49-F238E27FC236}">
                  <a16:creationId xmlns:a16="http://schemas.microsoft.com/office/drawing/2014/main" id="{A570F32A-EFF5-D347-BD7A-B09FA403C2C9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7" name="Retângulo 26">
              <a:extLst>
                <a:ext uri="{FF2B5EF4-FFF2-40B4-BE49-F238E27FC236}">
                  <a16:creationId xmlns:a16="http://schemas.microsoft.com/office/drawing/2014/main" id="{9D29F202-87A7-BF45-BC36-95CA9B0E317E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8" name="Retângulo 27">
              <a:extLst>
                <a:ext uri="{FF2B5EF4-FFF2-40B4-BE49-F238E27FC236}">
                  <a16:creationId xmlns:a16="http://schemas.microsoft.com/office/drawing/2014/main" id="{1C96DD69-3EFA-1B44-9020-8EDD366A3E41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9" name="Retângulo 28">
              <a:extLst>
                <a:ext uri="{FF2B5EF4-FFF2-40B4-BE49-F238E27FC236}">
                  <a16:creationId xmlns:a16="http://schemas.microsoft.com/office/drawing/2014/main" id="{22F03ABA-051C-8443-91B8-E6B72198285C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0" name="Retângulo 29">
              <a:extLst>
                <a:ext uri="{FF2B5EF4-FFF2-40B4-BE49-F238E27FC236}">
                  <a16:creationId xmlns:a16="http://schemas.microsoft.com/office/drawing/2014/main" id="{36019B63-30C0-4C40-9F2F-1E9F92568F78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1" name="Retângulo 30">
              <a:extLst>
                <a:ext uri="{FF2B5EF4-FFF2-40B4-BE49-F238E27FC236}">
                  <a16:creationId xmlns:a16="http://schemas.microsoft.com/office/drawing/2014/main" id="{44C7DA57-4D28-0244-9E71-F8F2594AB5CA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2" name="Retângulo 31">
              <a:extLst>
                <a:ext uri="{FF2B5EF4-FFF2-40B4-BE49-F238E27FC236}">
                  <a16:creationId xmlns:a16="http://schemas.microsoft.com/office/drawing/2014/main" id="{B92B841C-E04D-DA46-9620-F8E2F9C4D1DD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3" name="Retângulo 32">
              <a:extLst>
                <a:ext uri="{FF2B5EF4-FFF2-40B4-BE49-F238E27FC236}">
                  <a16:creationId xmlns:a16="http://schemas.microsoft.com/office/drawing/2014/main" id="{AA79B69D-39E7-C84C-9288-6BABB099E0AC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4" name="Forma Livre 33">
            <a:extLst>
              <a:ext uri="{FF2B5EF4-FFF2-40B4-BE49-F238E27FC236}">
                <a16:creationId xmlns:a16="http://schemas.microsoft.com/office/drawing/2014/main" id="{9EE6337E-921C-5441-A7CD-DAB64F367E25}"/>
              </a:ext>
            </a:extLst>
          </p:cNvPr>
          <p:cNvSpPr/>
          <p:nvPr userDrawn="1"/>
        </p:nvSpPr>
        <p:spPr>
          <a:xfrm>
            <a:off x="1835696" y="0"/>
            <a:ext cx="7308304" cy="5143500"/>
          </a:xfrm>
          <a:custGeom>
            <a:avLst/>
            <a:gdLst>
              <a:gd name="connsiteX0" fmla="*/ 4920684 w 7308304"/>
              <a:gd name="connsiteY0" fmla="*/ 0 h 5143500"/>
              <a:gd name="connsiteX1" fmla="*/ 7308304 w 7308304"/>
              <a:gd name="connsiteY1" fmla="*/ 0 h 5143500"/>
              <a:gd name="connsiteX2" fmla="*/ 7308304 w 7308304"/>
              <a:gd name="connsiteY2" fmla="*/ 639782 h 5143500"/>
              <a:gd name="connsiteX3" fmla="*/ 6181251 w 7308304"/>
              <a:gd name="connsiteY3" fmla="*/ 1817870 h 5143500"/>
              <a:gd name="connsiteX4" fmla="*/ 7308304 w 7308304"/>
              <a:gd name="connsiteY4" fmla="*/ 640577 h 5143500"/>
              <a:gd name="connsiteX5" fmla="*/ 7308304 w 7308304"/>
              <a:gd name="connsiteY5" fmla="*/ 5143500 h 5143500"/>
              <a:gd name="connsiteX6" fmla="*/ 2999687 w 7308304"/>
              <a:gd name="connsiteY6" fmla="*/ 5143500 h 5143500"/>
              <a:gd name="connsiteX7" fmla="*/ 2997539 w 7308304"/>
              <a:gd name="connsiteY7" fmla="*/ 5143500 h 5143500"/>
              <a:gd name="connsiteX8" fmla="*/ 0 w 7308304"/>
              <a:gd name="connsiteY8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8304" h="5143500">
                <a:moveTo>
                  <a:pt x="4920684" y="0"/>
                </a:moveTo>
                <a:lnTo>
                  <a:pt x="7308304" y="0"/>
                </a:lnTo>
                <a:lnTo>
                  <a:pt x="7308304" y="639782"/>
                </a:lnTo>
                <a:lnTo>
                  <a:pt x="6181251" y="1817870"/>
                </a:lnTo>
                <a:lnTo>
                  <a:pt x="7308304" y="640577"/>
                </a:lnTo>
                <a:lnTo>
                  <a:pt x="7308304" y="5143500"/>
                </a:lnTo>
                <a:lnTo>
                  <a:pt x="2999687" y="5143500"/>
                </a:lnTo>
                <a:lnTo>
                  <a:pt x="2997539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CBCCCE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  <p:cxnSp>
        <p:nvCxnSpPr>
          <p:cNvPr id="37" name="Conector Reto 36">
            <a:extLst>
              <a:ext uri="{FF2B5EF4-FFF2-40B4-BE49-F238E27FC236}">
                <a16:creationId xmlns:a16="http://schemas.microsoft.com/office/drawing/2014/main" id="{2929EF48-4819-B74D-BF5E-1C68B721AD26}"/>
              </a:ext>
            </a:extLst>
          </p:cNvPr>
          <p:cNvCxnSpPr>
            <a:cxnSpLocks/>
          </p:cNvCxnSpPr>
          <p:nvPr userDrawn="1"/>
        </p:nvCxnSpPr>
        <p:spPr>
          <a:xfrm>
            <a:off x="1972533" y="2355726"/>
            <a:ext cx="7171467" cy="0"/>
          </a:xfrm>
          <a:prstGeom prst="line">
            <a:avLst/>
          </a:prstGeom>
          <a:ln w="12700">
            <a:solidFill>
              <a:srgbClr val="003A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to 39">
            <a:extLst>
              <a:ext uri="{FF2B5EF4-FFF2-40B4-BE49-F238E27FC236}">
                <a16:creationId xmlns:a16="http://schemas.microsoft.com/office/drawing/2014/main" id="{27E5A6FB-0ED0-BC48-8674-BC28E005740F}"/>
              </a:ext>
            </a:extLst>
          </p:cNvPr>
          <p:cNvCxnSpPr>
            <a:cxnSpLocks/>
          </p:cNvCxnSpPr>
          <p:nvPr userDrawn="1"/>
        </p:nvCxnSpPr>
        <p:spPr>
          <a:xfrm>
            <a:off x="1972533" y="3435846"/>
            <a:ext cx="7171467" cy="0"/>
          </a:xfrm>
          <a:prstGeom prst="line">
            <a:avLst/>
          </a:prstGeom>
          <a:ln w="12700">
            <a:solidFill>
              <a:srgbClr val="003A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to 42">
            <a:extLst>
              <a:ext uri="{FF2B5EF4-FFF2-40B4-BE49-F238E27FC236}">
                <a16:creationId xmlns:a16="http://schemas.microsoft.com/office/drawing/2014/main" id="{0527EA8D-C93A-F846-ABC8-C7395E7BE661}"/>
              </a:ext>
            </a:extLst>
          </p:cNvPr>
          <p:cNvCxnSpPr>
            <a:cxnSpLocks/>
          </p:cNvCxnSpPr>
          <p:nvPr userDrawn="1"/>
        </p:nvCxnSpPr>
        <p:spPr>
          <a:xfrm>
            <a:off x="1972533" y="4515966"/>
            <a:ext cx="7171467" cy="0"/>
          </a:xfrm>
          <a:prstGeom prst="line">
            <a:avLst/>
          </a:prstGeom>
          <a:ln w="12700">
            <a:solidFill>
              <a:srgbClr val="003A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Imagem 43">
            <a:extLst>
              <a:ext uri="{FF2B5EF4-FFF2-40B4-BE49-F238E27FC236}">
                <a16:creationId xmlns:a16="http://schemas.microsoft.com/office/drawing/2014/main" id="{D8B11FAA-C6DD-C74E-A769-0B9A1C75D82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8020389" y="214212"/>
            <a:ext cx="728324" cy="217499"/>
          </a:xfrm>
          <a:prstGeom prst="rect">
            <a:avLst/>
          </a:prstGeom>
        </p:spPr>
      </p:pic>
      <p:sp>
        <p:nvSpPr>
          <p:cNvPr id="2" name="fl">
            <a:extLst>
              <a:ext uri="{FF2B5EF4-FFF2-40B4-BE49-F238E27FC236}">
                <a16:creationId xmlns:a16="http://schemas.microsoft.com/office/drawing/2014/main" id="{5FDF2B5E-05BD-4CD4-BDBD-0C74346B1513}"/>
              </a:ext>
            </a:extLst>
          </p:cNvPr>
          <p:cNvSpPr txBox="1"/>
          <p:nvPr userDrawn="1"/>
        </p:nvSpPr>
        <p:spPr>
          <a:xfrm>
            <a:off x="0" y="4831080"/>
            <a:ext cx="91440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endParaRPr lang="pt-BR" sz="800" b="0" i="0" u="non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550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89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ângulo 15">
            <a:extLst>
              <a:ext uri="{FF2B5EF4-FFF2-40B4-BE49-F238E27FC236}">
                <a16:creationId xmlns:a16="http://schemas.microsoft.com/office/drawing/2014/main" id="{15CDA780-382D-AF4C-AE88-E7A491F11CBB}"/>
              </a:ext>
            </a:extLst>
          </p:cNvPr>
          <p:cNvSpPr/>
          <p:nvPr userDrawn="1"/>
        </p:nvSpPr>
        <p:spPr>
          <a:xfrm>
            <a:off x="0" y="2617010"/>
            <a:ext cx="9144000" cy="2526490"/>
          </a:xfrm>
          <a:prstGeom prst="rect">
            <a:avLst/>
          </a:prstGeom>
          <a:solidFill>
            <a:srgbClr val="D6D6D8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4" name="Imagem 23">
            <a:extLst>
              <a:ext uri="{FF2B5EF4-FFF2-40B4-BE49-F238E27FC236}">
                <a16:creationId xmlns:a16="http://schemas.microsoft.com/office/drawing/2014/main" id="{105AF9FC-FA30-2849-AF58-9CE4BB6E44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8020389" y="214212"/>
            <a:ext cx="728324" cy="217499"/>
          </a:xfrm>
          <a:prstGeom prst="rect">
            <a:avLst/>
          </a:prstGeom>
        </p:spPr>
      </p:pic>
      <p:grpSp>
        <p:nvGrpSpPr>
          <p:cNvPr id="26" name="Agrupar 25">
            <a:extLst>
              <a:ext uri="{FF2B5EF4-FFF2-40B4-BE49-F238E27FC236}">
                <a16:creationId xmlns:a16="http://schemas.microsoft.com/office/drawing/2014/main" id="{7EA2716C-EF45-4046-B447-45520E1816EF}"/>
              </a:ext>
            </a:extLst>
          </p:cNvPr>
          <p:cNvGrpSpPr/>
          <p:nvPr userDrawn="1"/>
        </p:nvGrpSpPr>
        <p:grpSpPr>
          <a:xfrm>
            <a:off x="-684584" y="195486"/>
            <a:ext cx="468560" cy="3432245"/>
            <a:chOff x="-612576" y="-1"/>
            <a:chExt cx="468560" cy="3432245"/>
          </a:xfrm>
        </p:grpSpPr>
        <p:sp>
          <p:nvSpPr>
            <p:cNvPr id="28" name="Retângulo 27">
              <a:extLst>
                <a:ext uri="{FF2B5EF4-FFF2-40B4-BE49-F238E27FC236}">
                  <a16:creationId xmlns:a16="http://schemas.microsoft.com/office/drawing/2014/main" id="{AA74325F-2F17-4A41-A36B-B27D1AC2A55A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FFFFFF"/>
                </a:solidFill>
              </a:endParaRPr>
            </a:p>
          </p:txBody>
        </p:sp>
        <p:sp>
          <p:nvSpPr>
            <p:cNvPr id="29" name="Retângulo 28">
              <a:extLst>
                <a:ext uri="{FF2B5EF4-FFF2-40B4-BE49-F238E27FC236}">
                  <a16:creationId xmlns:a16="http://schemas.microsoft.com/office/drawing/2014/main" id="{D6A593D0-99B3-EC48-9FE3-4EFCFEEC3EF9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1" name="Retângulo 30">
              <a:extLst>
                <a:ext uri="{FF2B5EF4-FFF2-40B4-BE49-F238E27FC236}">
                  <a16:creationId xmlns:a16="http://schemas.microsoft.com/office/drawing/2014/main" id="{0CA92B39-2B90-C149-A95D-AE580F9BB890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2" name="Retângulo 31">
              <a:extLst>
                <a:ext uri="{FF2B5EF4-FFF2-40B4-BE49-F238E27FC236}">
                  <a16:creationId xmlns:a16="http://schemas.microsoft.com/office/drawing/2014/main" id="{661DFE68-C219-A54D-83EA-432909602E44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3" name="Retângulo 32">
              <a:extLst>
                <a:ext uri="{FF2B5EF4-FFF2-40B4-BE49-F238E27FC236}">
                  <a16:creationId xmlns:a16="http://schemas.microsoft.com/office/drawing/2014/main" id="{5FBA68C8-C2EE-DF4D-9235-81F748792957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4" name="Retângulo 33">
              <a:extLst>
                <a:ext uri="{FF2B5EF4-FFF2-40B4-BE49-F238E27FC236}">
                  <a16:creationId xmlns:a16="http://schemas.microsoft.com/office/drawing/2014/main" id="{AF25E551-2ED9-024F-A33C-212053E8D4CD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5" name="Retângulo 34">
              <a:extLst>
                <a:ext uri="{FF2B5EF4-FFF2-40B4-BE49-F238E27FC236}">
                  <a16:creationId xmlns:a16="http://schemas.microsoft.com/office/drawing/2014/main" id="{6411DCDA-8EDE-1D47-94EE-ACCD75DA35D0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7" name="Retângulo 36">
              <a:extLst>
                <a:ext uri="{FF2B5EF4-FFF2-40B4-BE49-F238E27FC236}">
                  <a16:creationId xmlns:a16="http://schemas.microsoft.com/office/drawing/2014/main" id="{8AB29B4B-7579-2F42-ABD2-C7D2E2416ED9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8" name="Retângulo 37">
              <a:extLst>
                <a:ext uri="{FF2B5EF4-FFF2-40B4-BE49-F238E27FC236}">
                  <a16:creationId xmlns:a16="http://schemas.microsoft.com/office/drawing/2014/main" id="{620F6575-A708-8848-B076-1D1A1DF426C8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" name="fl">
            <a:extLst>
              <a:ext uri="{FF2B5EF4-FFF2-40B4-BE49-F238E27FC236}">
                <a16:creationId xmlns:a16="http://schemas.microsoft.com/office/drawing/2014/main" id="{BF42F296-95CD-4C56-9041-AF722C22BB50}"/>
              </a:ext>
            </a:extLst>
          </p:cNvPr>
          <p:cNvSpPr txBox="1"/>
          <p:nvPr userDrawn="1"/>
        </p:nvSpPr>
        <p:spPr>
          <a:xfrm>
            <a:off x="0" y="4831080"/>
            <a:ext cx="91440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endParaRPr lang="pt-BR" sz="800" b="0" i="0" u="non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686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9" r:id="rId1"/>
    <p:sldLayoutId id="2147484789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m 25">
            <a:extLst>
              <a:ext uri="{FF2B5EF4-FFF2-40B4-BE49-F238E27FC236}">
                <a16:creationId xmlns:a16="http://schemas.microsoft.com/office/drawing/2014/main" id="{5EAFB214-0695-B84A-A008-870BC91FCA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8020389" y="214212"/>
            <a:ext cx="728324" cy="217499"/>
          </a:xfrm>
          <a:prstGeom prst="rect">
            <a:avLst/>
          </a:prstGeom>
        </p:spPr>
      </p:pic>
      <p:cxnSp>
        <p:nvCxnSpPr>
          <p:cNvPr id="30" name="Conector Reto 29">
            <a:extLst>
              <a:ext uri="{FF2B5EF4-FFF2-40B4-BE49-F238E27FC236}">
                <a16:creationId xmlns:a16="http://schemas.microsoft.com/office/drawing/2014/main" id="{00EDD82D-5001-524C-9C0B-732983679FA8}"/>
              </a:ext>
            </a:extLst>
          </p:cNvPr>
          <p:cNvCxnSpPr>
            <a:cxnSpLocks/>
          </p:cNvCxnSpPr>
          <p:nvPr userDrawn="1"/>
        </p:nvCxnSpPr>
        <p:spPr>
          <a:xfrm>
            <a:off x="413538" y="1601219"/>
            <a:ext cx="8335175" cy="0"/>
          </a:xfrm>
          <a:prstGeom prst="line">
            <a:avLst/>
          </a:prstGeom>
          <a:ln w="12700">
            <a:solidFill>
              <a:srgbClr val="003A6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Agrupar 31">
            <a:extLst>
              <a:ext uri="{FF2B5EF4-FFF2-40B4-BE49-F238E27FC236}">
                <a16:creationId xmlns:a16="http://schemas.microsoft.com/office/drawing/2014/main" id="{D64E9ADA-FCE1-6340-94A6-20CCE415457C}"/>
              </a:ext>
            </a:extLst>
          </p:cNvPr>
          <p:cNvGrpSpPr/>
          <p:nvPr userDrawn="1"/>
        </p:nvGrpSpPr>
        <p:grpSpPr>
          <a:xfrm>
            <a:off x="-661617" y="189800"/>
            <a:ext cx="468560" cy="3432245"/>
            <a:chOff x="-612576" y="-1"/>
            <a:chExt cx="468560" cy="3432245"/>
          </a:xfrm>
        </p:grpSpPr>
        <p:sp>
          <p:nvSpPr>
            <p:cNvPr id="34" name="Retângulo 33">
              <a:extLst>
                <a:ext uri="{FF2B5EF4-FFF2-40B4-BE49-F238E27FC236}">
                  <a16:creationId xmlns:a16="http://schemas.microsoft.com/office/drawing/2014/main" id="{48F195BC-AA80-3C4B-B884-3E09A8AC960D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FFFFFF"/>
                </a:solidFill>
              </a:endParaRPr>
            </a:p>
          </p:txBody>
        </p:sp>
        <p:sp>
          <p:nvSpPr>
            <p:cNvPr id="45" name="Retângulo 44">
              <a:extLst>
                <a:ext uri="{FF2B5EF4-FFF2-40B4-BE49-F238E27FC236}">
                  <a16:creationId xmlns:a16="http://schemas.microsoft.com/office/drawing/2014/main" id="{26F31547-214F-6547-A50E-33850880B689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6" name="Retângulo 45">
              <a:extLst>
                <a:ext uri="{FF2B5EF4-FFF2-40B4-BE49-F238E27FC236}">
                  <a16:creationId xmlns:a16="http://schemas.microsoft.com/office/drawing/2014/main" id="{FC5D26B2-778D-A44E-90A5-CFE15093A7C0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7" name="Retângulo 46">
              <a:extLst>
                <a:ext uri="{FF2B5EF4-FFF2-40B4-BE49-F238E27FC236}">
                  <a16:creationId xmlns:a16="http://schemas.microsoft.com/office/drawing/2014/main" id="{36E1C58C-4F6D-5544-B580-73B2DF5F4CD6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8" name="Retângulo 47">
              <a:extLst>
                <a:ext uri="{FF2B5EF4-FFF2-40B4-BE49-F238E27FC236}">
                  <a16:creationId xmlns:a16="http://schemas.microsoft.com/office/drawing/2014/main" id="{846FC1CA-CA63-D14C-AE3A-7BF8AB8B21E5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9" name="Retângulo 48">
              <a:extLst>
                <a:ext uri="{FF2B5EF4-FFF2-40B4-BE49-F238E27FC236}">
                  <a16:creationId xmlns:a16="http://schemas.microsoft.com/office/drawing/2014/main" id="{D8D59F15-FD78-CC4F-885D-7F81FC536000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0" name="Retângulo 49">
              <a:extLst>
                <a:ext uri="{FF2B5EF4-FFF2-40B4-BE49-F238E27FC236}">
                  <a16:creationId xmlns:a16="http://schemas.microsoft.com/office/drawing/2014/main" id="{EA4EE3AE-A568-694C-8094-F28E95E08EB5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1" name="Retângulo 50">
              <a:extLst>
                <a:ext uri="{FF2B5EF4-FFF2-40B4-BE49-F238E27FC236}">
                  <a16:creationId xmlns:a16="http://schemas.microsoft.com/office/drawing/2014/main" id="{EC8C87DD-123D-1C41-B2D0-F857ABF8F11B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2" name="Retângulo 51">
              <a:extLst>
                <a:ext uri="{FF2B5EF4-FFF2-40B4-BE49-F238E27FC236}">
                  <a16:creationId xmlns:a16="http://schemas.microsoft.com/office/drawing/2014/main" id="{7A7A169D-16AA-7544-ABA5-64D13AD6097D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" name="fl">
            <a:extLst>
              <a:ext uri="{FF2B5EF4-FFF2-40B4-BE49-F238E27FC236}">
                <a16:creationId xmlns:a16="http://schemas.microsoft.com/office/drawing/2014/main" id="{8B59CD39-DFF3-4CEA-ABFE-6057A4ECCCFE}"/>
              </a:ext>
            </a:extLst>
          </p:cNvPr>
          <p:cNvSpPr txBox="1"/>
          <p:nvPr userDrawn="1"/>
        </p:nvSpPr>
        <p:spPr>
          <a:xfrm>
            <a:off x="0" y="4831080"/>
            <a:ext cx="91440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endParaRPr lang="pt-BR" sz="800" b="0" i="0" u="non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8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05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>
            <a:extLst>
              <a:ext uri="{FF2B5EF4-FFF2-40B4-BE49-F238E27FC236}">
                <a16:creationId xmlns:a16="http://schemas.microsoft.com/office/drawing/2014/main" id="{16EE94D6-EE33-B344-BCA0-2B31FD254C0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8020389" y="214212"/>
            <a:ext cx="728324" cy="217499"/>
          </a:xfrm>
          <a:prstGeom prst="rect">
            <a:avLst/>
          </a:prstGeom>
        </p:spPr>
      </p:pic>
      <p:sp>
        <p:nvSpPr>
          <p:cNvPr id="2" name="fl">
            <a:extLst>
              <a:ext uri="{FF2B5EF4-FFF2-40B4-BE49-F238E27FC236}">
                <a16:creationId xmlns:a16="http://schemas.microsoft.com/office/drawing/2014/main" id="{DED1EEED-04E3-4BE4-A76A-546B97A3B440}"/>
              </a:ext>
            </a:extLst>
          </p:cNvPr>
          <p:cNvSpPr txBox="1"/>
          <p:nvPr userDrawn="1"/>
        </p:nvSpPr>
        <p:spPr>
          <a:xfrm>
            <a:off x="0" y="4831080"/>
            <a:ext cx="91440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endParaRPr lang="pt-BR" sz="800" b="0" i="0" u="non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487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786" r:id="rId2"/>
    <p:sldLayoutId id="2147484790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6F46F33F-846D-C74E-9350-318A48860E28}"/>
              </a:ext>
            </a:extLst>
          </p:cNvPr>
          <p:cNvGrpSpPr/>
          <p:nvPr userDrawn="1"/>
        </p:nvGrpSpPr>
        <p:grpSpPr>
          <a:xfrm>
            <a:off x="-639531" y="339502"/>
            <a:ext cx="468560" cy="3432245"/>
            <a:chOff x="-612576" y="-1"/>
            <a:chExt cx="468560" cy="3432245"/>
          </a:xfrm>
        </p:grpSpPr>
        <p:sp>
          <p:nvSpPr>
            <p:cNvPr id="3" name="Retângulo 2">
              <a:extLst>
                <a:ext uri="{FF2B5EF4-FFF2-40B4-BE49-F238E27FC236}">
                  <a16:creationId xmlns:a16="http://schemas.microsoft.com/office/drawing/2014/main" id="{CDFBCB84-CFE3-AB47-9B0B-6B5E26FDDA84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FFFFFF"/>
                </a:solidFill>
              </a:endParaRPr>
            </a:p>
          </p:txBody>
        </p:sp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41D5A768-2298-8A46-8C06-172CDCE9631D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" name="Retângulo 4">
              <a:extLst>
                <a:ext uri="{FF2B5EF4-FFF2-40B4-BE49-F238E27FC236}">
                  <a16:creationId xmlns:a16="http://schemas.microsoft.com/office/drawing/2014/main" id="{C99196F0-96CD-1248-B230-934AC1E93518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D8CE446B-192F-5E46-B048-028A8BDBFB88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19BB37F3-9204-DF4E-9117-131541488890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F8957849-3C8E-9045-AE0A-1606D417A090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8197AF60-FE8A-3648-B912-101DE0D35DC2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41AEE868-F7A0-044B-9EB7-56F1939DA3D6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6E5994E3-51F2-8F4A-A545-5190ED2CD539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pic>
        <p:nvPicPr>
          <p:cNvPr id="12" name="Imagem 11">
            <a:extLst>
              <a:ext uri="{FF2B5EF4-FFF2-40B4-BE49-F238E27FC236}">
                <a16:creationId xmlns:a16="http://schemas.microsoft.com/office/drawing/2014/main" id="{A9788455-EC0E-3345-9F21-559E1CF002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8020389" y="214212"/>
            <a:ext cx="728324" cy="217499"/>
          </a:xfrm>
          <a:prstGeom prst="rect">
            <a:avLst/>
          </a:prstGeom>
        </p:spPr>
      </p:pic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C8D3B139-733C-764E-87C5-E108D7D6BE16}"/>
              </a:ext>
            </a:extLst>
          </p:cNvPr>
          <p:cNvCxnSpPr>
            <a:cxnSpLocks/>
          </p:cNvCxnSpPr>
          <p:nvPr userDrawn="1"/>
        </p:nvCxnSpPr>
        <p:spPr>
          <a:xfrm flipH="1">
            <a:off x="395288" y="3651870"/>
            <a:ext cx="8353425" cy="0"/>
          </a:xfrm>
          <a:prstGeom prst="line">
            <a:avLst/>
          </a:prstGeom>
          <a:ln w="12700">
            <a:solidFill>
              <a:srgbClr val="0034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l">
            <a:extLst>
              <a:ext uri="{FF2B5EF4-FFF2-40B4-BE49-F238E27FC236}">
                <a16:creationId xmlns:a16="http://schemas.microsoft.com/office/drawing/2014/main" id="{F6A7EC59-C7D2-4A55-8A95-21AD98B385F6}"/>
              </a:ext>
            </a:extLst>
          </p:cNvPr>
          <p:cNvSpPr txBox="1"/>
          <p:nvPr userDrawn="1"/>
        </p:nvSpPr>
        <p:spPr>
          <a:xfrm>
            <a:off x="0" y="4831080"/>
            <a:ext cx="91440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endParaRPr lang="pt-BR" sz="800" b="0" i="0" u="none" baseline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247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13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rgbClr val="00396F"/>
          </a:solidFill>
          <a:latin typeface="Trebuchet MS" panose="020B0703020202090204" pitchFamily="34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Tx/>
        <a:buNone/>
        <a:defRPr lang="pt-BR" sz="1600" kern="1200" dirty="0" smtClean="0">
          <a:solidFill>
            <a:srgbClr val="002060"/>
          </a:solidFill>
          <a:latin typeface="Trebuchet MS" panose="020B0603020202020204" pitchFamily="34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lang="pt-BR" sz="18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lang="pt-BR" sz="15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lang="pt-BR" sz="135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lang="pt-BR" sz="135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m 16">
            <a:extLst>
              <a:ext uri="{FF2B5EF4-FFF2-40B4-BE49-F238E27FC236}">
                <a16:creationId xmlns:a16="http://schemas.microsoft.com/office/drawing/2014/main" id="{A4A0531E-DFA8-4045-BE0D-C56B1385F2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2"/>
          <a:stretch/>
        </p:blipFill>
        <p:spPr>
          <a:xfrm>
            <a:off x="18849" y="0"/>
            <a:ext cx="5162454" cy="5143500"/>
          </a:xfrm>
          <a:prstGeom prst="rect">
            <a:avLst/>
          </a:prstGeom>
        </p:spPr>
      </p:pic>
      <p:sp>
        <p:nvSpPr>
          <p:cNvPr id="16" name="Forma Livre 15">
            <a:extLst>
              <a:ext uri="{FF2B5EF4-FFF2-40B4-BE49-F238E27FC236}">
                <a16:creationId xmlns:a16="http://schemas.microsoft.com/office/drawing/2014/main" id="{3CC50018-6AE2-1B47-9803-B1AE3743591F}"/>
              </a:ext>
            </a:extLst>
          </p:cNvPr>
          <p:cNvSpPr/>
          <p:nvPr/>
        </p:nvSpPr>
        <p:spPr>
          <a:xfrm>
            <a:off x="2596312" y="10049"/>
            <a:ext cx="6528839" cy="5152614"/>
          </a:xfrm>
          <a:custGeom>
            <a:avLst/>
            <a:gdLst>
              <a:gd name="connsiteX0" fmla="*/ 2425178 w 6528839"/>
              <a:gd name="connsiteY0" fmla="*/ 0 h 5143647"/>
              <a:gd name="connsiteX1" fmla="*/ 4286250 w 6528839"/>
              <a:gd name="connsiteY1" fmla="*/ 0 h 5143647"/>
              <a:gd name="connsiteX2" fmla="*/ 6528839 w 6528839"/>
              <a:gd name="connsiteY2" fmla="*/ 0 h 5143647"/>
              <a:gd name="connsiteX3" fmla="*/ 6528839 w 6528839"/>
              <a:gd name="connsiteY3" fmla="*/ 5143500 h 5143647"/>
              <a:gd name="connsiteX4" fmla="*/ 5599252 w 6528839"/>
              <a:gd name="connsiteY4" fmla="*/ 5143500 h 5143647"/>
              <a:gd name="connsiteX5" fmla="*/ 5599182 w 6528839"/>
              <a:gd name="connsiteY5" fmla="*/ 5143647 h 5143647"/>
              <a:gd name="connsiteX6" fmla="*/ 0 w 6528839"/>
              <a:gd name="connsiteY6" fmla="*/ 5143647 h 5143647"/>
              <a:gd name="connsiteX7" fmla="*/ 2425178 w 6528839"/>
              <a:gd name="connsiteY7" fmla="*/ 0 h 5143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839" h="5143647">
                <a:moveTo>
                  <a:pt x="2425178" y="0"/>
                </a:moveTo>
                <a:lnTo>
                  <a:pt x="4286250" y="0"/>
                </a:lnTo>
                <a:lnTo>
                  <a:pt x="6528839" y="0"/>
                </a:lnTo>
                <a:lnTo>
                  <a:pt x="6528839" y="5143500"/>
                </a:lnTo>
                <a:lnTo>
                  <a:pt x="5599252" y="5143500"/>
                </a:lnTo>
                <a:lnTo>
                  <a:pt x="5599182" y="5143647"/>
                </a:lnTo>
                <a:lnTo>
                  <a:pt x="0" y="5143647"/>
                </a:lnTo>
                <a:lnTo>
                  <a:pt x="242517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Paralelogramo 6">
            <a:extLst>
              <a:ext uri="{FF2B5EF4-FFF2-40B4-BE49-F238E27FC236}">
                <a16:creationId xmlns:a16="http://schemas.microsoft.com/office/drawing/2014/main" id="{3106B3AC-011E-DE42-8700-41DA213DEF4B}"/>
              </a:ext>
            </a:extLst>
          </p:cNvPr>
          <p:cNvSpPr/>
          <p:nvPr/>
        </p:nvSpPr>
        <p:spPr>
          <a:xfrm>
            <a:off x="2395192" y="1599642"/>
            <a:ext cx="2678884" cy="2284986"/>
          </a:xfrm>
          <a:prstGeom prst="parallelogram">
            <a:avLst>
              <a:gd name="adj" fmla="val 47372"/>
            </a:avLst>
          </a:prstGeom>
          <a:solidFill>
            <a:srgbClr val="CBCC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Paralelogramo 5">
            <a:extLst>
              <a:ext uri="{FF2B5EF4-FFF2-40B4-BE49-F238E27FC236}">
                <a16:creationId xmlns:a16="http://schemas.microsoft.com/office/drawing/2014/main" id="{A2F13483-8CBF-CF49-833A-B9067DAB2BE7}"/>
              </a:ext>
            </a:extLst>
          </p:cNvPr>
          <p:cNvSpPr/>
          <p:nvPr/>
        </p:nvSpPr>
        <p:spPr>
          <a:xfrm>
            <a:off x="2227854" y="1599642"/>
            <a:ext cx="2678884" cy="2284986"/>
          </a:xfrm>
          <a:prstGeom prst="parallelogram">
            <a:avLst>
              <a:gd name="adj" fmla="val 47372"/>
            </a:avLst>
          </a:prstGeom>
          <a:solidFill>
            <a:srgbClr val="7577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Paralelogramo 8">
            <a:extLst>
              <a:ext uri="{FF2B5EF4-FFF2-40B4-BE49-F238E27FC236}">
                <a16:creationId xmlns:a16="http://schemas.microsoft.com/office/drawing/2014/main" id="{42BC4E87-1DE0-5948-98FD-390DA1DE17B4}"/>
              </a:ext>
            </a:extLst>
          </p:cNvPr>
          <p:cNvSpPr/>
          <p:nvPr/>
        </p:nvSpPr>
        <p:spPr>
          <a:xfrm>
            <a:off x="665384" y="2079668"/>
            <a:ext cx="4579178" cy="1324933"/>
          </a:xfrm>
          <a:prstGeom prst="parallelogram">
            <a:avLst>
              <a:gd name="adj" fmla="val 47372"/>
            </a:avLst>
          </a:prstGeom>
          <a:solidFill>
            <a:srgbClr val="003A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0" name="Gráfico 9">
            <a:extLst>
              <a:ext uri="{FF2B5EF4-FFF2-40B4-BE49-F238E27FC236}">
                <a16:creationId xmlns:a16="http://schemas.microsoft.com/office/drawing/2014/main" id="{DD6354F8-879D-EC44-AD4E-E00A99272C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38251" y="2501349"/>
            <a:ext cx="1458089" cy="481571"/>
          </a:xfrm>
          <a:prstGeom prst="rect">
            <a:avLst/>
          </a:prstGeom>
        </p:spPr>
      </p:pic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070C48FF-EDC9-407B-BE62-2B61330A5A2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41389" y="2304721"/>
            <a:ext cx="3883761" cy="1789107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t-BR" sz="2800" b="1" dirty="0"/>
              <a:t>RELEASE 2022/2023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t-BR" sz="2800" b="1" dirty="0"/>
              <a:t>PCPO - Plataforma do Cadastro Positivo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692247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9FB7CE99-B3C2-416D-A949-480CC6E68B18}"/>
              </a:ext>
            </a:extLst>
          </p:cNvPr>
          <p:cNvSpPr/>
          <p:nvPr/>
        </p:nvSpPr>
        <p:spPr>
          <a:xfrm>
            <a:off x="642" y="361"/>
            <a:ext cx="9143358" cy="5143139"/>
          </a:xfrm>
          <a:prstGeom prst="rect">
            <a:avLst/>
          </a:prstGeom>
          <a:solidFill>
            <a:srgbClr val="0039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" name="Espaço Reservado para Texto 10">
            <a:extLst>
              <a:ext uri="{FF2B5EF4-FFF2-40B4-BE49-F238E27FC236}">
                <a16:creationId xmlns:a16="http://schemas.microsoft.com/office/drawing/2014/main" id="{E34F7913-4C9E-483D-8BD5-90C15EADE1EF}"/>
              </a:ext>
            </a:extLst>
          </p:cNvPr>
          <p:cNvSpPr txBox="1">
            <a:spLocks/>
          </p:cNvSpPr>
          <p:nvPr/>
        </p:nvSpPr>
        <p:spPr>
          <a:xfrm>
            <a:off x="408954" y="300628"/>
            <a:ext cx="7540490" cy="41473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altLang="pt-BR" sz="3000" b="1" u="sng" dirty="0">
                <a:solidFill>
                  <a:schemeClr val="bg1"/>
                </a:solidFill>
                <a:latin typeface="Trebuchet MS" panose="020B0603020202020204" pitchFamily="34" charset="0"/>
              </a:rPr>
              <a:t>AGENDA</a:t>
            </a:r>
          </a:p>
          <a:p>
            <a:pPr marL="519836" indent="-519836">
              <a:buFont typeface="+mj-lt"/>
              <a:buAutoNum type="arabicPeriod"/>
            </a:pPr>
            <a:endParaRPr lang="pt-BR" altLang="pt-BR" sz="3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519836" indent="-519836">
              <a:buFont typeface="+mj-lt"/>
              <a:buAutoNum type="arabicPeriod"/>
            </a:pPr>
            <a:r>
              <a:rPr lang="pt-BR" altLang="pt-BR" sz="2400" b="1" dirty="0">
                <a:solidFill>
                  <a:schemeClr val="bg1"/>
                </a:solidFill>
                <a:latin typeface="Trebuchet MS" panose="020B0603020202020204" pitchFamily="34" charset="0"/>
              </a:rPr>
              <a:t>Funcionalidades</a:t>
            </a:r>
          </a:p>
          <a:p>
            <a:pPr marL="519836" indent="-519836">
              <a:buFont typeface="+mj-lt"/>
              <a:buAutoNum type="arabicPeriod"/>
            </a:pPr>
            <a:r>
              <a:rPr lang="pt-BR" altLang="pt-BR" sz="2400" b="1" dirty="0">
                <a:solidFill>
                  <a:schemeClr val="bg1"/>
                </a:solidFill>
                <a:latin typeface="Trebuchet MS" panose="020B0603020202020204" pitchFamily="34" charset="0"/>
              </a:rPr>
              <a:t>Descritivo Técnico</a:t>
            </a:r>
          </a:p>
          <a:p>
            <a:pPr marL="0" indent="0">
              <a:buNone/>
            </a:pPr>
            <a:endParaRPr lang="pt-BR" altLang="pt-BR" sz="3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pt-BR" altLang="pt-BR" sz="3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519836" indent="-519836">
              <a:buFont typeface="+mj-lt"/>
              <a:buAutoNum type="arabicPeriod"/>
            </a:pPr>
            <a:endParaRPr lang="pt-BR" altLang="pt-BR" sz="3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pPr marL="519836" indent="-519836">
              <a:buFont typeface="+mj-lt"/>
              <a:buAutoNum type="arabicPeriod"/>
            </a:pPr>
            <a:endParaRPr lang="pt-BR" altLang="pt-BR" sz="30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42F01A61-F1B7-4C05-B26E-1A4571331D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44135" y="4532068"/>
            <a:ext cx="1255731" cy="41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840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3478102-8FF2-4CF7-9814-B7C4356F77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7121" y="2294751"/>
            <a:ext cx="5112961" cy="553998"/>
          </a:xfrm>
        </p:spPr>
        <p:txBody>
          <a:bodyPr/>
          <a:lstStyle/>
          <a:p>
            <a:r>
              <a:rPr lang="pt-BR" dirty="0"/>
              <a:t>1. Lista de Funcionalidades</a:t>
            </a:r>
          </a:p>
        </p:txBody>
      </p:sp>
    </p:spTree>
    <p:extLst>
      <p:ext uri="{BB962C8B-B14F-4D97-AF65-F5344CB8AC3E}">
        <p14:creationId xmlns:p14="http://schemas.microsoft.com/office/powerpoint/2010/main" val="602687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">
            <a:extLst>
              <a:ext uri="{FF2B5EF4-FFF2-40B4-BE49-F238E27FC236}">
                <a16:creationId xmlns:a16="http://schemas.microsoft.com/office/drawing/2014/main" id="{00A1212B-B727-43E5-881F-9545BD89AA8A}"/>
              </a:ext>
            </a:extLst>
          </p:cNvPr>
          <p:cNvSpPr txBox="1">
            <a:spLocks/>
          </p:cNvSpPr>
          <p:nvPr/>
        </p:nvSpPr>
        <p:spPr>
          <a:xfrm>
            <a:off x="141307" y="172489"/>
            <a:ext cx="5345093" cy="337365"/>
          </a:xfrm>
          <a:prstGeom prst="rect">
            <a:avLst/>
          </a:prstGeom>
        </p:spPr>
        <p:txBody>
          <a:bodyPr/>
          <a:lstStyle>
            <a:lvl1pPr marL="103967" indent="-103967" algn="l" defTabSz="415869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2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11902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109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9836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9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7771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35706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3640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1575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59509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67444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2000" b="1" dirty="0">
                <a:solidFill>
                  <a:srgbClr val="00396F"/>
                </a:solidFill>
                <a:latin typeface="Trebuchet MS" panose="020B0703020202090204" pitchFamily="34" charset="0"/>
              </a:rPr>
              <a:t>Relação das Funcionalidades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pt-BR" sz="1500" b="1" dirty="0">
                <a:solidFill>
                  <a:srgbClr val="00396F"/>
                </a:solidFill>
                <a:latin typeface="Trebuchet MS" panose="020B0703020202090204" pitchFamily="34" charset="0"/>
              </a:rPr>
              <a:t>Release PCPO 2022</a:t>
            </a:r>
            <a:endParaRPr lang="pt-BR" sz="2000" b="1" dirty="0">
              <a:solidFill>
                <a:srgbClr val="00396F"/>
              </a:solidFill>
              <a:latin typeface="Trebuchet MS" panose="020B0703020202090204" pitchFamily="34" charset="0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3F7C6081-2516-4185-A694-C64B34A57355}"/>
              </a:ext>
            </a:extLst>
          </p:cNvPr>
          <p:cNvSpPr txBox="1"/>
          <p:nvPr/>
        </p:nvSpPr>
        <p:spPr>
          <a:xfrm>
            <a:off x="99742" y="916834"/>
            <a:ext cx="8618859" cy="4016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algn="just"/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Envio Saldo Devedor Cartão – Sem Fatura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endParaRPr lang="pt-BR" sz="1500" b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Operações de crédito em atraso (parcela inexistente) - Report Parcelado</a:t>
            </a:r>
            <a:endParaRPr lang="pt-BR" sz="1500" b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endParaRPr lang="pt-BR" sz="1500" b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Trava para contestações já enviadas </a:t>
            </a:r>
            <a:b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Validação de conteúdo do campo </a:t>
            </a:r>
            <a:r>
              <a:rPr lang="pt-BR" sz="15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justificativa da contestação</a:t>
            </a:r>
            <a:endParaRPr lang="pt-BR" sz="1500" b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endParaRPr lang="pt-BR" sz="1500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pt-BR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Novo campo Característica da Operação – ACPO111 </a:t>
            </a:r>
          </a:p>
          <a:p>
            <a:pPr marL="1085850" lvl="2" indent="-285750" algn="just">
              <a:buFont typeface="Wingdings" panose="05000000000000000000" pitchFamily="2" charset="2"/>
              <a:buChar char="§"/>
            </a:pP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Marcação Operações em prejuízo</a:t>
            </a:r>
            <a:r>
              <a:rPr lang="pt-BR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/ cedida/ evento extraordinário 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endParaRPr lang="pt-BR" sz="15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pt-BR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Nova modalidade para “Repasse Agentes Financeiros”</a:t>
            </a:r>
            <a:br>
              <a:rPr lang="pt-BR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endParaRPr lang="pt-BR" sz="1500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pt-BR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Arquivaria para tratamento de operações: Fraude + Ações/Liminares judiciais</a:t>
            </a:r>
            <a:r>
              <a:rPr lang="pt-BR" sz="1500" b="1" dirty="0">
                <a:solidFill>
                  <a:schemeClr val="tx1">
                    <a:lumMod val="85000"/>
                    <a:lumOff val="15000"/>
                  </a:schemeClr>
                </a:solidFill>
                <a:highlight>
                  <a:srgbClr val="FFFF00"/>
                </a:highlight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endParaRPr lang="pt-BR" sz="1500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endParaRPr lang="pt-BR" sz="1500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097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3478102-8FF2-4CF7-9814-B7C4356F77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88107" y="2342015"/>
            <a:ext cx="5060033" cy="553998"/>
          </a:xfrm>
        </p:spPr>
        <p:txBody>
          <a:bodyPr/>
          <a:lstStyle/>
          <a:p>
            <a:r>
              <a:rPr lang="pt-BR" dirty="0"/>
              <a:t>2. Descrição Técnica</a:t>
            </a:r>
          </a:p>
        </p:txBody>
      </p:sp>
    </p:spTree>
    <p:extLst>
      <p:ext uri="{BB962C8B-B14F-4D97-AF65-F5344CB8AC3E}">
        <p14:creationId xmlns:p14="http://schemas.microsoft.com/office/powerpoint/2010/main" val="338177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">
            <a:extLst>
              <a:ext uri="{FF2B5EF4-FFF2-40B4-BE49-F238E27FC236}">
                <a16:creationId xmlns:a16="http://schemas.microsoft.com/office/drawing/2014/main" id="{00A1212B-B727-43E5-881F-9545BD89AA8A}"/>
              </a:ext>
            </a:extLst>
          </p:cNvPr>
          <p:cNvSpPr txBox="1">
            <a:spLocks/>
          </p:cNvSpPr>
          <p:nvPr/>
        </p:nvSpPr>
        <p:spPr>
          <a:xfrm>
            <a:off x="141307" y="172489"/>
            <a:ext cx="5345093" cy="337365"/>
          </a:xfrm>
          <a:prstGeom prst="rect">
            <a:avLst/>
          </a:prstGeom>
        </p:spPr>
        <p:txBody>
          <a:bodyPr/>
          <a:lstStyle>
            <a:lvl1pPr marL="103967" indent="-103967" algn="l" defTabSz="415869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2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11902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109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9836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9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7771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35706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3640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1575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59509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67444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2000" b="1" dirty="0">
                <a:solidFill>
                  <a:srgbClr val="00396F"/>
                </a:solidFill>
                <a:latin typeface="Trebuchet MS" panose="020B0703020202090204" pitchFamily="34" charset="0"/>
              </a:rPr>
              <a:t>Descritivo Técnico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pt-BR" sz="1400" b="1" dirty="0">
                <a:solidFill>
                  <a:srgbClr val="00396F"/>
                </a:solidFill>
                <a:latin typeface="Trebuchet MS" panose="020B0703020202090204" pitchFamily="34" charset="0"/>
              </a:rPr>
              <a:t>Release PCPO 2022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9B52383-2357-4D74-941B-6CD3ADF1822F}"/>
              </a:ext>
            </a:extLst>
          </p:cNvPr>
          <p:cNvSpPr txBox="1">
            <a:spLocks/>
          </p:cNvSpPr>
          <p:nvPr/>
        </p:nvSpPr>
        <p:spPr>
          <a:xfrm>
            <a:off x="141307" y="349134"/>
            <a:ext cx="8701357" cy="31394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pt-BR" sz="1200" b="1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Operações de crédito em atraso (ACPO111):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endParaRPr lang="pt-BR" sz="12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pt-BR" sz="1200" b="1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Saldo Devedor Cartão – Sem Fatura</a:t>
            </a:r>
            <a:endParaRPr lang="pt-BR" sz="12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1143000" lvl="2" indent="-228600">
              <a:buFont typeface="Wingdings" panose="05000000000000000000" pitchFamily="2" charset="2"/>
              <a:buChar char=""/>
            </a:pPr>
            <a:r>
              <a:rPr lang="pt-BR" sz="12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Cenário testado em ambiente de desenvolvimento CIP:  </a:t>
            </a:r>
            <a:r>
              <a:rPr lang="pt-BR" sz="1200" dirty="0">
                <a:latin typeface="Segoe UI" panose="020B0502040204020203" pitchFamily="34" charset="0"/>
                <a:cs typeface="Segoe UI" panose="020B0502040204020203" pitchFamily="34" charset="0"/>
              </a:rPr>
              <a:t>Envio de uma operação da </a:t>
            </a:r>
            <a:r>
              <a:rPr lang="pt-BR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modalidade </a:t>
            </a:r>
            <a:r>
              <a:rPr lang="pt-BR" sz="1200" b="1" i="0" u="sng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Cartão de Crédito</a:t>
            </a:r>
            <a:r>
              <a:rPr lang="pt-BR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com o preenchimento do atributo </a:t>
            </a:r>
            <a:r>
              <a:rPr lang="pt-BR" sz="1200" b="1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SdoDvdr </a:t>
            </a:r>
            <a:r>
              <a:rPr lang="pt-BR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quando os grupos </a:t>
            </a:r>
            <a:r>
              <a:rPr lang="pt-BR" sz="1200" b="1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FaturaFechadaAnterior </a:t>
            </a:r>
            <a:r>
              <a:rPr lang="pt-BR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 </a:t>
            </a:r>
            <a:r>
              <a:rPr lang="pt-BR" sz="1200" b="1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FaturaFechadaFutura </a:t>
            </a:r>
            <a:r>
              <a:rPr lang="pt-BR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não forem informados. Remessas completa e Incremental (CmdoCli = A).</a:t>
            </a:r>
            <a:br>
              <a:rPr lang="pt-BR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pt-BR" sz="1200" i="1" u="sng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* as demais validações não foram alteradas</a:t>
            </a:r>
            <a:br>
              <a:rPr lang="pt-BR" sz="1200" i="1" u="sng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</a:br>
            <a:endParaRPr lang="pt-BR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143000" lvl="2" indent="-228600" algn="just">
              <a:buFont typeface="Wingdings" panose="05000000000000000000" pitchFamily="2" charset="2"/>
              <a:buChar char=""/>
            </a:pPr>
            <a:r>
              <a:rPr lang="pt-BR" sz="1200" b="1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Resultado do teste</a:t>
            </a:r>
            <a:r>
              <a:rPr lang="pt-BR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: </a:t>
            </a:r>
          </a:p>
          <a:p>
            <a:pPr marL="1485900" lvl="3" indent="-228600" algn="just">
              <a:buFont typeface="Wingdings" panose="05000000000000000000" pitchFamily="2" charset="2"/>
              <a:buChar char=""/>
            </a:pPr>
            <a:r>
              <a:rPr lang="pt-BR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ACPO112 gerado sem ocorrências – ACPO111REP – Repasse efetuado com sucesso</a:t>
            </a:r>
          </a:p>
          <a:p>
            <a:pPr marL="1143000" lvl="2" indent="-228600" algn="just">
              <a:buFont typeface="Wingdings" panose="05000000000000000000" pitchFamily="2" charset="2"/>
              <a:buChar char=""/>
            </a:pPr>
            <a:endParaRPr lang="pt-BR" sz="1200" dirty="0">
              <a:solidFill>
                <a:srgbClr val="172B4D"/>
              </a:solidFill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1143000" lvl="2" indent="-228600" algn="just">
              <a:buFont typeface="Wingdings" panose="05000000000000000000" pitchFamily="2" charset="2"/>
              <a:buChar char=""/>
            </a:pPr>
            <a:endParaRPr lang="pt-BR" sz="1200" dirty="0">
              <a:solidFill>
                <a:srgbClr val="172B4D"/>
              </a:solidFill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endParaRPr lang="pt-BR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A02641F-F468-4636-B8DB-AED4DF916A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18" y="2571750"/>
            <a:ext cx="4312147" cy="2531214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305DE34E-B8B0-4F5B-8C7F-207D1C9A75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5969" y="2562895"/>
            <a:ext cx="4392402" cy="2531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486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">
            <a:extLst>
              <a:ext uri="{FF2B5EF4-FFF2-40B4-BE49-F238E27FC236}">
                <a16:creationId xmlns:a16="http://schemas.microsoft.com/office/drawing/2014/main" id="{00A1212B-B727-43E5-881F-9545BD89AA8A}"/>
              </a:ext>
            </a:extLst>
          </p:cNvPr>
          <p:cNvSpPr txBox="1">
            <a:spLocks/>
          </p:cNvSpPr>
          <p:nvPr/>
        </p:nvSpPr>
        <p:spPr>
          <a:xfrm>
            <a:off x="141307" y="172489"/>
            <a:ext cx="5345093" cy="337365"/>
          </a:xfrm>
          <a:prstGeom prst="rect">
            <a:avLst/>
          </a:prstGeom>
        </p:spPr>
        <p:txBody>
          <a:bodyPr/>
          <a:lstStyle>
            <a:lvl1pPr marL="103967" indent="-103967" algn="l" defTabSz="415869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2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11902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109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9836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9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7771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35706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3640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1575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59509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67444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2000" b="1" dirty="0">
                <a:solidFill>
                  <a:srgbClr val="00396F"/>
                </a:solidFill>
                <a:latin typeface="Trebuchet MS" panose="020B0703020202090204" pitchFamily="34" charset="0"/>
              </a:rPr>
              <a:t>Descritivo Técnico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pt-BR" sz="1400" b="1" dirty="0">
                <a:solidFill>
                  <a:srgbClr val="00396F"/>
                </a:solidFill>
                <a:latin typeface="Trebuchet MS" panose="020B0703020202090204" pitchFamily="34" charset="0"/>
              </a:rPr>
              <a:t>Release PCPO 2022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F84F5EC-117F-4392-B9F8-FB0E9C972D20}"/>
              </a:ext>
            </a:extLst>
          </p:cNvPr>
          <p:cNvSpPr txBox="1">
            <a:spLocks/>
          </p:cNvSpPr>
          <p:nvPr/>
        </p:nvSpPr>
        <p:spPr>
          <a:xfrm>
            <a:off x="307385" y="1490059"/>
            <a:ext cx="8317069" cy="34382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pt-BR" sz="1200" b="1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Operações de crédito em atraso (Report Parcelado):</a:t>
            </a:r>
          </a:p>
          <a:p>
            <a:pPr marL="1143000" lvl="2" indent="-228600" algn="just">
              <a:buFont typeface="Wingdings" panose="05000000000000000000" pitchFamily="2" charset="2"/>
              <a:buChar char=""/>
            </a:pPr>
            <a:r>
              <a:rPr lang="pt-BR" sz="1200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Cenário testado em ambiente de desenvolvimento CIP: E</a:t>
            </a:r>
            <a:r>
              <a:rPr lang="pt-BR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nvio de uma operação com a tag </a:t>
            </a:r>
            <a:r>
              <a:rPr lang="pt-BR" sz="1200" b="1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pclfut</a:t>
            </a:r>
            <a:r>
              <a:rPr lang="pt-BR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preenchida + </a:t>
            </a:r>
            <a:r>
              <a:rPr lang="pt-BR" sz="1200" b="1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QtPclVncr</a:t>
            </a:r>
            <a:r>
              <a:rPr lang="pt-BR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= 0 + </a:t>
            </a:r>
            <a:r>
              <a:rPr lang="pt-BR" sz="1200" b="1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QtPclPgr</a:t>
            </a:r>
            <a:r>
              <a:rPr lang="pt-BR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= 0 e </a:t>
            </a:r>
            <a:r>
              <a:rPr lang="pt-BR" sz="1200" b="1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PercPclFut</a:t>
            </a:r>
            <a:r>
              <a:rPr lang="pt-BR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= P - Parcela Inexistente (novo domínio) – Saldo devedor incluso no campo VlPrxPcl (preenchimento obrigatório quando informado </a:t>
            </a:r>
            <a:r>
              <a:rPr lang="pt-BR" sz="120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PercPclFut</a:t>
            </a:r>
            <a:r>
              <a:rPr lang="pt-BR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=P) </a:t>
            </a:r>
            <a:r>
              <a:rPr lang="pt-BR" sz="1200" i="1" u="sng" dirty="0"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* as demais validações não foram alteradas</a:t>
            </a:r>
          </a:p>
          <a:p>
            <a:pPr marL="1143000" lvl="2" indent="-228600" algn="just">
              <a:buFont typeface="Wingdings" panose="05000000000000000000" pitchFamily="2" charset="2"/>
              <a:buChar char=""/>
            </a:pPr>
            <a:r>
              <a:rPr lang="pt-BR" sz="1200" b="1" dirty="0">
                <a:effectLst/>
                <a:latin typeface="Segoe UI" panose="020B0502040204020203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Resultado do teste: </a:t>
            </a:r>
          </a:p>
          <a:p>
            <a:pPr marL="1485900" lvl="3" indent="-228600">
              <a:buFont typeface="Wingdings" panose="05000000000000000000" pitchFamily="2" charset="2"/>
              <a:buChar char=""/>
            </a:pPr>
            <a:r>
              <a:rPr lang="pt-BR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ACPO112 gerado sem ocorrências – ACPO111REP – Repasse efetuado com sucesso (retirada a validação neste cenário)</a:t>
            </a:r>
            <a:br>
              <a:rPr lang="pt-BR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pt-BR" sz="1200" b="0" i="0" dirty="0"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485900" lvl="3" indent="-228600">
              <a:buFont typeface="Wingdings" panose="05000000000000000000" pitchFamily="2" charset="2"/>
              <a:buChar char=""/>
            </a:pPr>
            <a:br>
              <a:rPr lang="pt-BR" sz="1200" b="1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br>
              <a:rPr lang="pt-BR" sz="1200" b="1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br>
              <a:rPr lang="pt-BR" sz="1200" b="1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pt-BR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485900" lvl="3" indent="-228600" algn="just">
              <a:buFont typeface="Wingdings" panose="05000000000000000000" pitchFamily="2" charset="2"/>
              <a:buChar char=""/>
            </a:pPr>
            <a:br>
              <a:rPr lang="pt-BR" sz="1200" b="1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pt-BR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485900" lvl="3" indent="-228600" algn="just">
              <a:buFont typeface="Wingdings" panose="05000000000000000000" pitchFamily="2" charset="2"/>
              <a:buChar char=""/>
            </a:pPr>
            <a:br>
              <a:rPr lang="pt-BR" sz="1200" b="1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pt-BR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 algn="just">
              <a:spcBef>
                <a:spcPts val="600"/>
              </a:spcBef>
              <a:buSzPct val="120000"/>
              <a:buFont typeface="Wingdings" panose="05000000000000000000" pitchFamily="2" charset="2"/>
              <a:buChar char="Ø"/>
            </a:pPr>
            <a:r>
              <a:rPr lang="pt-BR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 Trava para contestações já enviadas (ACPO121 e ACPO201)</a:t>
            </a:r>
          </a:p>
          <a:p>
            <a:pPr marL="742950" lvl="1" indent="-285750">
              <a:spcBef>
                <a:spcPts val="600"/>
              </a:spcBef>
              <a:spcAft>
                <a:spcPts val="0"/>
              </a:spcAft>
              <a:buSzPct val="120000"/>
              <a:buFont typeface="Arial" panose="020B0604020202020204" pitchFamily="34" charset="0"/>
              <a:buChar char="•"/>
            </a:pPr>
            <a:r>
              <a:rPr lang="pt-BR" sz="1200" dirty="0">
                <a:latin typeface="Segoe UI" panose="020B0502040204020203" pitchFamily="34" charset="0"/>
                <a:cs typeface="Segoe UI" panose="020B0502040204020203" pitchFamily="34" charset="0"/>
              </a:rPr>
              <a:t>Liberação de funcionalidade que exiba resposta negativa (novo código de erro=253) ao GBD (ACPO122) para contestações que já tenham sido enviadas em remessa anteriores (ACPO121), para um determinado cliente, com a mesma data de acolhimento e que tenham sido respondidas com 5, 7, ou 8 pela Fonte (CdOcrCta - ACPO127). </a:t>
            </a:r>
            <a:r>
              <a:rPr lang="pt-BR" sz="1200" i="1" dirty="0">
                <a:latin typeface="Segoe UI" panose="020B0502040204020203" pitchFamily="34" charset="0"/>
                <a:cs typeface="Segoe UI" panose="020B0502040204020203" pitchFamily="34" charset="0"/>
              </a:rPr>
              <a:t>Será válido também para o arquivo ACPO201</a:t>
            </a:r>
            <a:br>
              <a:rPr lang="pt-BR" sz="1200" i="1" dirty="0">
                <a:highlight>
                  <a:srgbClr val="FFFF00"/>
                </a:highlight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pt-BR" sz="1200" dirty="0">
              <a:effectLst/>
              <a:latin typeface="Segoe UI" panose="020B0502040204020203" pitchFamily="34" charset="0"/>
              <a:ea typeface="Calibri" panose="020F0502020204030204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2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BBBE518-6757-43B5-958F-DF663E9B11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6897" y="2338598"/>
            <a:ext cx="4242839" cy="1522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161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1">
            <a:extLst>
              <a:ext uri="{FF2B5EF4-FFF2-40B4-BE49-F238E27FC236}">
                <a16:creationId xmlns:a16="http://schemas.microsoft.com/office/drawing/2014/main" id="{00A1212B-B727-43E5-881F-9545BD89AA8A}"/>
              </a:ext>
            </a:extLst>
          </p:cNvPr>
          <p:cNvSpPr txBox="1">
            <a:spLocks/>
          </p:cNvSpPr>
          <p:nvPr/>
        </p:nvSpPr>
        <p:spPr>
          <a:xfrm>
            <a:off x="141307" y="172489"/>
            <a:ext cx="5345093" cy="337365"/>
          </a:xfrm>
          <a:prstGeom prst="rect">
            <a:avLst/>
          </a:prstGeom>
        </p:spPr>
        <p:txBody>
          <a:bodyPr/>
          <a:lstStyle>
            <a:lvl1pPr marL="103967" indent="-103967" algn="l" defTabSz="415869" rtl="0" eaLnBrk="1" latinLnBrk="0" hangingPunct="1">
              <a:lnSpc>
                <a:spcPct val="90000"/>
              </a:lnSpc>
              <a:spcBef>
                <a:spcPts val="455"/>
              </a:spcBef>
              <a:buFont typeface="Arial" panose="020B0604020202020204" pitchFamily="34" charset="0"/>
              <a:buChar char="•"/>
              <a:defRPr sz="12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11902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109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9836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9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7771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35706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3640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1575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59509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67444" indent="-103967" algn="l" defTabSz="415869" rtl="0" eaLnBrk="1" latinLnBrk="0" hangingPunct="1">
              <a:lnSpc>
                <a:spcPct val="90000"/>
              </a:lnSpc>
              <a:spcBef>
                <a:spcPts val="227"/>
              </a:spcBef>
              <a:buFont typeface="Arial" panose="020B0604020202020204" pitchFamily="34" charset="0"/>
              <a:buChar char="•"/>
              <a:defRPr sz="81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pt-BR" sz="2000" b="1" dirty="0">
                <a:solidFill>
                  <a:srgbClr val="00396F"/>
                </a:solidFill>
                <a:latin typeface="Trebuchet MS" panose="020B0703020202090204" pitchFamily="34" charset="0"/>
              </a:rPr>
              <a:t>Descritivo Técnico</a:t>
            </a:r>
          </a:p>
          <a:p>
            <a:pPr marL="0" indent="0" fontAlgn="auto">
              <a:spcAft>
                <a:spcPts val="0"/>
              </a:spcAft>
              <a:buNone/>
            </a:pPr>
            <a:r>
              <a:rPr lang="pt-BR" sz="1500" b="1" dirty="0">
                <a:solidFill>
                  <a:srgbClr val="00396F"/>
                </a:solidFill>
                <a:latin typeface="Trebuchet MS" panose="020B0703020202090204" pitchFamily="34" charset="0"/>
              </a:rPr>
              <a:t>Release PCPO 2022</a:t>
            </a:r>
            <a:endParaRPr lang="pt-BR" sz="2000" b="1" dirty="0">
              <a:solidFill>
                <a:srgbClr val="00396F"/>
              </a:solidFill>
              <a:latin typeface="Trebuchet MS" panose="020B0703020202090204" pitchFamily="3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EFCCD8A8-55ED-425C-8B57-67406E25F40C}"/>
              </a:ext>
            </a:extLst>
          </p:cNvPr>
          <p:cNvSpPr txBox="1"/>
          <p:nvPr/>
        </p:nvSpPr>
        <p:spPr>
          <a:xfrm>
            <a:off x="141307" y="746772"/>
            <a:ext cx="857666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 algn="just">
              <a:buFont typeface="Courier New" panose="02070309020205020404" pitchFamily="49" charset="0"/>
              <a:buChar char="o"/>
            </a:pPr>
            <a:endParaRPr lang="pt-BR" sz="1200" dirty="0">
              <a:solidFill>
                <a:schemeClr val="tx1">
                  <a:lumMod val="85000"/>
                  <a:lumOff val="15000"/>
                </a:schemeClr>
              </a:solidFill>
              <a:highlight>
                <a:srgbClr val="00FFFF"/>
              </a:highlight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pt-B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Nova Modalidade - Repasse Agentes Financeiros</a:t>
            </a:r>
            <a:endParaRPr lang="pt-BR" sz="1200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1085850" lvl="2" indent="-285750">
              <a:buFont typeface="Arial" panose="020B0604020202020204" pitchFamily="34" charset="0"/>
              <a:buChar char="•"/>
            </a:pPr>
            <a:r>
              <a:rPr lang="pt-BR" sz="12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Aguardando avaliação dos participantes</a:t>
            </a:r>
            <a:br>
              <a:rPr lang="pt-BR" sz="12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br>
              <a:rPr lang="pt-BR" sz="12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br>
              <a:rPr lang="pt-BR" sz="12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endParaRPr lang="pt-BR" sz="1200" b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br>
              <a:rPr lang="pt-BR" sz="5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endParaRPr lang="pt-BR" sz="5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pt-B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Arquivaria para operações Fraude + Ações/Liminares judiciais</a:t>
            </a:r>
          </a:p>
          <a:p>
            <a:pPr marL="1085850" lvl="2" indent="-285750">
              <a:buFont typeface="Courier New" panose="02070309020205020404" pitchFamily="49" charset="0"/>
              <a:buChar char="o"/>
            </a:pPr>
            <a:endParaRPr lang="pt-BR" sz="1200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085850" lvl="2" indent="-285750" algn="just">
              <a:buFont typeface="Courier New" panose="02070309020205020404" pitchFamily="49" charset="0"/>
              <a:buChar char="o"/>
            </a:pPr>
            <a:br>
              <a:rPr lang="pt-BR" sz="5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endParaRPr lang="pt-BR" sz="500" b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pt-B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Validação de conteúdo do campo </a:t>
            </a:r>
            <a:r>
              <a:rPr lang="pt-BR" sz="12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justificativa da contestação</a:t>
            </a:r>
            <a:endParaRPr lang="pt-BR" sz="1200" b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1085850" lvl="2" indent="-285750">
              <a:buFont typeface="Arial" panose="020B0604020202020204" pitchFamily="34" charset="0"/>
              <a:buChar char="•"/>
            </a:pPr>
            <a:r>
              <a:rPr lang="pt-BR" sz="1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Hoje são validados somente os </a:t>
            </a:r>
            <a:r>
              <a:rPr lang="pt-BR" sz="1200" u="sng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três primeiros caracteres</a:t>
            </a:r>
            <a:r>
              <a:rPr lang="pt-BR" sz="1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, foi solicitada a validação de toda a justificativa pelo tipo de campo.</a:t>
            </a:r>
            <a:br>
              <a:rPr lang="pt-BR" sz="12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pt-BR" sz="1100" b="1" i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Exemplo</a:t>
            </a:r>
            <a:r>
              <a:rPr lang="pt-BR" sz="12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: </a:t>
            </a:r>
            <a:r>
              <a:rPr lang="pt-BR" sz="1100" i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S05|Consórcio|</a:t>
            </a:r>
            <a:r>
              <a:rPr lang="pt-BR" sz="1100" i="1" dirty="0"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Quantidade de parcelas contratadas divergentes </a:t>
            </a:r>
            <a:r>
              <a:rPr lang="pt-BR" sz="1100" i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| </a:t>
            </a:r>
            <a:r>
              <a:rPr lang="pt-BR" sz="1100" i="1" dirty="0">
                <a:solidFill>
                  <a:srgbClr val="FF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Informar número </a:t>
            </a:r>
            <a:br>
              <a:rPr lang="pt-BR" sz="1100" i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pt-BR" sz="1100" i="1" u="sng" dirty="0">
                <a:solidFill>
                  <a:srgbClr val="FF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Validação dos valores de quantidade - Posição numérica- campos variáveis </a:t>
            </a:r>
            <a:br>
              <a:rPr lang="pt-BR" sz="1200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endParaRPr lang="pt-BR" sz="1200" b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endParaRPr lang="pt-BR" sz="500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pt-BR" sz="1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Novo domínio ACPO111 para operações em prejuízo</a:t>
            </a:r>
            <a:r>
              <a:rPr lang="pt-B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/ </a:t>
            </a:r>
            <a:r>
              <a:rPr lang="pt-BR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cedida/ evento extraordinário, etc. </a:t>
            </a:r>
          </a:p>
          <a:p>
            <a:pPr marL="1085850" lvl="2" indent="-285750" algn="just">
              <a:buFont typeface="Courier New" panose="02070309020205020404" pitchFamily="49" charset="0"/>
              <a:buChar char="o"/>
            </a:pPr>
            <a:endParaRPr lang="pt-BR" sz="1200" b="1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endParaRPr lang="pt-BR" sz="1200" b="1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endParaRPr lang="pt-BR" sz="1200" b="1" dirty="0">
              <a:latin typeface="Segoe UI" panose="020B0502040204020203" pitchFamily="34" charset="0"/>
              <a:ea typeface="Times New Roman" panose="02020603050405020304" pitchFamily="18" charset="0"/>
              <a:cs typeface="Segoe UI" panose="020B0502040204020203" pitchFamily="34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78AC6615-CB51-4A1C-8774-D86A246F90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215" y="1364310"/>
            <a:ext cx="7286625" cy="43815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382614C0-19B9-45CA-80E4-A34ED249C2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214" y="3985990"/>
            <a:ext cx="7286626" cy="769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437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DA4A3DE7-85BB-4BBC-B2F8-8534E34B413A}"/>
              </a:ext>
            </a:extLst>
          </p:cNvPr>
          <p:cNvSpPr txBox="1"/>
          <p:nvPr/>
        </p:nvSpPr>
        <p:spPr>
          <a:xfrm>
            <a:off x="140677" y="395180"/>
            <a:ext cx="85424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>
              <a:buFont typeface="+mj-lt"/>
              <a:buNone/>
              <a:defRPr sz="1200" b="1" i="0">
                <a:solidFill>
                  <a:srgbClr val="252423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pt-BR" dirty="0"/>
              <a:t>ACPO131 – PARTICIPANTE (GBD) INFORMA LIMINAR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C5C54FB2-2B85-41C3-B5E9-B43EB0A6C229}"/>
              </a:ext>
            </a:extLst>
          </p:cNvPr>
          <p:cNvSpPr txBox="1"/>
          <p:nvPr/>
        </p:nvSpPr>
        <p:spPr>
          <a:xfrm>
            <a:off x="140677" y="2249008"/>
            <a:ext cx="85424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>
              <a:buFont typeface="+mj-lt"/>
              <a:buAutoNum type="arabicPeriod"/>
              <a:defRPr sz="1200" b="0" i="0">
                <a:solidFill>
                  <a:srgbClr val="252423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>
              <a:buNone/>
            </a:pPr>
            <a:r>
              <a:rPr lang="pt-BR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ACPO137 –  PARTICIPANTE (FONTE) INFORMA LIMINAR/FRAUDE</a:t>
            </a:r>
            <a:endParaRPr lang="pt-BR" b="1" dirty="0">
              <a:solidFill>
                <a:srgbClr val="252423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65E76855-7AED-4448-828D-FB0AD8BE62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21" y="2555123"/>
            <a:ext cx="8744990" cy="2552573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B3207B25-0A3A-48AC-9C58-A3C423ECFD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505" y="680494"/>
            <a:ext cx="8744990" cy="1521782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2EDD274E-5311-40E0-BB09-9A17BEB13D89}"/>
              </a:ext>
            </a:extLst>
          </p:cNvPr>
          <p:cNvSpPr txBox="1"/>
          <p:nvPr/>
        </p:nvSpPr>
        <p:spPr>
          <a:xfrm>
            <a:off x="58189" y="35804"/>
            <a:ext cx="6882938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1500" b="1" dirty="0">
                <a:solidFill>
                  <a:srgbClr val="00396F"/>
                </a:solidFill>
                <a:latin typeface="Trebuchet MS" panose="020B0703020202090204" pitchFamily="34" charset="0"/>
              </a:rPr>
              <a:t>Modelo dos arquivos de Fraude + Ações/Liminares judiciais:</a:t>
            </a:r>
          </a:p>
        </p:txBody>
      </p:sp>
    </p:spTree>
    <p:extLst>
      <p:ext uri="{BB962C8B-B14F-4D97-AF65-F5344CB8AC3E}">
        <p14:creationId xmlns:p14="http://schemas.microsoft.com/office/powerpoint/2010/main" val="1195275113"/>
      </p:ext>
    </p:extLst>
  </p:cSld>
  <p:clrMapOvr>
    <a:masterClrMapping/>
  </p:clrMapOvr>
</p:sld>
</file>

<file path=ppt/theme/theme1.xml><?xml version="1.0" encoding="utf-8"?>
<a:theme xmlns:a="http://schemas.openxmlformats.org/drawingml/2006/main" name="CAPA com FOT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Modelo 1 – Agenda">
  <a:themeElements>
    <a:clrScheme name="Febraban">
      <a:dk1>
        <a:srgbClr val="000000"/>
      </a:dk1>
      <a:lt1>
        <a:srgbClr val="FFFFFF"/>
      </a:lt1>
      <a:dk2>
        <a:srgbClr val="00396F"/>
      </a:dk2>
      <a:lt2>
        <a:srgbClr val="747679"/>
      </a:lt2>
      <a:accent1>
        <a:srgbClr val="CACBCE"/>
      </a:accent1>
      <a:accent2>
        <a:srgbClr val="00595D"/>
      </a:accent2>
      <a:accent3>
        <a:srgbClr val="00798F"/>
      </a:accent3>
      <a:accent4>
        <a:srgbClr val="0072A6"/>
      </a:accent4>
      <a:accent5>
        <a:srgbClr val="785486"/>
      </a:accent5>
      <a:accent6>
        <a:srgbClr val="AA2047"/>
      </a:accent6>
      <a:hlink>
        <a:srgbClr val="9C9EA2"/>
      </a:hlink>
      <a:folHlink>
        <a:srgbClr val="0072A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3_Custom Design">
  <a:themeElements>
    <a:clrScheme name="CIP">
      <a:dk1>
        <a:srgbClr val="000000"/>
      </a:dk1>
      <a:lt1>
        <a:srgbClr val="FFFFFF"/>
      </a:lt1>
      <a:dk2>
        <a:srgbClr val="464646"/>
      </a:dk2>
      <a:lt2>
        <a:srgbClr val="E7E6E6"/>
      </a:lt2>
      <a:accent1>
        <a:srgbClr val="D20A11"/>
      </a:accent1>
      <a:accent2>
        <a:srgbClr val="1D418A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Y_21950_18_CIP_INSTITUCIONAL_V3_VN_MODELO_96" id="{3B240FF8-2E39-2743-BC08-21070526AFA2}" vid="{05B23FD2-C633-9741-A5B6-E3AAB41909B1}"/>
    </a:ext>
  </a:extLst>
</a:theme>
</file>

<file path=ppt/theme/theme12.xml><?xml version="1.0" encoding="utf-8"?>
<a:theme xmlns:a="http://schemas.openxmlformats.org/drawingml/2006/main" name="1_Modelo 1 – Agenda">
  <a:themeElements>
    <a:clrScheme name="Febraban">
      <a:dk1>
        <a:srgbClr val="000000"/>
      </a:dk1>
      <a:lt1>
        <a:srgbClr val="FFFFFF"/>
      </a:lt1>
      <a:dk2>
        <a:srgbClr val="00396F"/>
      </a:dk2>
      <a:lt2>
        <a:srgbClr val="747679"/>
      </a:lt2>
      <a:accent1>
        <a:srgbClr val="CACBCE"/>
      </a:accent1>
      <a:accent2>
        <a:srgbClr val="00595D"/>
      </a:accent2>
      <a:accent3>
        <a:srgbClr val="00798F"/>
      </a:accent3>
      <a:accent4>
        <a:srgbClr val="0072A6"/>
      </a:accent4>
      <a:accent5>
        <a:srgbClr val="785486"/>
      </a:accent5>
      <a:accent6>
        <a:srgbClr val="AA2047"/>
      </a:accent6>
      <a:hlink>
        <a:srgbClr val="9C9EA2"/>
      </a:hlink>
      <a:folHlink>
        <a:srgbClr val="0072A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Modelo 2 – Agenda">
  <a:themeElements>
    <a:clrScheme name="Febraban">
      <a:dk1>
        <a:srgbClr val="000000"/>
      </a:dk1>
      <a:lt1>
        <a:srgbClr val="FFFFFF"/>
      </a:lt1>
      <a:dk2>
        <a:srgbClr val="00396F"/>
      </a:dk2>
      <a:lt2>
        <a:srgbClr val="747679"/>
      </a:lt2>
      <a:accent1>
        <a:srgbClr val="CACBCE"/>
      </a:accent1>
      <a:accent2>
        <a:srgbClr val="00595D"/>
      </a:accent2>
      <a:accent3>
        <a:srgbClr val="00798F"/>
      </a:accent3>
      <a:accent4>
        <a:srgbClr val="0072A6"/>
      </a:accent4>
      <a:accent5>
        <a:srgbClr val="785486"/>
      </a:accent5>
      <a:accent6>
        <a:srgbClr val="AA2047"/>
      </a:accent6>
      <a:hlink>
        <a:srgbClr val="9C9EA2"/>
      </a:hlink>
      <a:folHlink>
        <a:srgbClr val="0072A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_Modelo 4 – Página Intern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_Office Them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4_Custom Design">
  <a:themeElements>
    <a:clrScheme name="CIP">
      <a:dk1>
        <a:srgbClr val="000000"/>
      </a:dk1>
      <a:lt1>
        <a:srgbClr val="FFFFFF"/>
      </a:lt1>
      <a:dk2>
        <a:srgbClr val="464646"/>
      </a:dk2>
      <a:lt2>
        <a:srgbClr val="E7E6E6"/>
      </a:lt2>
      <a:accent1>
        <a:srgbClr val="D20A11"/>
      </a:accent1>
      <a:accent2>
        <a:srgbClr val="1D418A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Y_21950_18_CIP_INSTITUCIONAL_V3_VN_MODELO_96" id="{3B240FF8-2E39-2743-BC08-21070526AFA2}" vid="{05B23FD2-C633-9741-A5B6-E3AAB41909B1}"/>
    </a:ext>
  </a:extLst>
</a:theme>
</file>

<file path=ppt/theme/theme17.xml><?xml version="1.0" encoding="utf-8"?>
<a:theme xmlns:a="http://schemas.openxmlformats.org/drawingml/2006/main" name="5_Custom Design">
  <a:themeElements>
    <a:clrScheme name="CIP">
      <a:dk1>
        <a:srgbClr val="000000"/>
      </a:dk1>
      <a:lt1>
        <a:srgbClr val="FFFFFF"/>
      </a:lt1>
      <a:dk2>
        <a:srgbClr val="464646"/>
      </a:dk2>
      <a:lt2>
        <a:srgbClr val="E7E6E6"/>
      </a:lt2>
      <a:accent1>
        <a:srgbClr val="D20A11"/>
      </a:accent1>
      <a:accent2>
        <a:srgbClr val="1D418A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Y_21950_18_CIP_INSTITUCIONAL_V3_VN_MODELO_96" id="{3B240FF8-2E39-2743-BC08-21070526AFA2}" vid="{05B23FD2-C633-9741-A5B6-E3AAB41909B1}"/>
    </a:ext>
  </a:extLst>
</a:theme>
</file>

<file path=ppt/theme/theme18.xml><?xml version="1.0" encoding="utf-8"?>
<a:theme xmlns:a="http://schemas.openxmlformats.org/drawingml/2006/main" name="2_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delo 3 – Abre Capítu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delo 4 – Última Cap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odelo 1 – Página Intern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Modelo 4 – Página Intern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Modelo 7 – Página Intern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Modelo 11 – Página Intern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Modelo 13 – Página Interna">
  <a:themeElements>
    <a:clrScheme name="Febraban">
      <a:dk1>
        <a:srgbClr val="000000"/>
      </a:dk1>
      <a:lt1>
        <a:srgbClr val="FFFFFF"/>
      </a:lt1>
      <a:dk2>
        <a:srgbClr val="00396F"/>
      </a:dk2>
      <a:lt2>
        <a:srgbClr val="747679"/>
      </a:lt2>
      <a:accent1>
        <a:srgbClr val="CACBCE"/>
      </a:accent1>
      <a:accent2>
        <a:srgbClr val="00595D"/>
      </a:accent2>
      <a:accent3>
        <a:srgbClr val="00798F"/>
      </a:accent3>
      <a:accent4>
        <a:srgbClr val="0072A6"/>
      </a:accent4>
      <a:accent5>
        <a:srgbClr val="785486"/>
      </a:accent5>
      <a:accent6>
        <a:srgbClr val="AA2047"/>
      </a:accent6>
      <a:hlink>
        <a:srgbClr val="9C9EA2"/>
      </a:hlink>
      <a:folHlink>
        <a:srgbClr val="0072A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Metadata/metadata.xml><?xml version="1.0" encoding="utf-8"?>
<metadata xmlns:m="http://www.titus.com/ns/cip" id="0213d37a-1d2c-4b53-add0-454952168695">
  <m:Classification value="publica-cip-classificacao-da-informacao">
    <alt>Classification=publica-cip-classificacao-da-informacao</alt>
  </m:Classification>
  <m:Personaldata value="lgpd-n-cip-classificacao-da-informacao">
    <alt>Personaldata=lgpd-n-cip-classificacao-da-informacao</alt>
  </m:Personaldata>
</metadata>
</file>

<file path=docProps/app.xml><?xml version="1.0" encoding="utf-8"?>
<Properties xmlns="http://schemas.openxmlformats.org/officeDocument/2006/extended-properties" xmlns:vt="http://schemas.openxmlformats.org/officeDocument/2006/docPropsVTypes">
  <TotalTime>54043</TotalTime>
  <Words>501</Words>
  <Application>Microsoft Office PowerPoint</Application>
  <PresentationFormat>Apresentação na tela (16:9)</PresentationFormat>
  <Paragraphs>67</Paragraphs>
  <Slides>9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13</vt:i4>
      </vt:variant>
      <vt:variant>
        <vt:lpstr>Tema</vt:lpstr>
      </vt:variant>
      <vt:variant>
        <vt:i4>19</vt:i4>
      </vt:variant>
      <vt:variant>
        <vt:lpstr>Títulos de slides</vt:lpstr>
      </vt:variant>
      <vt:variant>
        <vt:i4>9</vt:i4>
      </vt:variant>
    </vt:vector>
  </HeadingPairs>
  <TitlesOfParts>
    <vt:vector size="41" baseType="lpstr">
      <vt:lpstr>Arial</vt:lpstr>
      <vt:lpstr>Calibri</vt:lpstr>
      <vt:lpstr>Calibri Light</vt:lpstr>
      <vt:lpstr>Courier New</vt:lpstr>
      <vt:lpstr>HK Grotesk Medium</vt:lpstr>
      <vt:lpstr>Lato</vt:lpstr>
      <vt:lpstr>Microsoft Sans Serif</vt:lpstr>
      <vt:lpstr>Open Sans</vt:lpstr>
      <vt:lpstr>Open Sans Light</vt:lpstr>
      <vt:lpstr>Segoe UI</vt:lpstr>
      <vt:lpstr>Symbol</vt:lpstr>
      <vt:lpstr>Trebuchet MS</vt:lpstr>
      <vt:lpstr>Wingdings</vt:lpstr>
      <vt:lpstr>CAPA com FOTO</vt:lpstr>
      <vt:lpstr>1_Personalizar design</vt:lpstr>
      <vt:lpstr>Modelo 3 – Abre Capítulo</vt:lpstr>
      <vt:lpstr>Modelo 4 – Última Capa</vt:lpstr>
      <vt:lpstr>Modelo 1 – Página Interna</vt:lpstr>
      <vt:lpstr>Modelo 4 – Página Interna</vt:lpstr>
      <vt:lpstr>Modelo 7 – Página Interna</vt:lpstr>
      <vt:lpstr>Modelo 11 – Página Interna</vt:lpstr>
      <vt:lpstr>Modelo 13 – Página Interna</vt:lpstr>
      <vt:lpstr>Modelo 1 – Agenda</vt:lpstr>
      <vt:lpstr>3_Custom Design</vt:lpstr>
      <vt:lpstr>1_Modelo 1 – Agenda</vt:lpstr>
      <vt:lpstr>Modelo 2 – Agenda</vt:lpstr>
      <vt:lpstr>1_Modelo 4 – Página Interna</vt:lpstr>
      <vt:lpstr>1_Office Theme</vt:lpstr>
      <vt:lpstr>4_Custom Design</vt:lpstr>
      <vt:lpstr>5_Custom Design</vt:lpstr>
      <vt:lpstr>2_Personalizar design</vt:lpstr>
      <vt:lpstr>Personalizar design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febraban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mario</dc:creator>
  <cp:keywords>publica-cip-classificacao-da-informacao, lgpd-n-cip-classificacao-da-informacao</cp:keywords>
  <cp:lastModifiedBy>Alessandra Fiori</cp:lastModifiedBy>
  <cp:revision>951</cp:revision>
  <cp:lastPrinted>2019-04-30T09:50:04Z</cp:lastPrinted>
  <dcterms:created xsi:type="dcterms:W3CDTF">2009-11-24T15:24:32Z</dcterms:created>
  <dcterms:modified xsi:type="dcterms:W3CDTF">2022-12-19T18:11:13Z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0213d37a-1d2c-4b53-add0-454952168695</vt:lpwstr>
  </property>
  <property fmtid="{D5CDD505-2E9C-101B-9397-08002B2CF9AE}" pid="3" name="Classification">
    <vt:lpwstr>publica-cip-classificacao-da-informacao</vt:lpwstr>
  </property>
  <property fmtid="{D5CDD505-2E9C-101B-9397-08002B2CF9AE}" pid="4" name="Personaldata">
    <vt:lpwstr>lgpd-n-cip-classificacao-da-informacao</vt:lpwstr>
  </property>
</Properties>
</file>