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24387175" cy="13716000"/>
  <p:notesSz cx="6858000" cy="9144000"/>
  <p:defaultTextStyle>
    <a:defPPr>
      <a:defRPr lang="pt-BR"/>
    </a:defPPr>
    <a:lvl1pPr marL="0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46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91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337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783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229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674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1120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566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3A1F9-2CDE-40EB-97F3-1173607ED491}" type="datetimeFigureOut">
              <a:rPr lang="pt-BR" smtClean="0"/>
              <a:t>30/09/2024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7A764-1BF9-4AB3-AA78-FF2442399C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748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3A1F9-2CDE-40EB-97F3-1173607ED491}" type="datetimeFigureOut">
              <a:rPr lang="pt-BR" smtClean="0"/>
              <a:t>30/09/2024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7A764-1BF9-4AB3-AA78-FF2442399C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441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47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640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506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83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6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6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266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230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16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135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9972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Personalizar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Jeferson Nicolau Cassiano</dc:creator>
  <cp:lastModifiedBy>Jeferson Nicolau Cassiano</cp:lastModifiedBy>
  <cp:revision>1</cp:revision>
  <dcterms:created xsi:type="dcterms:W3CDTF">2024-09-30T17:45:54Z</dcterms:created>
  <dcterms:modified xsi:type="dcterms:W3CDTF">2024-09-30T17:45:54Z</dcterms:modified>
</cp:coreProperties>
</file>