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7" r:id="rId2"/>
    <p:sldMasterId id="2147483669" r:id="rId3"/>
    <p:sldMasterId id="2147483679" r:id="rId4"/>
    <p:sldMasterId id="2147483681" r:id="rId5"/>
    <p:sldMasterId id="2147483682" r:id="rId6"/>
  </p:sldMasterIdLst>
  <p:notesMasterIdLst>
    <p:notesMasterId r:id="rId19"/>
  </p:notesMasterIdLst>
  <p:sldIdLst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5" r:id="rId18"/>
  </p:sldIdLst>
  <p:sldSz cx="16249650" cy="9144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2" roundtripDataSignature="AMtx7mgd97PSZ/SwDtiBZTWKHz1EJxz2O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5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55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52" Type="http://customschemas.google.com/relationships/presentationmetadata" Target="meta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5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9701260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4" name="Google Shape;3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40745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9" name="Google Shape;499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12338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5" name="Google Shape;53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94756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0" name="Google Shape;560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5362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4050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6" name="Google Shape;336;p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37" name="Google Shape;337;p47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338" name="Google Shape;338;p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2969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3338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52994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9" name="Google Shape;39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79591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8" name="Google Shape;41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41212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0" name="Google Shape;43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90349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5" name="Google Shape;435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1786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pn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5"/>
          <p:cNvSpPr txBox="1"/>
          <p:nvPr/>
        </p:nvSpPr>
        <p:spPr>
          <a:xfrm>
            <a:off x="105220" y="8688776"/>
            <a:ext cx="460382" cy="338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9"/>
              <a:buFont typeface="Arial"/>
              <a:buNone/>
            </a:pPr>
            <a:fld id="{00000000-1234-1234-1234-123412341234}" type="slidenum">
              <a:rPr lang="en-US" sz="1599" b="1" i="0" u="none" strike="noStrike" cap="none">
                <a:solidFill>
                  <a:srgbClr val="0C9ABE"/>
                </a:solidFill>
                <a:latin typeface="Arial Narrow"/>
                <a:ea typeface="Arial Narrow"/>
                <a:cs typeface="Arial Narrow"/>
                <a:sym typeface="Arial Narrow"/>
              </a:rPr>
              <a:t>‹nº›</a:t>
            </a:fld>
            <a:endParaRPr sz="1599" b="1" i="0" u="none" strike="noStrike" cap="none">
              <a:solidFill>
                <a:srgbClr val="0C9ABE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onteúdos_TEXTO_1">
  <p:cSld name="4_Conteúdos_TEXTO_1">
    <p:bg>
      <p:bgPr>
        <a:solidFill>
          <a:schemeClr val="lt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7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8" name="Google Shape;148;p37"/>
          <p:cNvSpPr txBox="1">
            <a:spLocks noGrp="1"/>
          </p:cNvSpPr>
          <p:nvPr>
            <p:ph type="body" idx="1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49" name="Google Shape;149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5400000">
            <a:off x="14481550" y="114310"/>
            <a:ext cx="8913311" cy="8905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s_TEXTO_2">
  <p:cSld name="1_Conteúdos_TEXTO_2">
    <p:bg>
      <p:bgPr>
        <a:solidFill>
          <a:schemeClr val="lt1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8"/>
          <p:cNvSpPr/>
          <p:nvPr/>
        </p:nvSpPr>
        <p:spPr>
          <a:xfrm>
            <a:off x="10326029" y="0"/>
            <a:ext cx="5923622" cy="9144000"/>
          </a:xfrm>
          <a:prstGeom prst="rect">
            <a:avLst/>
          </a:prstGeom>
          <a:solidFill>
            <a:srgbClr val="000000"/>
          </a:solidFill>
          <a:ln w="12700" cap="flat" cmpd="sng">
            <a:solidFill>
              <a:srgbClr val="1C173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9"/>
              <a:buFont typeface="Arial"/>
              <a:buNone/>
            </a:pPr>
            <a:endParaRPr sz="2399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2" name="Google Shape;152;p38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3" name="Google Shape;153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362220" y="389937"/>
            <a:ext cx="492187" cy="493136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8"/>
          <p:cNvSpPr txBox="1">
            <a:spLocks noGrp="1"/>
          </p:cNvSpPr>
          <p:nvPr>
            <p:ph type="body" idx="1"/>
          </p:nvPr>
        </p:nvSpPr>
        <p:spPr>
          <a:xfrm>
            <a:off x="11381701" y="1855304"/>
            <a:ext cx="4375134" cy="6352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5" name="Google Shape;155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98507" y="-3935495"/>
            <a:ext cx="5003671" cy="91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5164" y="114310"/>
            <a:ext cx="8913311" cy="8905073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8"/>
          <p:cNvSpPr txBox="1">
            <a:spLocks noGrp="1"/>
          </p:cNvSpPr>
          <p:nvPr>
            <p:ph type="body" idx="2"/>
          </p:nvPr>
        </p:nvSpPr>
        <p:spPr>
          <a:xfrm>
            <a:off x="2398036" y="2622432"/>
            <a:ext cx="5407567" cy="3888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lnSpc>
                <a:spcPct val="10526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500"/>
              <a:buFont typeface="Arial"/>
              <a:buNone/>
              <a:defRPr sz="9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s_IMAGEM_4">
  <p:cSld name="Conteúdos_IMAGEM_4">
    <p:bg>
      <p:bgPr>
        <a:solidFill>
          <a:schemeClr val="l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6249649" cy="486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9811" y="204213"/>
            <a:ext cx="573946" cy="67886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1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4" name="Google Shape;164;p31"/>
          <p:cNvSpPr txBox="1">
            <a:spLocks noGrp="1"/>
          </p:cNvSpPr>
          <p:nvPr>
            <p:ph type="body" idx="1"/>
          </p:nvPr>
        </p:nvSpPr>
        <p:spPr>
          <a:xfrm>
            <a:off x="1016308" y="4102618"/>
            <a:ext cx="14550794" cy="954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65" name="Google Shape;165;p31"/>
          <p:cNvCxnSpPr/>
          <p:nvPr/>
        </p:nvCxnSpPr>
        <p:spPr>
          <a:xfrm>
            <a:off x="7696562" y="5186826"/>
            <a:ext cx="856527" cy="0"/>
          </a:xfrm>
          <a:prstGeom prst="straightConnector1">
            <a:avLst/>
          </a:prstGeom>
          <a:noFill/>
          <a:ln w="38100" cap="rnd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6" name="Google Shape;166;p31"/>
          <p:cNvSpPr txBox="1">
            <a:spLocks noGrp="1"/>
          </p:cNvSpPr>
          <p:nvPr>
            <p:ph type="body" idx="2"/>
          </p:nvPr>
        </p:nvSpPr>
        <p:spPr>
          <a:xfrm>
            <a:off x="2125470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31"/>
          <p:cNvSpPr txBox="1">
            <a:spLocks noGrp="1"/>
          </p:cNvSpPr>
          <p:nvPr>
            <p:ph type="body" idx="3"/>
          </p:nvPr>
        </p:nvSpPr>
        <p:spPr>
          <a:xfrm>
            <a:off x="6384860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31"/>
          <p:cNvSpPr txBox="1">
            <a:spLocks noGrp="1"/>
          </p:cNvSpPr>
          <p:nvPr>
            <p:ph type="body" idx="4"/>
          </p:nvPr>
        </p:nvSpPr>
        <p:spPr>
          <a:xfrm>
            <a:off x="10644251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69" name="Google Shape;169;p31"/>
          <p:cNvCxnSpPr>
            <a:endCxn id="170" idx="6"/>
          </p:cNvCxnSpPr>
          <p:nvPr/>
        </p:nvCxnSpPr>
        <p:spPr>
          <a:xfrm rot="10800000">
            <a:off x="4568336" y="6225777"/>
            <a:ext cx="2853600" cy="6900"/>
          </a:xfrm>
          <a:prstGeom prst="straightConnector1">
            <a:avLst/>
          </a:prstGeom>
          <a:noFill/>
          <a:ln w="12700" cap="rnd" cmpd="sng">
            <a:solidFill>
              <a:srgbClr val="403C3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1" name="Google Shape;171;p31"/>
          <p:cNvCxnSpPr>
            <a:stCxn id="172" idx="2"/>
            <a:endCxn id="173" idx="6"/>
          </p:cNvCxnSpPr>
          <p:nvPr/>
        </p:nvCxnSpPr>
        <p:spPr>
          <a:xfrm rot="10800000">
            <a:off x="8827715" y="6225777"/>
            <a:ext cx="2853600" cy="0"/>
          </a:xfrm>
          <a:prstGeom prst="straightConnector1">
            <a:avLst/>
          </a:prstGeom>
          <a:noFill/>
          <a:ln w="12700" cap="rnd" cmpd="sng">
            <a:solidFill>
              <a:srgbClr val="403C3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0" name="Google Shape;170;p31"/>
          <p:cNvSpPr>
            <a:spLocks noGrp="1"/>
          </p:cNvSpPr>
          <p:nvPr>
            <p:ph type="pic" idx="5"/>
          </p:nvPr>
        </p:nvSpPr>
        <p:spPr>
          <a:xfrm>
            <a:off x="3162534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3" name="Google Shape;173;p31"/>
          <p:cNvSpPr>
            <a:spLocks noGrp="1"/>
          </p:cNvSpPr>
          <p:nvPr>
            <p:ph type="pic" idx="6"/>
          </p:nvPr>
        </p:nvSpPr>
        <p:spPr>
          <a:xfrm>
            <a:off x="7421923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2" name="Google Shape;172;p31"/>
          <p:cNvSpPr>
            <a:spLocks noGrp="1"/>
          </p:cNvSpPr>
          <p:nvPr>
            <p:ph type="pic" idx="7"/>
          </p:nvPr>
        </p:nvSpPr>
        <p:spPr>
          <a:xfrm>
            <a:off x="11681315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74" name="Google Shape;174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362220" y="389937"/>
            <a:ext cx="492187" cy="493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0"/>
          <p:cNvSpPr txBox="1">
            <a:spLocks noGrp="1"/>
          </p:cNvSpPr>
          <p:nvPr>
            <p:ph type="sldNum" idx="12"/>
          </p:nvPr>
        </p:nvSpPr>
        <p:spPr>
          <a:xfrm>
            <a:off x="15056264" y="8290164"/>
            <a:ext cx="975086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MP Universo 2019" type="title">
  <p:cSld name="TITLE">
    <p:bg>
      <p:bgPr>
        <a:solidFill>
          <a:srgbClr val="FFFFFF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1"/>
          <p:cNvSpPr txBox="1">
            <a:spLocks noGrp="1"/>
          </p:cNvSpPr>
          <p:nvPr>
            <p:ph type="sldNum" idx="12"/>
          </p:nvPr>
        </p:nvSpPr>
        <p:spPr>
          <a:xfrm>
            <a:off x="15056264" y="8290164"/>
            <a:ext cx="975086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62"/>
          <p:cNvSpPr txBox="1">
            <a:spLocks noGrp="1"/>
          </p:cNvSpPr>
          <p:nvPr>
            <p:ph type="sldNum" idx="12"/>
          </p:nvPr>
        </p:nvSpPr>
        <p:spPr>
          <a:xfrm>
            <a:off x="14017994" y="424089"/>
            <a:ext cx="1233118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84" name="Google Shape;184;p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7094" y="240268"/>
            <a:ext cx="632926" cy="748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30409" y="466845"/>
            <a:ext cx="598268" cy="6142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2">
  <p:cSld name="Título e corpo 2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3"/>
          <p:cNvSpPr txBox="1">
            <a:spLocks noGrp="1"/>
          </p:cNvSpPr>
          <p:nvPr>
            <p:ph type="sldNum" idx="12"/>
          </p:nvPr>
        </p:nvSpPr>
        <p:spPr>
          <a:xfrm>
            <a:off x="14017994" y="424089"/>
            <a:ext cx="1233118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88" name="Google Shape;188;p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7094" y="240268"/>
            <a:ext cx="632926" cy="748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30409" y="466845"/>
            <a:ext cx="598268" cy="614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244832">
            <a:off x="8307642" y="2592579"/>
            <a:ext cx="609362" cy="660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1" name="Google Shape;191;p63"/>
          <p:cNvCxnSpPr/>
          <p:nvPr/>
        </p:nvCxnSpPr>
        <p:spPr>
          <a:xfrm flipH="1">
            <a:off x="6284122" y="2571734"/>
            <a:ext cx="2134633" cy="7197333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2" name="Google Shape;192;p63"/>
          <p:cNvCxnSpPr/>
          <p:nvPr/>
        </p:nvCxnSpPr>
        <p:spPr>
          <a:xfrm flipH="1">
            <a:off x="619461" y="-3"/>
            <a:ext cx="2134633" cy="7197333"/>
          </a:xfrm>
          <a:prstGeom prst="straightConnector1">
            <a:avLst/>
          </a:prstGeom>
          <a:noFill/>
          <a:ln w="19050" cap="flat" cmpd="sng">
            <a:solidFill>
              <a:srgbClr val="EA9B3E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93" name="Google Shape;193;p63"/>
          <p:cNvGrpSpPr/>
          <p:nvPr/>
        </p:nvGrpSpPr>
        <p:grpSpPr>
          <a:xfrm rot="6446951">
            <a:off x="-82965" y="6413410"/>
            <a:ext cx="1824852" cy="138655"/>
            <a:chOff x="2427725" y="370200"/>
            <a:chExt cx="596627" cy="58445"/>
          </a:xfrm>
        </p:grpSpPr>
        <p:sp>
          <p:nvSpPr>
            <p:cNvPr id="194" name="Google Shape;194;p63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8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63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8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63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8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">
  <p:cSld name="Título e corpo 1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6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7094" y="240268"/>
            <a:ext cx="632926" cy="748933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64"/>
          <p:cNvSpPr txBox="1">
            <a:spLocks noGrp="1"/>
          </p:cNvSpPr>
          <p:nvPr>
            <p:ph type="sldNum" idx="12"/>
          </p:nvPr>
        </p:nvSpPr>
        <p:spPr>
          <a:xfrm>
            <a:off x="14276158" y="424089"/>
            <a:ext cx="975086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200" name="Google Shape;200;p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30409" y="483204"/>
            <a:ext cx="598255" cy="614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 1">
  <p:cSld name="Título e corpo 1 1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7094" y="240268"/>
            <a:ext cx="632926" cy="748933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65"/>
          <p:cNvSpPr txBox="1">
            <a:spLocks noGrp="1"/>
          </p:cNvSpPr>
          <p:nvPr>
            <p:ph type="sldNum" idx="12"/>
          </p:nvPr>
        </p:nvSpPr>
        <p:spPr>
          <a:xfrm>
            <a:off x="14276158" y="424089"/>
            <a:ext cx="975086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204" name="Google Shape;204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30409" y="483204"/>
            <a:ext cx="598255" cy="614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66"/>
          <p:cNvSpPr txBox="1">
            <a:spLocks noGrp="1"/>
          </p:cNvSpPr>
          <p:nvPr>
            <p:ph type="sldNum" idx="12"/>
          </p:nvPr>
        </p:nvSpPr>
        <p:spPr>
          <a:xfrm>
            <a:off x="15056264" y="8290164"/>
            <a:ext cx="975086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207" name="Google Shape;207;p66"/>
          <p:cNvSpPr txBox="1">
            <a:spLocks noGrp="1"/>
          </p:cNvSpPr>
          <p:nvPr>
            <p:ph type="sldNum" idx="2"/>
          </p:nvPr>
        </p:nvSpPr>
        <p:spPr>
          <a:xfrm>
            <a:off x="14276158" y="424089"/>
            <a:ext cx="975086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208" name="Google Shape;208;p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330409" y="466845"/>
            <a:ext cx="598268" cy="614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9196" y="306495"/>
            <a:ext cx="568704" cy="682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s_IMG_FULL_2">
  <p:cSld name="Conteúdos_IMG_FULL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6"/>
          <p:cNvSpPr txBox="1"/>
          <p:nvPr/>
        </p:nvSpPr>
        <p:spPr>
          <a:xfrm>
            <a:off x="14869731" y="471367"/>
            <a:ext cx="556563" cy="338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45675" rIns="91375" bIns="456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9"/>
              <a:buFont typeface="Arial"/>
              <a:buNone/>
            </a:pPr>
            <a:fld id="{00000000-1234-1234-1234-123412341234}" type="slidenum">
              <a:rPr lang="en-US" sz="1599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599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" name="Google Shape;2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9811" y="204213"/>
            <a:ext cx="567236" cy="669507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26"/>
          <p:cNvSpPr>
            <a:spLocks noGrp="1"/>
          </p:cNvSpPr>
          <p:nvPr>
            <p:ph type="pic" idx="2"/>
          </p:nvPr>
        </p:nvSpPr>
        <p:spPr>
          <a:xfrm>
            <a:off x="1936273" y="3953482"/>
            <a:ext cx="2251797" cy="2251799"/>
          </a:xfrm>
          <a:prstGeom prst="ellipse">
            <a:avLst/>
          </a:prstGeom>
          <a:solidFill>
            <a:srgbClr val="E5E4E1">
              <a:alpha val="8901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3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26"/>
          <p:cNvSpPr txBox="1">
            <a:spLocks noGrp="1"/>
          </p:cNvSpPr>
          <p:nvPr>
            <p:ph type="body" idx="1"/>
          </p:nvPr>
        </p:nvSpPr>
        <p:spPr>
          <a:xfrm>
            <a:off x="5185317" y="4130934"/>
            <a:ext cx="7881327" cy="1896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47058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100"/>
              <a:buFont typeface="Arial"/>
              <a:buNone/>
              <a:defRPr sz="5098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3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26"/>
          <p:cNvSpPr txBox="1">
            <a:spLocks noGrp="1"/>
          </p:cNvSpPr>
          <p:nvPr>
            <p:ph type="body" idx="3"/>
          </p:nvPr>
        </p:nvSpPr>
        <p:spPr>
          <a:xfrm>
            <a:off x="5185316" y="6445408"/>
            <a:ext cx="9390489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2AEA8"/>
              </a:buClr>
              <a:buSzPts val="2000"/>
              <a:buFont typeface="Arial"/>
              <a:buNone/>
              <a:defRPr sz="1999" b="1" i="0" u="none" strike="noStrike" cap="none">
                <a:solidFill>
                  <a:srgbClr val="B2AEA8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sz="2399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sz="1999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799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799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3" name="Google Shape;33;p26"/>
          <p:cNvCxnSpPr/>
          <p:nvPr/>
        </p:nvCxnSpPr>
        <p:spPr>
          <a:xfrm>
            <a:off x="5185317" y="6333892"/>
            <a:ext cx="1159727" cy="0"/>
          </a:xfrm>
          <a:prstGeom prst="straightConnector1">
            <a:avLst/>
          </a:prstGeom>
          <a:noFill/>
          <a:ln w="28575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7"/>
          <p:cNvSpPr txBox="1">
            <a:spLocks noGrp="1"/>
          </p:cNvSpPr>
          <p:nvPr>
            <p:ph type="sldNum" idx="12"/>
          </p:nvPr>
        </p:nvSpPr>
        <p:spPr>
          <a:xfrm>
            <a:off x="15056264" y="8290164"/>
            <a:ext cx="975086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212" name="Google Shape;212;p67"/>
          <p:cNvSpPr txBox="1">
            <a:spLocks noGrp="1"/>
          </p:cNvSpPr>
          <p:nvPr>
            <p:ph type="sldNum" idx="2"/>
          </p:nvPr>
        </p:nvSpPr>
        <p:spPr>
          <a:xfrm>
            <a:off x="14276158" y="424089"/>
            <a:ext cx="975086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213" name="Google Shape;213;p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330409" y="483204"/>
            <a:ext cx="598255" cy="614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9196" y="306495"/>
            <a:ext cx="568704" cy="682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6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7094" y="240268"/>
            <a:ext cx="632926" cy="748933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68"/>
          <p:cNvSpPr txBox="1">
            <a:spLocks noGrp="1"/>
          </p:cNvSpPr>
          <p:nvPr>
            <p:ph type="sldNum" idx="12"/>
          </p:nvPr>
        </p:nvSpPr>
        <p:spPr>
          <a:xfrm>
            <a:off x="14276158" y="424089"/>
            <a:ext cx="975086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77"/>
              <a:buNone/>
              <a:defRPr sz="1777" b="0" i="0" u="none" strike="noStrike" cap="none">
                <a:solidFill>
                  <a:srgbClr val="49444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218" name="Google Shape;218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30409" y="466845"/>
            <a:ext cx="598268" cy="614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03494" y="2428667"/>
            <a:ext cx="9297567" cy="52758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bg>
      <p:bgPr>
        <a:solidFill>
          <a:schemeClr val="lt1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0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4" name="Google Shape;224;p40"/>
          <p:cNvSpPr txBox="1">
            <a:spLocks noGrp="1"/>
          </p:cNvSpPr>
          <p:nvPr>
            <p:ph type="body" idx="1"/>
          </p:nvPr>
        </p:nvSpPr>
        <p:spPr>
          <a:xfrm>
            <a:off x="8423685" y="1607796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ED9C2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40"/>
          <p:cNvSpPr txBox="1">
            <a:spLocks noGrp="1"/>
          </p:cNvSpPr>
          <p:nvPr>
            <p:ph type="body" idx="2"/>
          </p:nvPr>
        </p:nvSpPr>
        <p:spPr>
          <a:xfrm>
            <a:off x="1578057" y="429170"/>
            <a:ext cx="13136137" cy="50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26" name="Google Shape;226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9811" y="244894"/>
            <a:ext cx="567237" cy="669506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40"/>
          <p:cNvSpPr txBox="1">
            <a:spLocks noGrp="1"/>
          </p:cNvSpPr>
          <p:nvPr>
            <p:ph type="body" idx="3"/>
          </p:nvPr>
        </p:nvSpPr>
        <p:spPr>
          <a:xfrm>
            <a:off x="8423685" y="3269880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ED9C2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40"/>
          <p:cNvSpPr txBox="1">
            <a:spLocks noGrp="1"/>
          </p:cNvSpPr>
          <p:nvPr>
            <p:ph type="body" idx="4"/>
          </p:nvPr>
        </p:nvSpPr>
        <p:spPr>
          <a:xfrm>
            <a:off x="8423685" y="4931964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ED9C2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40"/>
          <p:cNvSpPr txBox="1">
            <a:spLocks noGrp="1"/>
          </p:cNvSpPr>
          <p:nvPr>
            <p:ph type="body" idx="5"/>
          </p:nvPr>
        </p:nvSpPr>
        <p:spPr>
          <a:xfrm>
            <a:off x="8423685" y="6594048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ED9C2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0" name="Google Shape;230;p40"/>
          <p:cNvSpPr txBox="1">
            <a:spLocks noGrp="1"/>
          </p:cNvSpPr>
          <p:nvPr>
            <p:ph type="body" idx="6"/>
          </p:nvPr>
        </p:nvSpPr>
        <p:spPr>
          <a:xfrm>
            <a:off x="8423685" y="8256134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ED9C2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40"/>
          <p:cNvSpPr txBox="1">
            <a:spLocks noGrp="1"/>
          </p:cNvSpPr>
          <p:nvPr>
            <p:ph type="body" idx="7"/>
          </p:nvPr>
        </p:nvSpPr>
        <p:spPr>
          <a:xfrm>
            <a:off x="1578057" y="2433047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ED9C2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40"/>
          <p:cNvSpPr txBox="1">
            <a:spLocks noGrp="1"/>
          </p:cNvSpPr>
          <p:nvPr>
            <p:ph type="body" idx="8"/>
          </p:nvPr>
        </p:nvSpPr>
        <p:spPr>
          <a:xfrm>
            <a:off x="1578057" y="4095131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ED9C2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40"/>
          <p:cNvSpPr txBox="1">
            <a:spLocks noGrp="1"/>
          </p:cNvSpPr>
          <p:nvPr>
            <p:ph type="body" idx="9"/>
          </p:nvPr>
        </p:nvSpPr>
        <p:spPr>
          <a:xfrm>
            <a:off x="1578057" y="5757215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ED9C2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4" name="Google Shape;234;p40"/>
          <p:cNvSpPr txBox="1">
            <a:spLocks noGrp="1"/>
          </p:cNvSpPr>
          <p:nvPr>
            <p:ph type="body" idx="13"/>
          </p:nvPr>
        </p:nvSpPr>
        <p:spPr>
          <a:xfrm>
            <a:off x="1578057" y="7419299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ED9C2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5" name="Google Shape;235;p40"/>
          <p:cNvSpPr txBox="1">
            <a:spLocks noGrp="1"/>
          </p:cNvSpPr>
          <p:nvPr>
            <p:ph type="body" idx="14"/>
          </p:nvPr>
        </p:nvSpPr>
        <p:spPr>
          <a:xfrm>
            <a:off x="7848260" y="1607796"/>
            <a:ext cx="556270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ED9C2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6" name="Google Shape;236;p40"/>
          <p:cNvSpPr txBox="1">
            <a:spLocks noGrp="1"/>
          </p:cNvSpPr>
          <p:nvPr>
            <p:ph type="body" idx="15"/>
          </p:nvPr>
        </p:nvSpPr>
        <p:spPr>
          <a:xfrm>
            <a:off x="7816457" y="2433047"/>
            <a:ext cx="588072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ED9C2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40"/>
          <p:cNvSpPr txBox="1">
            <a:spLocks noGrp="1"/>
          </p:cNvSpPr>
          <p:nvPr>
            <p:ph type="body" idx="16"/>
          </p:nvPr>
        </p:nvSpPr>
        <p:spPr>
          <a:xfrm>
            <a:off x="7816457" y="3269880"/>
            <a:ext cx="588072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ED9C2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8" name="Google Shape;238;p40"/>
          <p:cNvSpPr txBox="1">
            <a:spLocks noGrp="1"/>
          </p:cNvSpPr>
          <p:nvPr>
            <p:ph type="body" idx="17"/>
          </p:nvPr>
        </p:nvSpPr>
        <p:spPr>
          <a:xfrm>
            <a:off x="7816457" y="4095131"/>
            <a:ext cx="588072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ED9C2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9" name="Google Shape;239;p40"/>
          <p:cNvSpPr txBox="1">
            <a:spLocks noGrp="1"/>
          </p:cNvSpPr>
          <p:nvPr>
            <p:ph type="body" idx="18"/>
          </p:nvPr>
        </p:nvSpPr>
        <p:spPr>
          <a:xfrm>
            <a:off x="7840309" y="4931964"/>
            <a:ext cx="583375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ED9C2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0" name="Google Shape;240;p40"/>
          <p:cNvSpPr txBox="1">
            <a:spLocks noGrp="1"/>
          </p:cNvSpPr>
          <p:nvPr>
            <p:ph type="body" idx="19"/>
          </p:nvPr>
        </p:nvSpPr>
        <p:spPr>
          <a:xfrm>
            <a:off x="7816457" y="5757215"/>
            <a:ext cx="588071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ED9C2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1" name="Google Shape;241;p40"/>
          <p:cNvSpPr txBox="1">
            <a:spLocks noGrp="1"/>
          </p:cNvSpPr>
          <p:nvPr>
            <p:ph type="body" idx="20"/>
          </p:nvPr>
        </p:nvSpPr>
        <p:spPr>
          <a:xfrm>
            <a:off x="7824408" y="6594048"/>
            <a:ext cx="580120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ED9C2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2" name="Google Shape;242;p40"/>
          <p:cNvSpPr txBox="1">
            <a:spLocks noGrp="1"/>
          </p:cNvSpPr>
          <p:nvPr>
            <p:ph type="body" idx="21"/>
          </p:nvPr>
        </p:nvSpPr>
        <p:spPr>
          <a:xfrm>
            <a:off x="7816457" y="7419299"/>
            <a:ext cx="588071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ED9C2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3" name="Google Shape;243;p40"/>
          <p:cNvSpPr txBox="1">
            <a:spLocks noGrp="1"/>
          </p:cNvSpPr>
          <p:nvPr>
            <p:ph type="body" idx="22"/>
          </p:nvPr>
        </p:nvSpPr>
        <p:spPr>
          <a:xfrm>
            <a:off x="7824408" y="8256134"/>
            <a:ext cx="580120" cy="336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D9C2E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ED9C2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ídeo">
  <p:cSld name="Víde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3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0" name="Google Shape;250;p43"/>
          <p:cNvSpPr txBox="1">
            <a:spLocks noGrp="1"/>
          </p:cNvSpPr>
          <p:nvPr>
            <p:ph type="body" idx="1"/>
          </p:nvPr>
        </p:nvSpPr>
        <p:spPr>
          <a:xfrm>
            <a:off x="1584960" y="5632704"/>
            <a:ext cx="5157216" cy="2145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1" name="Google Shape;251;p43"/>
          <p:cNvSpPr txBox="1">
            <a:spLocks noGrp="1"/>
          </p:cNvSpPr>
          <p:nvPr>
            <p:ph type="body" idx="2"/>
          </p:nvPr>
        </p:nvSpPr>
        <p:spPr>
          <a:xfrm>
            <a:off x="1584959" y="2894025"/>
            <a:ext cx="6146929" cy="211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25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52" name="Google Shape;252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058011" y="5071872"/>
            <a:ext cx="843465" cy="658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s_IMG_FULL_2">
  <p:cSld name="1_Conteúdos_IMG_FULL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5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6" name="Google Shape;36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9811" y="204213"/>
            <a:ext cx="567236" cy="669506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55"/>
          <p:cNvSpPr>
            <a:spLocks noGrp="1"/>
          </p:cNvSpPr>
          <p:nvPr>
            <p:ph type="pic" idx="2"/>
          </p:nvPr>
        </p:nvSpPr>
        <p:spPr>
          <a:xfrm>
            <a:off x="1936272" y="3953481"/>
            <a:ext cx="2251798" cy="2251798"/>
          </a:xfrm>
          <a:prstGeom prst="ellipse">
            <a:avLst/>
          </a:prstGeom>
          <a:solidFill>
            <a:srgbClr val="E5E4E1">
              <a:alpha val="8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5"/>
          <p:cNvSpPr txBox="1">
            <a:spLocks noGrp="1"/>
          </p:cNvSpPr>
          <p:nvPr>
            <p:ph type="body" idx="1"/>
          </p:nvPr>
        </p:nvSpPr>
        <p:spPr>
          <a:xfrm>
            <a:off x="5185316" y="4130933"/>
            <a:ext cx="7881327" cy="18968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4705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100"/>
              <a:buFont typeface="Arial"/>
              <a:buNone/>
              <a:defRPr sz="51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55"/>
          <p:cNvSpPr txBox="1">
            <a:spLocks noGrp="1"/>
          </p:cNvSpPr>
          <p:nvPr>
            <p:ph type="body" idx="3"/>
          </p:nvPr>
        </p:nvSpPr>
        <p:spPr>
          <a:xfrm>
            <a:off x="5185315" y="6445408"/>
            <a:ext cx="9390489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B2AEA8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0" name="Google Shape;40;p55"/>
          <p:cNvCxnSpPr/>
          <p:nvPr/>
        </p:nvCxnSpPr>
        <p:spPr>
          <a:xfrm>
            <a:off x="5185316" y="6333892"/>
            <a:ext cx="1159727" cy="0"/>
          </a:xfrm>
          <a:prstGeom prst="straightConnector1">
            <a:avLst/>
          </a:prstGeom>
          <a:noFill/>
          <a:ln w="28575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onteúdos_TEXTO_1">
  <p:cSld name="5_Conteúdos_TEXTO_1">
    <p:bg>
      <p:bgPr>
        <a:solidFill>
          <a:schemeClr val="lt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6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 b="0" i="0" u="none" strike="noStrike" cap="none">
                <a:solidFill>
                  <a:srgbClr val="2E5B72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rgbClr val="2E5B7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3" name="Google Shape;43;p56"/>
          <p:cNvSpPr txBox="1">
            <a:spLocks noGrp="1"/>
          </p:cNvSpPr>
          <p:nvPr>
            <p:ph type="body" idx="1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4" name="Google Shape;44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5400000">
            <a:off x="14481550" y="114310"/>
            <a:ext cx="8913311" cy="8905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s_IMAGEM_6">
  <p:cSld name="Conteúdos_IMAGEM_6"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5044616">
            <a:off x="11662882" y="1332513"/>
            <a:ext cx="2231020" cy="2163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3303670">
            <a:off x="11582620" y="3958937"/>
            <a:ext cx="2231020" cy="2163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3134059">
            <a:off x="2322343" y="1516390"/>
            <a:ext cx="2454122" cy="2379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4343302">
            <a:off x="2544654" y="4198221"/>
            <a:ext cx="2231020" cy="2163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03170" y="2166469"/>
            <a:ext cx="11243310" cy="6383188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57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52" name="Google Shape;52;p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9811" y="204213"/>
            <a:ext cx="567237" cy="66950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57"/>
          <p:cNvSpPr txBox="1">
            <a:spLocks noGrp="1"/>
          </p:cNvSpPr>
          <p:nvPr>
            <p:ph type="body" idx="1"/>
          </p:nvPr>
        </p:nvSpPr>
        <p:spPr>
          <a:xfrm>
            <a:off x="1557918" y="517122"/>
            <a:ext cx="13133813" cy="653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4" name="Google Shape;54;p57"/>
          <p:cNvCxnSpPr/>
          <p:nvPr/>
        </p:nvCxnSpPr>
        <p:spPr>
          <a:xfrm>
            <a:off x="7696562" y="1308827"/>
            <a:ext cx="856527" cy="0"/>
          </a:xfrm>
          <a:prstGeom prst="straightConnector1">
            <a:avLst/>
          </a:prstGeom>
          <a:noFill/>
          <a:ln w="38100" cap="rnd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" name="Google Shape;55;p57"/>
          <p:cNvSpPr>
            <a:spLocks noGrp="1"/>
          </p:cNvSpPr>
          <p:nvPr>
            <p:ph type="pic" idx="2"/>
          </p:nvPr>
        </p:nvSpPr>
        <p:spPr>
          <a:xfrm>
            <a:off x="4393195" y="2813792"/>
            <a:ext cx="7473380" cy="4898299"/>
          </a:xfrm>
          <a:prstGeom prst="rect">
            <a:avLst/>
          </a:prstGeom>
          <a:solidFill>
            <a:srgbClr val="E5E4E1">
              <a:alpha val="8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57"/>
          <p:cNvSpPr txBox="1">
            <a:spLocks noGrp="1"/>
          </p:cNvSpPr>
          <p:nvPr>
            <p:ph type="body" idx="3"/>
          </p:nvPr>
        </p:nvSpPr>
        <p:spPr>
          <a:xfrm>
            <a:off x="428153" y="2664453"/>
            <a:ext cx="2333035" cy="199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57"/>
          <p:cNvSpPr txBox="1">
            <a:spLocks noGrp="1"/>
          </p:cNvSpPr>
          <p:nvPr>
            <p:ph type="body" idx="4"/>
          </p:nvPr>
        </p:nvSpPr>
        <p:spPr>
          <a:xfrm>
            <a:off x="428154" y="2181704"/>
            <a:ext cx="2333034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57"/>
          <p:cNvSpPr>
            <a:spLocks noGrp="1"/>
          </p:cNvSpPr>
          <p:nvPr>
            <p:ph type="pic" idx="5"/>
          </p:nvPr>
        </p:nvSpPr>
        <p:spPr>
          <a:xfrm>
            <a:off x="2925038" y="1930400"/>
            <a:ext cx="1163722" cy="116372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57"/>
          <p:cNvSpPr txBox="1">
            <a:spLocks noGrp="1"/>
          </p:cNvSpPr>
          <p:nvPr>
            <p:ph type="body" idx="6"/>
          </p:nvPr>
        </p:nvSpPr>
        <p:spPr>
          <a:xfrm>
            <a:off x="428153" y="5331611"/>
            <a:ext cx="2333036" cy="3054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57"/>
          <p:cNvSpPr txBox="1">
            <a:spLocks noGrp="1"/>
          </p:cNvSpPr>
          <p:nvPr>
            <p:ph type="body" idx="7"/>
          </p:nvPr>
        </p:nvSpPr>
        <p:spPr>
          <a:xfrm>
            <a:off x="428152" y="4848438"/>
            <a:ext cx="2333035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57"/>
          <p:cNvSpPr>
            <a:spLocks noGrp="1"/>
          </p:cNvSpPr>
          <p:nvPr>
            <p:ph type="pic" idx="8"/>
          </p:nvPr>
        </p:nvSpPr>
        <p:spPr>
          <a:xfrm>
            <a:off x="2925038" y="4585983"/>
            <a:ext cx="1163722" cy="116372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57"/>
          <p:cNvSpPr txBox="1">
            <a:spLocks noGrp="1"/>
          </p:cNvSpPr>
          <p:nvPr>
            <p:ph type="body" idx="9"/>
          </p:nvPr>
        </p:nvSpPr>
        <p:spPr>
          <a:xfrm>
            <a:off x="13487680" y="2664453"/>
            <a:ext cx="2333035" cy="199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57"/>
          <p:cNvSpPr txBox="1">
            <a:spLocks noGrp="1"/>
          </p:cNvSpPr>
          <p:nvPr>
            <p:ph type="body" idx="13"/>
          </p:nvPr>
        </p:nvSpPr>
        <p:spPr>
          <a:xfrm>
            <a:off x="13487681" y="2181704"/>
            <a:ext cx="2333034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57"/>
          <p:cNvSpPr>
            <a:spLocks noGrp="1"/>
          </p:cNvSpPr>
          <p:nvPr>
            <p:ph type="pic" idx="14"/>
          </p:nvPr>
        </p:nvSpPr>
        <p:spPr>
          <a:xfrm>
            <a:off x="12159161" y="1930400"/>
            <a:ext cx="1163722" cy="116372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57"/>
          <p:cNvSpPr txBox="1">
            <a:spLocks noGrp="1"/>
          </p:cNvSpPr>
          <p:nvPr>
            <p:ph type="body" idx="15"/>
          </p:nvPr>
        </p:nvSpPr>
        <p:spPr>
          <a:xfrm>
            <a:off x="13487680" y="5331611"/>
            <a:ext cx="2333036" cy="3054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72D39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57"/>
          <p:cNvSpPr txBox="1">
            <a:spLocks noGrp="1"/>
          </p:cNvSpPr>
          <p:nvPr>
            <p:ph type="body" idx="16"/>
          </p:nvPr>
        </p:nvSpPr>
        <p:spPr>
          <a:xfrm>
            <a:off x="13487680" y="4848438"/>
            <a:ext cx="2333035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57"/>
          <p:cNvSpPr>
            <a:spLocks noGrp="1"/>
          </p:cNvSpPr>
          <p:nvPr>
            <p:ph type="pic" idx="17"/>
          </p:nvPr>
        </p:nvSpPr>
        <p:spPr>
          <a:xfrm>
            <a:off x="12159161" y="4585983"/>
            <a:ext cx="1163722" cy="116372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s_TEXTO_1">
  <p:cSld name="Conteúdos_TEXTO_1">
    <p:bg>
      <p:bgPr>
        <a:solidFill>
          <a:schemeClr val="lt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0" name="Google Shape;70;p28"/>
          <p:cNvSpPr txBox="1">
            <a:spLocks noGrp="1"/>
          </p:cNvSpPr>
          <p:nvPr>
            <p:ph type="body" idx="1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s_TEXTO_5">
  <p:cSld name="Conteúdos_TEXTO_5">
    <p:bg>
      <p:bgPr>
        <a:solidFill>
          <a:schemeClr val="lt1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309111">
            <a:off x="4492915" y="2095432"/>
            <a:ext cx="2231020" cy="2163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3947466">
            <a:off x="7079937" y="2010841"/>
            <a:ext cx="2231020" cy="2163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500012" y="2154149"/>
            <a:ext cx="2231020" cy="2163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1520904">
            <a:off x="11917834" y="1965234"/>
            <a:ext cx="2231020" cy="2163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2780522">
            <a:off x="2005552" y="2063887"/>
            <a:ext cx="2231020" cy="216352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29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8" name="Google Shape;78;p29"/>
          <p:cNvSpPr txBox="1">
            <a:spLocks noGrp="1"/>
          </p:cNvSpPr>
          <p:nvPr>
            <p:ph type="body" idx="1"/>
          </p:nvPr>
        </p:nvSpPr>
        <p:spPr>
          <a:xfrm>
            <a:off x="1557918" y="880978"/>
            <a:ext cx="13133813" cy="80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9" name="Google Shape;79;p29"/>
          <p:cNvCxnSpPr/>
          <p:nvPr/>
        </p:nvCxnSpPr>
        <p:spPr>
          <a:xfrm>
            <a:off x="7696562" y="1828800"/>
            <a:ext cx="856527" cy="0"/>
          </a:xfrm>
          <a:prstGeom prst="straightConnector1">
            <a:avLst/>
          </a:prstGeom>
          <a:noFill/>
          <a:ln w="38100" cap="rnd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0" name="Google Shape;80;p29"/>
          <p:cNvCxnSpPr/>
          <p:nvPr/>
        </p:nvCxnSpPr>
        <p:spPr>
          <a:xfrm rot="10800000">
            <a:off x="1673844" y="4236464"/>
            <a:ext cx="12901960" cy="0"/>
          </a:xfrm>
          <a:prstGeom prst="straightConnector1">
            <a:avLst/>
          </a:prstGeom>
          <a:noFill/>
          <a:ln w="25400" cap="rnd" cmpd="sng">
            <a:solidFill>
              <a:srgbClr val="403C3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1" name="Google Shape;81;p29"/>
          <p:cNvSpPr/>
          <p:nvPr/>
        </p:nvSpPr>
        <p:spPr>
          <a:xfrm>
            <a:off x="1443914" y="4181600"/>
            <a:ext cx="109728" cy="109728"/>
          </a:xfrm>
          <a:prstGeom prst="ellipse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9"/>
              <a:buFont typeface="Arial"/>
              <a:buNone/>
            </a:pPr>
            <a:endParaRPr sz="2399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82" name="Google Shape;82;p29"/>
          <p:cNvGrpSpPr/>
          <p:nvPr/>
        </p:nvGrpSpPr>
        <p:grpSpPr>
          <a:xfrm rot="5400000">
            <a:off x="3033655" y="4110650"/>
            <a:ext cx="251630" cy="251630"/>
            <a:chOff x="7676529" y="2762017"/>
            <a:chExt cx="896589" cy="896589"/>
          </a:xfrm>
        </p:grpSpPr>
        <p:sp>
          <p:nvSpPr>
            <p:cNvPr id="83" name="Google Shape;83;p29"/>
            <p:cNvSpPr/>
            <p:nvPr/>
          </p:nvSpPr>
          <p:spPr>
            <a:xfrm rot="-2700000">
              <a:off x="7807831" y="2893319"/>
              <a:ext cx="633984" cy="633984"/>
            </a:xfrm>
            <a:prstGeom prst="round2DiagRect">
              <a:avLst>
                <a:gd name="adj1" fmla="val 9868"/>
                <a:gd name="adj2" fmla="val 0"/>
              </a:avLst>
            </a:prstGeom>
            <a:solidFill>
              <a:srgbClr val="FFFFFF"/>
            </a:solidFill>
            <a:ln w="19050" cap="flat" cmpd="sng">
              <a:solidFill>
                <a:srgbClr val="403C3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9"/>
                <a:buFont typeface="Arial"/>
                <a:buNone/>
              </a:pPr>
              <a:endParaRPr sz="2399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84" name="Google Shape;84;p29"/>
            <p:cNvSpPr/>
            <p:nvPr/>
          </p:nvSpPr>
          <p:spPr>
            <a:xfrm rot="-8100000">
              <a:off x="8128450" y="3081826"/>
              <a:ext cx="247859" cy="247859"/>
            </a:xfrm>
            <a:prstGeom prst="corner">
              <a:avLst>
                <a:gd name="adj1" fmla="val 0"/>
                <a:gd name="adj2" fmla="val 0"/>
              </a:avLst>
            </a:prstGeom>
            <a:solidFill>
              <a:srgbClr val="807870"/>
            </a:solidFill>
            <a:ln w="19050" cap="flat" cmpd="sng">
              <a:solidFill>
                <a:srgbClr val="80787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9"/>
                <a:buFont typeface="Arial"/>
                <a:buNone/>
              </a:pPr>
              <a:r>
                <a:rPr lang="en-US" sz="2399" b="0" i="0" u="none" strike="noStrike" cap="non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5" name="Google Shape;85;p29"/>
          <p:cNvGrpSpPr/>
          <p:nvPr/>
        </p:nvGrpSpPr>
        <p:grpSpPr>
          <a:xfrm rot="5400000">
            <a:off x="5514101" y="4110650"/>
            <a:ext cx="251630" cy="251630"/>
            <a:chOff x="7676529" y="2762017"/>
            <a:chExt cx="896589" cy="896589"/>
          </a:xfrm>
        </p:grpSpPr>
        <p:sp>
          <p:nvSpPr>
            <p:cNvPr id="86" name="Google Shape;86;p29"/>
            <p:cNvSpPr/>
            <p:nvPr/>
          </p:nvSpPr>
          <p:spPr>
            <a:xfrm rot="-2700000">
              <a:off x="7807831" y="2893319"/>
              <a:ext cx="633984" cy="633984"/>
            </a:xfrm>
            <a:prstGeom prst="round2DiagRect">
              <a:avLst>
                <a:gd name="adj1" fmla="val 9868"/>
                <a:gd name="adj2" fmla="val 0"/>
              </a:avLst>
            </a:prstGeom>
            <a:solidFill>
              <a:srgbClr val="FFFFFF"/>
            </a:solidFill>
            <a:ln w="19050" cap="flat" cmpd="sng">
              <a:solidFill>
                <a:srgbClr val="403C3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9"/>
                <a:buFont typeface="Arial"/>
                <a:buNone/>
              </a:pPr>
              <a:endParaRPr sz="2399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87" name="Google Shape;87;p29"/>
            <p:cNvSpPr/>
            <p:nvPr/>
          </p:nvSpPr>
          <p:spPr>
            <a:xfrm rot="-8100000">
              <a:off x="8128450" y="3081826"/>
              <a:ext cx="247859" cy="247859"/>
            </a:xfrm>
            <a:prstGeom prst="corner">
              <a:avLst>
                <a:gd name="adj1" fmla="val 0"/>
                <a:gd name="adj2" fmla="val 0"/>
              </a:avLst>
            </a:prstGeom>
            <a:solidFill>
              <a:srgbClr val="807870"/>
            </a:solidFill>
            <a:ln w="19050" cap="flat" cmpd="sng">
              <a:solidFill>
                <a:srgbClr val="80787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9"/>
                <a:buFont typeface="Arial"/>
                <a:buNone/>
              </a:pPr>
              <a:r>
                <a:rPr lang="en-US" sz="2399" b="0" i="0" u="none" strike="noStrike" cap="non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" name="Google Shape;88;p29"/>
          <p:cNvGrpSpPr/>
          <p:nvPr/>
        </p:nvGrpSpPr>
        <p:grpSpPr>
          <a:xfrm rot="5400000">
            <a:off x="7994548" y="4110650"/>
            <a:ext cx="251630" cy="251630"/>
            <a:chOff x="7676529" y="2762017"/>
            <a:chExt cx="896589" cy="896589"/>
          </a:xfrm>
        </p:grpSpPr>
        <p:sp>
          <p:nvSpPr>
            <p:cNvPr id="89" name="Google Shape;89;p29"/>
            <p:cNvSpPr/>
            <p:nvPr/>
          </p:nvSpPr>
          <p:spPr>
            <a:xfrm rot="-2700000">
              <a:off x="7807831" y="2893319"/>
              <a:ext cx="633984" cy="633984"/>
            </a:xfrm>
            <a:prstGeom prst="round2DiagRect">
              <a:avLst>
                <a:gd name="adj1" fmla="val 9868"/>
                <a:gd name="adj2" fmla="val 0"/>
              </a:avLst>
            </a:prstGeom>
            <a:solidFill>
              <a:srgbClr val="FFFFFF"/>
            </a:solidFill>
            <a:ln w="19050" cap="flat" cmpd="sng">
              <a:solidFill>
                <a:srgbClr val="403C3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9"/>
                <a:buFont typeface="Arial"/>
                <a:buNone/>
              </a:pPr>
              <a:endParaRPr sz="2399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90" name="Google Shape;90;p29"/>
            <p:cNvSpPr/>
            <p:nvPr/>
          </p:nvSpPr>
          <p:spPr>
            <a:xfrm rot="-8100000">
              <a:off x="8128450" y="3081826"/>
              <a:ext cx="247859" cy="247859"/>
            </a:xfrm>
            <a:prstGeom prst="corner">
              <a:avLst>
                <a:gd name="adj1" fmla="val 0"/>
                <a:gd name="adj2" fmla="val 0"/>
              </a:avLst>
            </a:prstGeom>
            <a:solidFill>
              <a:srgbClr val="807870"/>
            </a:solidFill>
            <a:ln w="19050" cap="flat" cmpd="sng">
              <a:solidFill>
                <a:srgbClr val="80787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9"/>
                <a:buFont typeface="Arial"/>
                <a:buNone/>
              </a:pPr>
              <a:r>
                <a:rPr lang="en-US" sz="2399" b="0" i="0" u="none" strike="noStrike" cap="non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1" name="Google Shape;91;p29"/>
          <p:cNvGrpSpPr/>
          <p:nvPr/>
        </p:nvGrpSpPr>
        <p:grpSpPr>
          <a:xfrm rot="5400000">
            <a:off x="10474993" y="4110650"/>
            <a:ext cx="251630" cy="251630"/>
            <a:chOff x="7676529" y="2762017"/>
            <a:chExt cx="896589" cy="896589"/>
          </a:xfrm>
        </p:grpSpPr>
        <p:sp>
          <p:nvSpPr>
            <p:cNvPr id="92" name="Google Shape;92;p29"/>
            <p:cNvSpPr/>
            <p:nvPr/>
          </p:nvSpPr>
          <p:spPr>
            <a:xfrm rot="-2700000">
              <a:off x="7807831" y="2893319"/>
              <a:ext cx="633984" cy="633984"/>
            </a:xfrm>
            <a:prstGeom prst="round2DiagRect">
              <a:avLst>
                <a:gd name="adj1" fmla="val 9868"/>
                <a:gd name="adj2" fmla="val 0"/>
              </a:avLst>
            </a:prstGeom>
            <a:solidFill>
              <a:srgbClr val="FFFFFF"/>
            </a:solidFill>
            <a:ln w="19050" cap="flat" cmpd="sng">
              <a:solidFill>
                <a:srgbClr val="403C3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9"/>
                <a:buFont typeface="Arial"/>
                <a:buNone/>
              </a:pPr>
              <a:endParaRPr sz="2399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93" name="Google Shape;93;p29"/>
            <p:cNvSpPr/>
            <p:nvPr/>
          </p:nvSpPr>
          <p:spPr>
            <a:xfrm rot="-8100000">
              <a:off x="8128450" y="3081826"/>
              <a:ext cx="247859" cy="247859"/>
            </a:xfrm>
            <a:prstGeom prst="corner">
              <a:avLst>
                <a:gd name="adj1" fmla="val 0"/>
                <a:gd name="adj2" fmla="val 0"/>
              </a:avLst>
            </a:prstGeom>
            <a:solidFill>
              <a:srgbClr val="807870"/>
            </a:solidFill>
            <a:ln w="19050" cap="flat" cmpd="sng">
              <a:solidFill>
                <a:srgbClr val="80787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9"/>
                <a:buFont typeface="Arial"/>
                <a:buNone/>
              </a:pPr>
              <a:r>
                <a:rPr lang="en-US" sz="2399" b="0" i="0" u="none" strike="noStrike" cap="non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" name="Google Shape;94;p29"/>
          <p:cNvGrpSpPr/>
          <p:nvPr/>
        </p:nvGrpSpPr>
        <p:grpSpPr>
          <a:xfrm rot="5400000">
            <a:off x="12955439" y="4110650"/>
            <a:ext cx="251630" cy="251630"/>
            <a:chOff x="7676529" y="2762017"/>
            <a:chExt cx="896589" cy="896589"/>
          </a:xfrm>
        </p:grpSpPr>
        <p:sp>
          <p:nvSpPr>
            <p:cNvPr id="95" name="Google Shape;95;p29"/>
            <p:cNvSpPr/>
            <p:nvPr/>
          </p:nvSpPr>
          <p:spPr>
            <a:xfrm rot="-2700000">
              <a:off x="7807831" y="2893319"/>
              <a:ext cx="633984" cy="633984"/>
            </a:xfrm>
            <a:prstGeom prst="round2DiagRect">
              <a:avLst>
                <a:gd name="adj1" fmla="val 9868"/>
                <a:gd name="adj2" fmla="val 0"/>
              </a:avLst>
            </a:prstGeom>
            <a:solidFill>
              <a:srgbClr val="FFFFFF"/>
            </a:solidFill>
            <a:ln w="19050" cap="flat" cmpd="sng">
              <a:solidFill>
                <a:srgbClr val="403C3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9"/>
                <a:buFont typeface="Arial"/>
                <a:buNone/>
              </a:pPr>
              <a:endParaRPr sz="2399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96" name="Google Shape;96;p29"/>
            <p:cNvSpPr/>
            <p:nvPr/>
          </p:nvSpPr>
          <p:spPr>
            <a:xfrm rot="-8100000">
              <a:off x="8128450" y="3081826"/>
              <a:ext cx="247859" cy="247859"/>
            </a:xfrm>
            <a:prstGeom prst="corner">
              <a:avLst>
                <a:gd name="adj1" fmla="val 0"/>
                <a:gd name="adj2" fmla="val 0"/>
              </a:avLst>
            </a:prstGeom>
            <a:solidFill>
              <a:srgbClr val="807870"/>
            </a:solidFill>
            <a:ln w="19050" cap="flat" cmpd="sng">
              <a:solidFill>
                <a:srgbClr val="80787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9"/>
                <a:buFont typeface="Arial"/>
                <a:buNone/>
              </a:pPr>
              <a:r>
                <a:rPr lang="en-US" sz="2399" b="0" i="0" u="none" strike="noStrike" cap="non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" name="Google Shape;97;p29"/>
          <p:cNvSpPr>
            <a:spLocks noGrp="1"/>
          </p:cNvSpPr>
          <p:nvPr>
            <p:ph type="pic" idx="2"/>
          </p:nvPr>
        </p:nvSpPr>
        <p:spPr>
          <a:xfrm>
            <a:off x="2563215" y="2616042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29"/>
          <p:cNvSpPr>
            <a:spLocks noGrp="1"/>
          </p:cNvSpPr>
          <p:nvPr>
            <p:ph type="pic" idx="3"/>
          </p:nvPr>
        </p:nvSpPr>
        <p:spPr>
          <a:xfrm>
            <a:off x="5043661" y="2616042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29"/>
          <p:cNvSpPr>
            <a:spLocks noGrp="1"/>
          </p:cNvSpPr>
          <p:nvPr>
            <p:ph type="pic" idx="4"/>
          </p:nvPr>
        </p:nvSpPr>
        <p:spPr>
          <a:xfrm>
            <a:off x="7524107" y="2616042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29"/>
          <p:cNvSpPr>
            <a:spLocks noGrp="1"/>
          </p:cNvSpPr>
          <p:nvPr>
            <p:ph type="pic" idx="5"/>
          </p:nvPr>
        </p:nvSpPr>
        <p:spPr>
          <a:xfrm>
            <a:off x="10004553" y="2616042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9"/>
          <p:cNvSpPr>
            <a:spLocks noGrp="1"/>
          </p:cNvSpPr>
          <p:nvPr>
            <p:ph type="pic" idx="6"/>
          </p:nvPr>
        </p:nvSpPr>
        <p:spPr>
          <a:xfrm>
            <a:off x="12484999" y="2616042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29"/>
          <p:cNvSpPr txBox="1">
            <a:spLocks noGrp="1"/>
          </p:cNvSpPr>
          <p:nvPr>
            <p:ph type="body" idx="7"/>
          </p:nvPr>
        </p:nvSpPr>
        <p:spPr>
          <a:xfrm>
            <a:off x="2508728" y="4550976"/>
            <a:ext cx="1301482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29"/>
          <p:cNvSpPr txBox="1">
            <a:spLocks noGrp="1"/>
          </p:cNvSpPr>
          <p:nvPr>
            <p:ph type="body" idx="8"/>
          </p:nvPr>
        </p:nvSpPr>
        <p:spPr>
          <a:xfrm>
            <a:off x="4989174" y="4550976"/>
            <a:ext cx="1301482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29"/>
          <p:cNvSpPr txBox="1">
            <a:spLocks noGrp="1"/>
          </p:cNvSpPr>
          <p:nvPr>
            <p:ph type="body" idx="9"/>
          </p:nvPr>
        </p:nvSpPr>
        <p:spPr>
          <a:xfrm>
            <a:off x="7469620" y="4550976"/>
            <a:ext cx="1301482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Google Shape;105;p29"/>
          <p:cNvSpPr txBox="1">
            <a:spLocks noGrp="1"/>
          </p:cNvSpPr>
          <p:nvPr>
            <p:ph type="body" idx="13"/>
          </p:nvPr>
        </p:nvSpPr>
        <p:spPr>
          <a:xfrm>
            <a:off x="9950066" y="4550976"/>
            <a:ext cx="1301482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Google Shape;106;p29"/>
          <p:cNvSpPr txBox="1">
            <a:spLocks noGrp="1"/>
          </p:cNvSpPr>
          <p:nvPr>
            <p:ph type="body" idx="14"/>
          </p:nvPr>
        </p:nvSpPr>
        <p:spPr>
          <a:xfrm>
            <a:off x="12430512" y="4550976"/>
            <a:ext cx="1301482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29"/>
          <p:cNvSpPr txBox="1">
            <a:spLocks noGrp="1"/>
          </p:cNvSpPr>
          <p:nvPr>
            <p:ph type="body" idx="15"/>
          </p:nvPr>
        </p:nvSpPr>
        <p:spPr>
          <a:xfrm>
            <a:off x="4539120" y="5249420"/>
            <a:ext cx="2201591" cy="2980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29"/>
          <p:cNvSpPr txBox="1">
            <a:spLocks noGrp="1"/>
          </p:cNvSpPr>
          <p:nvPr>
            <p:ph type="body" idx="16"/>
          </p:nvPr>
        </p:nvSpPr>
        <p:spPr>
          <a:xfrm>
            <a:off x="7019566" y="5249420"/>
            <a:ext cx="2201591" cy="2980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29"/>
          <p:cNvSpPr txBox="1">
            <a:spLocks noGrp="1"/>
          </p:cNvSpPr>
          <p:nvPr>
            <p:ph type="body" idx="17"/>
          </p:nvPr>
        </p:nvSpPr>
        <p:spPr>
          <a:xfrm>
            <a:off x="9500012" y="5249420"/>
            <a:ext cx="2201591" cy="2980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29"/>
          <p:cNvSpPr txBox="1">
            <a:spLocks noGrp="1"/>
          </p:cNvSpPr>
          <p:nvPr>
            <p:ph type="body" idx="18"/>
          </p:nvPr>
        </p:nvSpPr>
        <p:spPr>
          <a:xfrm>
            <a:off x="11980458" y="5249420"/>
            <a:ext cx="2201591" cy="2980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Google Shape;111;p29"/>
          <p:cNvSpPr txBox="1">
            <a:spLocks noGrp="1"/>
          </p:cNvSpPr>
          <p:nvPr>
            <p:ph type="body" idx="19"/>
          </p:nvPr>
        </p:nvSpPr>
        <p:spPr>
          <a:xfrm>
            <a:off x="2058674" y="5249420"/>
            <a:ext cx="2201591" cy="2980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Google Shape;112;p29"/>
          <p:cNvSpPr/>
          <p:nvPr/>
        </p:nvSpPr>
        <p:spPr>
          <a:xfrm>
            <a:off x="14691563" y="4181600"/>
            <a:ext cx="109728" cy="109728"/>
          </a:xfrm>
          <a:prstGeom prst="ellipse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9"/>
              <a:buFont typeface="Arial"/>
              <a:buNone/>
            </a:pPr>
            <a:endParaRPr sz="2399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nteúdos_TEXTO_1">
  <p:cSld name="2_Conteúdos_TEXTO_1">
    <p:bg>
      <p:bgPr>
        <a:solidFill>
          <a:schemeClr val="lt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2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1" name="Google Shape;121;p32"/>
          <p:cNvSpPr txBox="1">
            <a:spLocks noGrp="1"/>
          </p:cNvSpPr>
          <p:nvPr>
            <p:ph type="body" idx="1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2" name="Google Shape;122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3600000">
            <a:off x="14481550" y="114310"/>
            <a:ext cx="8913311" cy="8905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onteúdos_TEXTO_1">
  <p:cSld name="3_Conteúdos_TEXTO_1">
    <p:bg>
      <p:bgPr>
        <a:solidFill>
          <a:schemeClr val="lt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6"/>
          <p:cNvSpPr txBox="1"/>
          <p:nvPr/>
        </p:nvSpPr>
        <p:spPr>
          <a:xfrm>
            <a:off x="14869731" y="471367"/>
            <a:ext cx="55656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4" name="Google Shape;144;p36"/>
          <p:cNvSpPr txBox="1">
            <a:spLocks noGrp="1"/>
          </p:cNvSpPr>
          <p:nvPr>
            <p:ph type="body" idx="1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45" name="Google Shape;145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9000000">
            <a:off x="14481550" y="114310"/>
            <a:ext cx="8913311" cy="8905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2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5362220" y="389937"/>
            <a:ext cx="492188" cy="493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2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559811" y="204213"/>
            <a:ext cx="567237" cy="66950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60" r:id="rId8"/>
    <p:sldLayoutId id="2147483664" r:id="rId9"/>
    <p:sldLayoutId id="2147483665" r:id="rId10"/>
    <p:sldLayoutId id="2147483666" r:id="rId11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62220" y="389937"/>
            <a:ext cx="492188" cy="4931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9"/>
          <p:cNvSpPr txBox="1">
            <a:spLocks noGrp="1"/>
          </p:cNvSpPr>
          <p:nvPr>
            <p:ph type="sldNum" idx="12"/>
          </p:nvPr>
        </p:nvSpPr>
        <p:spPr>
          <a:xfrm>
            <a:off x="15056264" y="8290164"/>
            <a:ext cx="975086" cy="69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77"/>
              <a:buFont typeface="Arial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77"/>
              <a:buFont typeface="Arial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77"/>
              <a:buFont typeface="Arial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77"/>
              <a:buFont typeface="Arial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77"/>
              <a:buFont typeface="Arial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77"/>
              <a:buFont typeface="Arial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77"/>
              <a:buFont typeface="Arial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77"/>
              <a:buFont typeface="Arial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77"/>
              <a:buFont typeface="Arial"/>
              <a:buNone/>
              <a:defRPr sz="1777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177" name="Google Shape;177;p59"/>
          <p:cNvSpPr txBox="1"/>
          <p:nvPr/>
        </p:nvSpPr>
        <p:spPr>
          <a:xfrm>
            <a:off x="741266" y="292755"/>
            <a:ext cx="11236143" cy="1311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450" tIns="162450" rIns="162450" bIns="1624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8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62220" y="389937"/>
            <a:ext cx="492188" cy="4931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362220" y="389937"/>
            <a:ext cx="492187" cy="4931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62220" y="389937"/>
            <a:ext cx="492187" cy="4931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3" r:id="rId1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jp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g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"/>
          <p:cNvSpPr txBox="1">
            <a:spLocks noGrp="1"/>
          </p:cNvSpPr>
          <p:nvPr>
            <p:ph type="body" idx="1"/>
          </p:nvPr>
        </p:nvSpPr>
        <p:spPr>
          <a:xfrm>
            <a:off x="4696035" y="5010437"/>
            <a:ext cx="9386820" cy="1933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45675" rIns="91375" bIns="45675" anchor="t" anchorCtr="0">
            <a:noAutofit/>
          </a:bodyPr>
          <a:lstStyle/>
          <a:p>
            <a:pPr marL="457017" lvl="0" indent="-228509" algn="l" rtl="0">
              <a:lnSpc>
                <a:spcPct val="147058"/>
              </a:lnSpc>
              <a:spcBef>
                <a:spcPts val="0"/>
              </a:spcBef>
              <a:spcAft>
                <a:spcPts val="0"/>
              </a:spcAft>
              <a:buSzPts val="5100"/>
              <a:buNone/>
            </a:pPr>
            <a:r>
              <a:rPr lang="en-US" sz="5998"/>
              <a:t>TOTVS </a:t>
            </a:r>
            <a:endParaRPr/>
          </a:p>
          <a:p>
            <a:pPr marL="457017" lvl="0" indent="-228509" algn="l" rtl="0">
              <a:lnSpc>
                <a:spcPct val="147058"/>
              </a:lnSpc>
              <a:spcBef>
                <a:spcPts val="0"/>
              </a:spcBef>
              <a:spcAft>
                <a:spcPts val="0"/>
              </a:spcAft>
              <a:buSzPts val="5100"/>
              <a:buNone/>
            </a:pPr>
            <a:r>
              <a:rPr lang="en-US" b="0"/>
              <a:t>Plataforma TOTVS Analytics</a:t>
            </a:r>
            <a:endParaRPr b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" name="Google Shape;501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8891" y="1463656"/>
            <a:ext cx="535981" cy="535981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50"/>
          <p:cNvSpPr txBox="1"/>
          <p:nvPr/>
        </p:nvSpPr>
        <p:spPr>
          <a:xfrm>
            <a:off x="803564" y="2035299"/>
            <a:ext cx="1392284" cy="366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98" b="0" i="0" u="none" strike="noStrike" cap="none">
                <a:solidFill>
                  <a:srgbClr val="7F7870"/>
                </a:solidFill>
                <a:latin typeface="Lato"/>
                <a:ea typeface="Lato"/>
                <a:cs typeface="Lato"/>
                <a:sym typeface="Lato"/>
              </a:rPr>
              <a:t>Backoffice</a:t>
            </a:r>
            <a:endParaRPr sz="1398" b="0" i="0" u="none" strike="noStrike" cap="none">
              <a:solidFill>
                <a:srgbClr val="7F787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03" name="Google Shape;503;p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8893" y="2515240"/>
            <a:ext cx="640712" cy="640712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p50"/>
          <p:cNvSpPr txBox="1"/>
          <p:nvPr/>
        </p:nvSpPr>
        <p:spPr>
          <a:xfrm>
            <a:off x="1199354" y="3182430"/>
            <a:ext cx="541448" cy="366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98" b="0" i="0" u="none" strike="noStrike" cap="none">
                <a:solidFill>
                  <a:srgbClr val="7F7870"/>
                </a:solidFill>
                <a:latin typeface="Lato"/>
                <a:ea typeface="Lato"/>
                <a:cs typeface="Lato"/>
                <a:sym typeface="Lato"/>
              </a:rPr>
              <a:t>RH</a:t>
            </a:r>
            <a:endParaRPr/>
          </a:p>
        </p:txBody>
      </p:sp>
      <p:pic>
        <p:nvPicPr>
          <p:cNvPr id="505" name="Google Shape;505;p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8892" y="3652205"/>
            <a:ext cx="589230" cy="589230"/>
          </a:xfrm>
          <a:prstGeom prst="rect">
            <a:avLst/>
          </a:prstGeom>
          <a:noFill/>
          <a:ln>
            <a:noFill/>
          </a:ln>
        </p:spPr>
      </p:pic>
      <p:sp>
        <p:nvSpPr>
          <p:cNvPr id="506" name="Google Shape;506;p50"/>
          <p:cNvSpPr txBox="1"/>
          <p:nvPr/>
        </p:nvSpPr>
        <p:spPr>
          <a:xfrm>
            <a:off x="1151573" y="4260422"/>
            <a:ext cx="589230" cy="366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98" b="0" i="0" u="none" strike="noStrike" cap="none">
                <a:solidFill>
                  <a:srgbClr val="7F7870"/>
                </a:solidFill>
                <a:latin typeface="Lato"/>
                <a:ea typeface="Lato"/>
                <a:cs typeface="Lato"/>
                <a:sym typeface="Lato"/>
              </a:rPr>
              <a:t>C&amp;P</a:t>
            </a:r>
            <a:endParaRPr/>
          </a:p>
        </p:txBody>
      </p:sp>
      <p:pic>
        <p:nvPicPr>
          <p:cNvPr id="507" name="Google Shape;507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06213" y="4695817"/>
            <a:ext cx="816106" cy="816106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50"/>
          <p:cNvSpPr txBox="1"/>
          <p:nvPr/>
        </p:nvSpPr>
        <p:spPr>
          <a:xfrm>
            <a:off x="863485" y="5308846"/>
            <a:ext cx="1392284" cy="366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98" b="0" i="0" u="none" strike="noStrike" cap="none">
                <a:solidFill>
                  <a:srgbClr val="7F7870"/>
                </a:solidFill>
                <a:latin typeface="Lato"/>
                <a:ea typeface="Lato"/>
                <a:cs typeface="Lato"/>
                <a:sym typeface="Lato"/>
              </a:rPr>
              <a:t>Educacional</a:t>
            </a:r>
            <a:endParaRPr/>
          </a:p>
        </p:txBody>
      </p:sp>
      <p:pic>
        <p:nvPicPr>
          <p:cNvPr id="509" name="Google Shape;509;p5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78892" y="5916151"/>
            <a:ext cx="708806" cy="708806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50"/>
          <p:cNvSpPr txBox="1"/>
          <p:nvPr/>
        </p:nvSpPr>
        <p:spPr>
          <a:xfrm>
            <a:off x="1036309" y="6663887"/>
            <a:ext cx="751390" cy="366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98" b="0" i="0" u="none" strike="noStrike" cap="none">
                <a:solidFill>
                  <a:srgbClr val="7F7870"/>
                </a:solidFill>
                <a:latin typeface="Lato"/>
                <a:ea typeface="Lato"/>
                <a:cs typeface="Lato"/>
                <a:sym typeface="Lato"/>
              </a:rPr>
              <a:t>Serviços</a:t>
            </a:r>
            <a:endParaRPr/>
          </a:p>
        </p:txBody>
      </p:sp>
      <p:pic>
        <p:nvPicPr>
          <p:cNvPr id="511" name="Google Shape;511;p5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78890" y="7232259"/>
            <a:ext cx="696267" cy="696267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50"/>
          <p:cNvSpPr txBox="1"/>
          <p:nvPr/>
        </p:nvSpPr>
        <p:spPr>
          <a:xfrm>
            <a:off x="8648058" y="1728222"/>
            <a:ext cx="1072655" cy="366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98" b="0" i="0" u="none" strike="noStrike" cap="none">
                <a:solidFill>
                  <a:srgbClr val="7F7870"/>
                </a:solidFill>
                <a:latin typeface="Lato"/>
                <a:ea typeface="Lato"/>
                <a:cs typeface="Lato"/>
                <a:sym typeface="Lato"/>
              </a:rPr>
              <a:t>Logística</a:t>
            </a:r>
            <a:endParaRPr/>
          </a:p>
        </p:txBody>
      </p:sp>
      <p:pic>
        <p:nvPicPr>
          <p:cNvPr id="513" name="Google Shape;513;p5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776820" y="3346514"/>
            <a:ext cx="672208" cy="672208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p50"/>
          <p:cNvSpPr txBox="1"/>
          <p:nvPr/>
        </p:nvSpPr>
        <p:spPr>
          <a:xfrm>
            <a:off x="8786728" y="4036009"/>
            <a:ext cx="760075" cy="366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98" b="0" i="0" u="none" strike="noStrike" cap="none">
                <a:solidFill>
                  <a:srgbClr val="7F7870"/>
                </a:solidFill>
                <a:latin typeface="Lato"/>
                <a:ea typeface="Lato"/>
                <a:cs typeface="Lato"/>
                <a:sym typeface="Lato"/>
              </a:rPr>
              <a:t>Saúde</a:t>
            </a:r>
            <a:endParaRPr/>
          </a:p>
        </p:txBody>
      </p:sp>
      <p:pic>
        <p:nvPicPr>
          <p:cNvPr id="515" name="Google Shape;515;p5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710743" y="4505027"/>
            <a:ext cx="738285" cy="738285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50"/>
          <p:cNvSpPr txBox="1"/>
          <p:nvPr/>
        </p:nvSpPr>
        <p:spPr>
          <a:xfrm>
            <a:off x="8551351" y="5297817"/>
            <a:ext cx="1120713" cy="366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98" b="0" i="0" u="none" strike="noStrike" cap="none">
                <a:solidFill>
                  <a:srgbClr val="7F7870"/>
                </a:solidFill>
                <a:latin typeface="Lato"/>
                <a:ea typeface="Lato"/>
                <a:cs typeface="Lato"/>
                <a:sym typeface="Lato"/>
              </a:rPr>
              <a:t>Manufatura</a:t>
            </a:r>
            <a:endParaRPr/>
          </a:p>
        </p:txBody>
      </p:sp>
      <p:pic>
        <p:nvPicPr>
          <p:cNvPr id="517" name="Google Shape;517;p5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776526" y="5782649"/>
            <a:ext cx="670357" cy="670357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p50"/>
          <p:cNvSpPr txBox="1"/>
          <p:nvPr/>
        </p:nvSpPr>
        <p:spPr>
          <a:xfrm>
            <a:off x="8726630" y="6451092"/>
            <a:ext cx="915512" cy="366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98" b="0" i="0" u="none" strike="noStrike" cap="none">
                <a:solidFill>
                  <a:srgbClr val="7F7870"/>
                </a:solidFill>
                <a:latin typeface="Lato"/>
                <a:ea typeface="Lato"/>
                <a:cs typeface="Lato"/>
                <a:sym typeface="Lato"/>
              </a:rPr>
              <a:t>Jurídico</a:t>
            </a:r>
            <a:endParaRPr/>
          </a:p>
        </p:txBody>
      </p:sp>
      <p:pic>
        <p:nvPicPr>
          <p:cNvPr id="519" name="Google Shape;519;p50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8815658" y="7016708"/>
            <a:ext cx="658465" cy="658465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50"/>
          <p:cNvSpPr txBox="1"/>
          <p:nvPr/>
        </p:nvSpPr>
        <p:spPr>
          <a:xfrm>
            <a:off x="8817929" y="7704150"/>
            <a:ext cx="892125" cy="366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98" b="0" i="0" u="none" strike="noStrike" cap="none">
                <a:solidFill>
                  <a:srgbClr val="7F7870"/>
                </a:solidFill>
                <a:latin typeface="Lato"/>
                <a:ea typeface="Lato"/>
                <a:cs typeface="Lato"/>
                <a:sym typeface="Lato"/>
              </a:rPr>
              <a:t>Varejo</a:t>
            </a:r>
            <a:endParaRPr/>
          </a:p>
        </p:txBody>
      </p:sp>
      <p:sp>
        <p:nvSpPr>
          <p:cNvPr id="521" name="Google Shape;521;p50"/>
          <p:cNvSpPr/>
          <p:nvPr/>
        </p:nvSpPr>
        <p:spPr>
          <a:xfrm>
            <a:off x="2103747" y="1527948"/>
            <a:ext cx="4178901" cy="1014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Backoffice</a:t>
            </a: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Protheus</a:t>
            </a: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Backoffice</a:t>
            </a: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Datasul</a:t>
            </a: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8" b="0" i="0" u="none" strike="noStrike" cap="none" dirty="0">
              <a:solidFill>
                <a:srgbClr val="7F78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50"/>
          <p:cNvSpPr/>
          <p:nvPr/>
        </p:nvSpPr>
        <p:spPr>
          <a:xfrm>
            <a:off x="9817345" y="4920369"/>
            <a:ext cx="4664204" cy="132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Manufatura</a:t>
            </a: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Protheus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Manufatura</a:t>
            </a: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Datasul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8" b="0" i="0" u="none" strike="noStrike" cap="none" dirty="0">
              <a:solidFill>
                <a:srgbClr val="7F787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8" b="0" i="0" u="none" strike="noStrike" cap="none" dirty="0">
              <a:solidFill>
                <a:srgbClr val="7F78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50"/>
          <p:cNvSpPr/>
          <p:nvPr/>
        </p:nvSpPr>
        <p:spPr>
          <a:xfrm>
            <a:off x="9786516" y="1500357"/>
            <a:ext cx="5022013" cy="1723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7F7870"/>
                </a:solidFill>
                <a:sym typeface="Arial"/>
              </a:rPr>
              <a:t>Fast Analytics </a:t>
            </a:r>
            <a:r>
              <a:rPr lang="en-US" sz="1800" b="0" i="0" u="none" strike="noStrike" cap="none" dirty="0" smtClean="0">
                <a:solidFill>
                  <a:srgbClr val="7F7870"/>
                </a:solidFill>
                <a:sym typeface="Arial"/>
              </a:rPr>
              <a:t>WMS </a:t>
            </a:r>
            <a:r>
              <a:rPr lang="en-US" sz="1800" b="0" i="0" u="none" strike="noStrike" cap="none" dirty="0" err="1">
                <a:solidFill>
                  <a:srgbClr val="7F7870"/>
                </a:solidFill>
                <a:sym typeface="Arial"/>
              </a:rPr>
              <a:t>Protheus</a:t>
            </a:r>
            <a:r>
              <a:rPr lang="en-US" sz="1800" b="0" i="0" u="none" strike="noStrike" cap="none" dirty="0">
                <a:solidFill>
                  <a:srgbClr val="7F7870"/>
                </a:solidFill>
                <a:sym typeface="Arial"/>
              </a:rPr>
              <a:t> 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7F7870"/>
                </a:solidFill>
                <a:sym typeface="Arial"/>
              </a:rPr>
              <a:t>Fast </a:t>
            </a:r>
            <a:r>
              <a:rPr lang="en-US" sz="1800" b="0" i="0" u="none" strike="noStrike" cap="none" dirty="0" smtClean="0">
                <a:solidFill>
                  <a:srgbClr val="7F7870"/>
                </a:solidFill>
                <a:sym typeface="Arial"/>
              </a:rPr>
              <a:t>Analytics </a:t>
            </a:r>
            <a:r>
              <a:rPr lang="en-US" sz="1800" b="0" i="0" u="none" strike="noStrike" cap="none" dirty="0">
                <a:solidFill>
                  <a:srgbClr val="7F7870"/>
                </a:solidFill>
                <a:sym typeface="Arial"/>
              </a:rPr>
              <a:t>WMS </a:t>
            </a:r>
            <a:r>
              <a:rPr lang="en-US" sz="1800" b="0" i="0" u="none" strike="noStrike" cap="none" dirty="0" err="1" smtClean="0">
                <a:solidFill>
                  <a:srgbClr val="7F7870"/>
                </a:solidFill>
                <a:sym typeface="Arial"/>
              </a:rPr>
              <a:t>Datasul</a:t>
            </a:r>
            <a:endParaRPr lang="en-US" sz="1800" dirty="0">
              <a:solidFill>
                <a:srgbClr val="7F7870"/>
              </a:solidFill>
            </a:endParaRPr>
          </a:p>
          <a:p>
            <a:r>
              <a:rPr lang="en-US" sz="1800" dirty="0">
                <a:solidFill>
                  <a:srgbClr val="7F7870"/>
                </a:solidFill>
              </a:rPr>
              <a:t>Fast Analytics </a:t>
            </a:r>
            <a:r>
              <a:rPr lang="en-US" sz="1800" dirty="0" smtClean="0">
                <a:solidFill>
                  <a:srgbClr val="7F7870"/>
                </a:solidFill>
              </a:rPr>
              <a:t>TMS</a:t>
            </a:r>
          </a:p>
          <a:p>
            <a:r>
              <a:rPr lang="en-US" sz="1800" dirty="0">
                <a:solidFill>
                  <a:srgbClr val="7F7870"/>
                </a:solidFill>
              </a:rPr>
              <a:t>Fast Analytics </a:t>
            </a:r>
            <a:r>
              <a:rPr lang="en-US" sz="1800" dirty="0" smtClean="0">
                <a:solidFill>
                  <a:srgbClr val="7F7870"/>
                </a:solidFill>
              </a:rPr>
              <a:t>GFE</a:t>
            </a:r>
            <a:endParaRPr lang="en-US"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8" b="0" i="0" u="none" strike="noStrike" cap="none" dirty="0">
              <a:solidFill>
                <a:srgbClr val="7F78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50"/>
          <p:cNvSpPr/>
          <p:nvPr/>
        </p:nvSpPr>
        <p:spPr>
          <a:xfrm>
            <a:off x="2103746" y="7505549"/>
            <a:ext cx="2753262" cy="399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Analytics Agro</a:t>
            </a:r>
            <a:endParaRPr dirty="0"/>
          </a:p>
        </p:txBody>
      </p:sp>
      <p:sp>
        <p:nvSpPr>
          <p:cNvPr id="525" name="Google Shape;525;p50"/>
          <p:cNvSpPr/>
          <p:nvPr/>
        </p:nvSpPr>
        <p:spPr>
          <a:xfrm>
            <a:off x="2103747" y="5112342"/>
            <a:ext cx="4178901" cy="399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Educacional</a:t>
            </a:r>
            <a:endParaRPr dirty="0"/>
          </a:p>
        </p:txBody>
      </p:sp>
      <p:sp>
        <p:nvSpPr>
          <p:cNvPr id="526" name="Google Shape;526;p50"/>
          <p:cNvSpPr/>
          <p:nvPr/>
        </p:nvSpPr>
        <p:spPr>
          <a:xfrm>
            <a:off x="2103745" y="3787281"/>
            <a:ext cx="4819569" cy="1014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C&amp;P -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Obras</a:t>
            </a: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Projetos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C&amp;P - </a:t>
            </a:r>
            <a:r>
              <a:rPr lang="en-US" sz="19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Incorporações</a:t>
            </a:r>
            <a:endParaRPr sz="1998" b="0" i="0" u="none" strike="noStrike" cap="none" dirty="0">
              <a:solidFill>
                <a:srgbClr val="7F787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  <p:sp>
        <p:nvSpPr>
          <p:cNvPr id="527" name="Google Shape;527;p50"/>
          <p:cNvSpPr/>
          <p:nvPr/>
        </p:nvSpPr>
        <p:spPr>
          <a:xfrm>
            <a:off x="9817344" y="3312781"/>
            <a:ext cx="4575420" cy="922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PLS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</a:t>
            </a:r>
            <a:r>
              <a:rPr lang="en-US" sz="17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Analyticss</a:t>
            </a:r>
            <a:r>
              <a:rPr lang="en-US" sz="17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 RM </a:t>
            </a:r>
            <a:r>
              <a:rPr lang="en-US" sz="17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Saúde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</a:t>
            </a:r>
            <a:r>
              <a:rPr lang="en-US" sz="1798" b="0" i="0" u="none" strike="noStrike" cap="none" dirty="0" smtClean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GPS</a:t>
            </a:r>
            <a:endParaRPr dirty="0"/>
          </a:p>
        </p:txBody>
      </p:sp>
      <p:sp>
        <p:nvSpPr>
          <p:cNvPr id="528" name="Google Shape;528;p50"/>
          <p:cNvSpPr/>
          <p:nvPr/>
        </p:nvSpPr>
        <p:spPr>
          <a:xfrm>
            <a:off x="9817344" y="6053209"/>
            <a:ext cx="2746586" cy="399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Jurídico</a:t>
            </a:r>
            <a:endParaRPr/>
          </a:p>
        </p:txBody>
      </p:sp>
      <p:sp>
        <p:nvSpPr>
          <p:cNvPr id="529" name="Google Shape;529;p50"/>
          <p:cNvSpPr/>
          <p:nvPr/>
        </p:nvSpPr>
        <p:spPr>
          <a:xfrm>
            <a:off x="9817343" y="6856532"/>
            <a:ext cx="4664206" cy="1199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</a:t>
            </a:r>
            <a:r>
              <a:rPr lang="en-US" sz="17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Ciashop</a:t>
            </a:r>
            <a:endParaRPr sz="1798" b="0" i="0" u="none" strike="noStrike" cap="none" dirty="0">
              <a:solidFill>
                <a:srgbClr val="7F787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PC </a:t>
            </a:r>
            <a:r>
              <a:rPr lang="en-US" sz="1798" b="0" i="0" u="none" strike="noStrike" cap="none" dirty="0" err="1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Sistemas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RMS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98" b="0" i="0" u="none" strike="noStrike" cap="none" dirty="0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Virtual Age</a:t>
            </a:r>
            <a:endParaRPr dirty="0"/>
          </a:p>
        </p:txBody>
      </p:sp>
      <p:sp>
        <p:nvSpPr>
          <p:cNvPr id="530" name="Google Shape;530;p50"/>
          <p:cNvSpPr/>
          <p:nvPr/>
        </p:nvSpPr>
        <p:spPr>
          <a:xfrm>
            <a:off x="2103747" y="2465610"/>
            <a:ext cx="3316934" cy="1629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RH RM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RH Protheus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RH Datasul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8" b="0" i="0" u="none" strike="noStrike" cap="none">
              <a:solidFill>
                <a:srgbClr val="7F787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8" b="0" i="0" u="none" strike="noStrike" cap="none">
              <a:solidFill>
                <a:srgbClr val="7F78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50"/>
          <p:cNvSpPr/>
          <p:nvPr/>
        </p:nvSpPr>
        <p:spPr>
          <a:xfrm>
            <a:off x="2103746" y="6264014"/>
            <a:ext cx="2837956" cy="399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8" b="0" i="0" u="none" strike="noStrike" cap="none">
                <a:solidFill>
                  <a:srgbClr val="7F7870"/>
                </a:solidFill>
                <a:latin typeface="Arial"/>
                <a:ea typeface="Arial"/>
                <a:cs typeface="Arial"/>
                <a:sym typeface="Arial"/>
              </a:rPr>
              <a:t>Fast Analytics Serviços </a:t>
            </a:r>
            <a:endParaRPr/>
          </a:p>
        </p:txBody>
      </p:sp>
      <p:sp>
        <p:nvSpPr>
          <p:cNvPr id="532" name="Google Shape;532;p50"/>
          <p:cNvSpPr txBox="1"/>
          <p:nvPr/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B37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Soluções prontas para o uso</a:t>
            </a:r>
            <a:endParaRPr sz="2400" b="1" i="0" u="none" strike="noStrike" cap="none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Google Shape;53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282141" y="-76199"/>
            <a:ext cx="19851354" cy="91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15"/>
          <p:cNvSpPr txBox="1"/>
          <p:nvPr/>
        </p:nvSpPr>
        <p:spPr>
          <a:xfrm>
            <a:off x="952500" y="400280"/>
            <a:ext cx="5750039" cy="580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rgbClr val="4A5C61"/>
                </a:solidFill>
                <a:latin typeface="Arial Narrow"/>
                <a:ea typeface="Arial Narrow"/>
                <a:cs typeface="Arial Narrow"/>
                <a:sym typeface="Arial Narrow"/>
              </a:rPr>
              <a:t>Comparativo</a:t>
            </a:r>
            <a:endParaRPr sz="3200" b="1" i="0" u="none" strike="noStrike" cap="none">
              <a:solidFill>
                <a:srgbClr val="4A5C6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52"/>
          <p:cNvSpPr txBox="1"/>
          <p:nvPr/>
        </p:nvSpPr>
        <p:spPr>
          <a:xfrm>
            <a:off x="8199196" y="6140898"/>
            <a:ext cx="6441749" cy="2281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450" tIns="162450" rIns="162450" bIns="16245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lang="en-US" sz="2133" b="1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sz="2133" b="1" i="0" u="none" strike="noStrike" cap="none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lang="en-US" sz="2133" b="1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sz="2133" b="1" i="0" u="none" strike="noStrike" cap="none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lang="en-US" sz="2133" b="1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sz="2133" b="1" i="0" u="none" strike="noStrike" cap="none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endParaRPr sz="2133" b="1" i="0" u="none" strike="noStrike" cap="none">
              <a:solidFill>
                <a:srgbClr val="7F787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lang="en-US" sz="2133" b="1" i="0" u="none" strike="noStrike" cap="none">
                <a:solidFill>
                  <a:srgbClr val="EA9B3E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en-US" sz="3199" b="1" i="0" u="none" strike="noStrike" cap="none">
                <a:solidFill>
                  <a:srgbClr val="EA9B3E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sz="3199" b="1" i="0" u="none" strike="noStrike" cap="none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777"/>
              </a:spcBef>
              <a:spcAft>
                <a:spcPts val="0"/>
              </a:spcAft>
              <a:buClr>
                <a:srgbClr val="000000"/>
              </a:buClr>
              <a:buSzPts val="2488"/>
              <a:buFont typeface="Arial"/>
              <a:buNone/>
            </a:pPr>
            <a:endParaRPr sz="2488" b="0" i="0" u="none" strike="noStrike" cap="none">
              <a:solidFill>
                <a:srgbClr val="7F787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777"/>
              </a:spcBef>
              <a:spcAft>
                <a:spcPts val="0"/>
              </a:spcAft>
              <a:buClr>
                <a:srgbClr val="000000"/>
              </a:buClr>
              <a:buSzPts val="2488"/>
              <a:buFont typeface="Arial"/>
              <a:buNone/>
            </a:pPr>
            <a:endParaRPr sz="2488" b="0" i="0" u="none" strike="noStrike" cap="none">
              <a:solidFill>
                <a:srgbClr val="7F787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777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488" b="0" i="0" u="none" strike="noStrike" cap="none">
              <a:solidFill>
                <a:srgbClr val="7F787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endParaRPr sz="2133" b="0" i="0" u="none" strike="noStrike" cap="non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3" name="Google Shape;563;p52"/>
          <p:cNvSpPr txBox="1"/>
          <p:nvPr/>
        </p:nvSpPr>
        <p:spPr>
          <a:xfrm>
            <a:off x="900004" y="1230195"/>
            <a:ext cx="5703371" cy="1242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450" tIns="162450" rIns="162450" bIns="1624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398"/>
              <a:buFont typeface="Arial"/>
              <a:buNone/>
            </a:pPr>
            <a:r>
              <a:rPr lang="en-US" sz="6398" b="1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sz="6398" b="1" i="0" u="none" strike="noStrike" cap="none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4" name="Google Shape;564;p52"/>
          <p:cNvSpPr txBox="1"/>
          <p:nvPr/>
        </p:nvSpPr>
        <p:spPr>
          <a:xfrm>
            <a:off x="1499725" y="6752993"/>
            <a:ext cx="2464104" cy="531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450" tIns="162450" rIns="162450" bIns="16245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lang="en-US" sz="2133" b="1" i="0" u="none" strike="noStrike" cap="none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totvs.com</a:t>
            </a:r>
            <a:endParaRPr sz="2488" b="0" i="0" u="none" strike="noStrike" cap="none">
              <a:solidFill>
                <a:srgbClr val="403B3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52"/>
          <p:cNvSpPr txBox="1"/>
          <p:nvPr/>
        </p:nvSpPr>
        <p:spPr>
          <a:xfrm>
            <a:off x="1499725" y="7438702"/>
            <a:ext cx="2464104" cy="406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450" tIns="162450" rIns="162450" bIns="16245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lang="en-US" sz="2133" b="1" i="0" u="none" strike="noStrike" cap="none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@totvs</a:t>
            </a:r>
            <a:endParaRPr sz="2488" b="0" i="0" u="none" strike="noStrike" cap="none">
              <a:solidFill>
                <a:srgbClr val="403B3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52"/>
          <p:cNvSpPr txBox="1"/>
          <p:nvPr/>
        </p:nvSpPr>
        <p:spPr>
          <a:xfrm>
            <a:off x="3962718" y="6753014"/>
            <a:ext cx="2464104" cy="531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450" tIns="162450" rIns="162450" bIns="16245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lang="en-US" sz="2133" b="1" i="0" u="none" strike="noStrike" cap="none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store.totvs.com</a:t>
            </a:r>
            <a:endParaRPr sz="2133" b="1" i="0" u="none" strike="noStrike" cap="none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7" name="Google Shape;567;p52"/>
          <p:cNvSpPr txBox="1"/>
          <p:nvPr/>
        </p:nvSpPr>
        <p:spPr>
          <a:xfrm>
            <a:off x="3962718" y="7438702"/>
            <a:ext cx="2464104" cy="406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450" tIns="162450" rIns="162450" bIns="16245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lang="en-US" sz="2133" b="1" i="0" u="none" strike="noStrike" cap="none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fluig.com</a:t>
            </a:r>
            <a:endParaRPr sz="2133" b="1" i="0" u="none" strike="noStrike" cap="none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568" name="Google Shape;568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6558" y="6807172"/>
            <a:ext cx="423168" cy="423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9" name="Google Shape;569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39530" y="6807172"/>
            <a:ext cx="423168" cy="423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0" name="Google Shape;570;p5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6558" y="7411602"/>
            <a:ext cx="423168" cy="406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1" name="Google Shape;571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48015" y="7447143"/>
            <a:ext cx="406241" cy="406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5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76558" y="7999106"/>
            <a:ext cx="423168" cy="423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3" name="Google Shape;573;p5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48036" y="8070189"/>
            <a:ext cx="406241" cy="406241"/>
          </a:xfrm>
          <a:prstGeom prst="rect">
            <a:avLst/>
          </a:prstGeom>
          <a:noFill/>
          <a:ln>
            <a:noFill/>
          </a:ln>
        </p:spPr>
      </p:pic>
      <p:sp>
        <p:nvSpPr>
          <p:cNvPr id="574" name="Google Shape;574;p52"/>
          <p:cNvSpPr txBox="1"/>
          <p:nvPr/>
        </p:nvSpPr>
        <p:spPr>
          <a:xfrm>
            <a:off x="1499725" y="8066768"/>
            <a:ext cx="2464104" cy="406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450" tIns="162450" rIns="162450" bIns="16245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lang="en-US" sz="2133" b="1" i="0" u="none" strike="noStrike" cap="none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/totvs</a:t>
            </a:r>
            <a:endParaRPr sz="2133" b="1" i="0" u="none" strike="noStrike" cap="none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5" name="Google Shape;575;p52"/>
          <p:cNvSpPr txBox="1"/>
          <p:nvPr/>
        </p:nvSpPr>
        <p:spPr>
          <a:xfrm>
            <a:off x="3962718" y="8066768"/>
            <a:ext cx="2464104" cy="406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450" tIns="162450" rIns="162450" bIns="16245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lang="en-US" sz="2133" b="1" i="0" u="none" strike="noStrike" cap="none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company/totvs</a:t>
            </a:r>
            <a:endParaRPr sz="2133" b="1" i="0" u="none" strike="noStrike" cap="none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576" name="Google Shape;576;p5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76557" y="2665856"/>
            <a:ext cx="1421844" cy="1421844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p52"/>
          <p:cNvSpPr txBox="1"/>
          <p:nvPr/>
        </p:nvSpPr>
        <p:spPr>
          <a:xfrm>
            <a:off x="2731777" y="2472909"/>
            <a:ext cx="5282670" cy="13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B37"/>
              </a:buClr>
              <a:buSzPts val="2399"/>
              <a:buFont typeface="Arial"/>
              <a:buNone/>
            </a:pPr>
            <a:r>
              <a:rPr lang="en-US" sz="2399" b="1" i="0" u="none" strike="noStrike" cap="none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Wagner Nascimento</a:t>
            </a:r>
            <a:endParaRPr sz="2399" b="1" i="0" u="none" strike="noStrike" cap="none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B37"/>
              </a:buClr>
              <a:buSzPts val="2399"/>
              <a:buFont typeface="Arial"/>
              <a:buNone/>
            </a:pPr>
            <a:r>
              <a:rPr lang="en-US" sz="2399" b="1" i="0" u="none" strike="noStrike" cap="none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TOTVS Analytics</a:t>
            </a:r>
            <a:endParaRPr sz="2399" b="1" i="0" u="none" strike="noStrike" cap="none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B37"/>
              </a:buClr>
              <a:buSzPts val="2399"/>
              <a:buFont typeface="Arial"/>
              <a:buNone/>
            </a:pPr>
            <a:r>
              <a:rPr lang="en-US" sz="2399" b="0" i="0" u="none" strike="noStrike" cap="none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55 11 97206-5647</a:t>
            </a:r>
            <a:endParaRPr sz="2399" b="0" i="0" u="none" strike="noStrike" cap="none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99" b="0" i="0" u="none" strike="noStrike" cap="none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Wagner.filho@totvs.com.br</a:t>
            </a:r>
            <a:endParaRPr sz="2399" b="0" i="0" u="none" strike="noStrike" cap="none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9"/>
              <a:buFont typeface="Arial"/>
              <a:buNone/>
            </a:pPr>
            <a:endParaRPr sz="2399" b="1" i="0" u="none" strike="noStrike" cap="none">
              <a:solidFill>
                <a:srgbClr val="EA9B3E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6"/>
          <p:cNvSpPr txBox="1">
            <a:spLocks noGrp="1"/>
          </p:cNvSpPr>
          <p:nvPr>
            <p:ph type="body" idx="1"/>
          </p:nvPr>
        </p:nvSpPr>
        <p:spPr>
          <a:xfrm>
            <a:off x="4684295" y="4130933"/>
            <a:ext cx="11261557" cy="921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47058"/>
              </a:lnSpc>
              <a:spcBef>
                <a:spcPts val="0"/>
              </a:spcBef>
              <a:spcAft>
                <a:spcPts val="0"/>
              </a:spcAft>
              <a:buSzPts val="5100"/>
              <a:buNone/>
            </a:pPr>
            <a:r>
              <a:rPr lang="en-US"/>
              <a:t>Plataforma GoodData</a:t>
            </a:r>
            <a:endParaRPr/>
          </a:p>
        </p:txBody>
      </p:sp>
      <p:sp>
        <p:nvSpPr>
          <p:cNvPr id="332" name="Google Shape;332;p46"/>
          <p:cNvSpPr txBox="1">
            <a:spLocks noGrp="1"/>
          </p:cNvSpPr>
          <p:nvPr>
            <p:ph type="body" idx="3"/>
          </p:nvPr>
        </p:nvSpPr>
        <p:spPr>
          <a:xfrm>
            <a:off x="5185315" y="6400804"/>
            <a:ext cx="9390489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436" lvl="0" indent="-609436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GoodData é uma </a:t>
            </a:r>
            <a:r>
              <a:rPr lang="en-US">
                <a:solidFill>
                  <a:srgbClr val="019ABE"/>
                </a:solidFill>
                <a:latin typeface="Arial Narrow"/>
                <a:ea typeface="Arial Narrow"/>
                <a:cs typeface="Arial Narrow"/>
                <a:sym typeface="Arial Narrow"/>
              </a:rPr>
              <a:t>plataforma de BI na nuvem </a:t>
            </a:r>
            <a:r>
              <a:rPr lang="en-US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confiada por mais de </a:t>
            </a:r>
            <a:r>
              <a:rPr lang="en-US">
                <a:solidFill>
                  <a:srgbClr val="019ABE"/>
                </a:solidFill>
                <a:latin typeface="Arial Narrow"/>
                <a:ea typeface="Arial Narrow"/>
                <a:cs typeface="Arial Narrow"/>
                <a:sym typeface="Arial Narrow"/>
              </a:rPr>
              <a:t>40.000</a:t>
            </a:r>
            <a:r>
              <a:rPr lang="en-US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clientes em todo o mundo, representada pela TOTVS na américa latina.</a:t>
            </a:r>
            <a:endParaRPr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33" name="Google Shape;333;p46"/>
          <p:cNvSpPr/>
          <p:nvPr/>
        </p:nvSpPr>
        <p:spPr>
          <a:xfrm>
            <a:off x="2239502" y="4328826"/>
            <a:ext cx="1645338" cy="164532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7"/>
          <p:cNvSpPr txBox="1">
            <a:spLocks noGrp="1"/>
          </p:cNvSpPr>
          <p:nvPr>
            <p:ph type="body" idx="1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O que é GoodData?</a:t>
            </a:r>
            <a:endParaRPr/>
          </a:p>
        </p:txBody>
      </p:sp>
      <p:pic>
        <p:nvPicPr>
          <p:cNvPr id="341" name="Google Shape;341;p47" descr="gradient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9025592" y="2582841"/>
            <a:ext cx="4798752" cy="5562145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47"/>
          <p:cNvSpPr/>
          <p:nvPr/>
        </p:nvSpPr>
        <p:spPr>
          <a:xfrm>
            <a:off x="9161686" y="2732811"/>
            <a:ext cx="4537206" cy="526960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47"/>
          <p:cNvSpPr txBox="1"/>
          <p:nvPr/>
        </p:nvSpPr>
        <p:spPr>
          <a:xfrm>
            <a:off x="9043292" y="3037431"/>
            <a:ext cx="4798752" cy="550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225" tIns="142225" rIns="142225" bIns="1422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2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End to End, Analytics Platform as a Service</a:t>
            </a:r>
            <a:endParaRPr/>
          </a:p>
        </p:txBody>
      </p:sp>
      <p:sp>
        <p:nvSpPr>
          <p:cNvPr id="344" name="Google Shape;344;p47"/>
          <p:cNvSpPr/>
          <p:nvPr/>
        </p:nvSpPr>
        <p:spPr>
          <a:xfrm>
            <a:off x="9161687" y="3900394"/>
            <a:ext cx="4537206" cy="4102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47"/>
          <p:cNvSpPr/>
          <p:nvPr/>
        </p:nvSpPr>
        <p:spPr>
          <a:xfrm>
            <a:off x="2047682" y="2582841"/>
            <a:ext cx="4844072" cy="8075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57150" tIns="78575" rIns="157150" bIns="7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4BACC6"/>
                </a:solidFill>
                <a:latin typeface="Calibri"/>
                <a:ea typeface="Calibri"/>
                <a:cs typeface="Calibri"/>
                <a:sym typeface="Calibri"/>
              </a:rPr>
              <a:t>Data Visualization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1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Tableau, Qlikview, Spotfire, etc.</a:t>
            </a:r>
            <a:endParaRPr/>
          </a:p>
        </p:txBody>
      </p:sp>
      <p:sp>
        <p:nvSpPr>
          <p:cNvPr id="346" name="Google Shape;346;p47"/>
          <p:cNvSpPr/>
          <p:nvPr/>
        </p:nvSpPr>
        <p:spPr>
          <a:xfrm>
            <a:off x="2047682" y="3527297"/>
            <a:ext cx="4844072" cy="8075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57150" tIns="78575" rIns="157150" bIns="7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64A2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8064A2"/>
                </a:solidFill>
                <a:latin typeface="Calibri"/>
                <a:ea typeface="Calibri"/>
                <a:cs typeface="Calibri"/>
                <a:sym typeface="Calibri"/>
              </a:rPr>
              <a:t>Analytics Engine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1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Cognos, Oracle, Business Objects, etc.</a:t>
            </a:r>
            <a:endParaRPr sz="1600" b="0" i="1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47"/>
          <p:cNvSpPr/>
          <p:nvPr/>
        </p:nvSpPr>
        <p:spPr>
          <a:xfrm>
            <a:off x="2047682" y="4475208"/>
            <a:ext cx="4844072" cy="8075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57150" tIns="78575" rIns="157150" bIns="7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2400" b="1" i="0" u="none" strike="noStrike" cap="none">
                <a:solidFill>
                  <a:srgbClr val="EEECE1"/>
                </a:solidFill>
                <a:latin typeface="Calibri"/>
                <a:ea typeface="Calibri"/>
                <a:cs typeface="Calibri"/>
                <a:sym typeface="Calibri"/>
              </a:rPr>
              <a:t>Data Marts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1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MySQL, PostgreSQL, etc.</a:t>
            </a:r>
            <a:endParaRPr/>
          </a:p>
        </p:txBody>
      </p:sp>
      <p:sp>
        <p:nvSpPr>
          <p:cNvPr id="348" name="Google Shape;348;p47"/>
          <p:cNvSpPr/>
          <p:nvPr/>
        </p:nvSpPr>
        <p:spPr>
          <a:xfrm>
            <a:off x="2047682" y="5419663"/>
            <a:ext cx="4844072" cy="8075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57150" tIns="78575" rIns="157150" bIns="7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24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Data Warehouse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1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Oracle, Teradata, Netezza, Microsoft, etc.</a:t>
            </a:r>
            <a:endParaRPr/>
          </a:p>
        </p:txBody>
      </p:sp>
      <p:sp>
        <p:nvSpPr>
          <p:cNvPr id="349" name="Google Shape;349;p47"/>
          <p:cNvSpPr/>
          <p:nvPr/>
        </p:nvSpPr>
        <p:spPr>
          <a:xfrm>
            <a:off x="2047682" y="6378670"/>
            <a:ext cx="4844072" cy="8075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57150" tIns="78575" rIns="157150" bIns="7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ETL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1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Informatica, DataStage, Boomi, Snaplogic, etc.</a:t>
            </a:r>
            <a:endParaRPr/>
          </a:p>
        </p:txBody>
      </p:sp>
      <p:sp>
        <p:nvSpPr>
          <p:cNvPr id="350" name="Google Shape;350;p47"/>
          <p:cNvSpPr/>
          <p:nvPr/>
        </p:nvSpPr>
        <p:spPr>
          <a:xfrm>
            <a:off x="2047682" y="7323126"/>
            <a:ext cx="4844072" cy="8075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57150" tIns="78575" rIns="157150" bIns="7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CF09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F5CF09"/>
                </a:solidFill>
                <a:latin typeface="Calibri"/>
                <a:ea typeface="Calibri"/>
                <a:cs typeface="Calibri"/>
                <a:sym typeface="Calibri"/>
              </a:rPr>
              <a:t>Infrastructure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1600" b="0" i="1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Servers, Storage, Networking, etc.</a:t>
            </a:r>
            <a:endParaRPr/>
          </a:p>
        </p:txBody>
      </p:sp>
      <p:sp>
        <p:nvSpPr>
          <p:cNvPr id="351" name="Google Shape;351;p47"/>
          <p:cNvSpPr txBox="1"/>
          <p:nvPr/>
        </p:nvSpPr>
        <p:spPr>
          <a:xfrm>
            <a:off x="2047681" y="1632791"/>
            <a:ext cx="4809100" cy="8692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1675" tIns="141675" rIns="141675" bIns="1416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4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Traditional BI</a:t>
            </a:r>
            <a:endParaRPr/>
          </a:p>
        </p:txBody>
      </p:sp>
      <p:pic>
        <p:nvPicPr>
          <p:cNvPr id="352" name="Google Shape;352;p47"/>
          <p:cNvPicPr preferRelativeResize="0"/>
          <p:nvPr/>
        </p:nvPicPr>
        <p:blipFill rotWithShape="1">
          <a:blip r:embed="rId4">
            <a:alphaModFix/>
          </a:blip>
          <a:srcRect l="9936" t="11525"/>
          <a:stretch/>
        </p:blipFill>
        <p:spPr>
          <a:xfrm>
            <a:off x="10813050" y="1401358"/>
            <a:ext cx="1300032" cy="103724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47"/>
          <p:cNvSpPr txBox="1"/>
          <p:nvPr/>
        </p:nvSpPr>
        <p:spPr>
          <a:xfrm>
            <a:off x="9200033" y="3991233"/>
            <a:ext cx="4537205" cy="3952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225" tIns="142225" rIns="142225" bIns="142225" anchor="t" anchorCtr="0">
            <a:noAutofit/>
          </a:bodyPr>
          <a:lstStyle/>
          <a:p>
            <a:pPr marL="0" marR="0" lvl="0" indent="0" algn="ctr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Collaboration</a:t>
            </a:r>
            <a:endParaRPr/>
          </a:p>
          <a:p>
            <a:pPr marL="0" marR="0" lvl="0" indent="0" algn="ctr" rtl="0">
              <a:lnSpc>
                <a:spcPct val="75000"/>
              </a:lnSpc>
              <a:spcBef>
                <a:spcPts val="2883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Visualization</a:t>
            </a:r>
            <a:endParaRPr/>
          </a:p>
          <a:p>
            <a:pPr marL="0" marR="0" lvl="0" indent="0" algn="ctr" rtl="0">
              <a:lnSpc>
                <a:spcPct val="75000"/>
              </a:lnSpc>
              <a:spcBef>
                <a:spcPts val="2883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Analytics Engine</a:t>
            </a:r>
            <a:endParaRPr/>
          </a:p>
          <a:p>
            <a:pPr marL="0" marR="0" lvl="0" indent="0" algn="ctr" rtl="0">
              <a:lnSpc>
                <a:spcPct val="75000"/>
              </a:lnSpc>
              <a:spcBef>
                <a:spcPts val="2883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Marts</a:t>
            </a:r>
            <a:endParaRPr/>
          </a:p>
          <a:p>
            <a:pPr marL="0" marR="0" lvl="0" indent="0" algn="ctr" rtl="0">
              <a:lnSpc>
                <a:spcPct val="75000"/>
              </a:lnSpc>
              <a:spcBef>
                <a:spcPts val="2883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Warehouse</a:t>
            </a:r>
            <a:endParaRPr/>
          </a:p>
          <a:p>
            <a:pPr marL="0" marR="0" lvl="0" indent="0" algn="ctr" rtl="0">
              <a:lnSpc>
                <a:spcPct val="75000"/>
              </a:lnSpc>
              <a:spcBef>
                <a:spcPts val="2883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ELT / ETL</a:t>
            </a:r>
            <a:endParaRPr/>
          </a:p>
          <a:p>
            <a:pPr marL="0" marR="0" lvl="0" indent="0" algn="ctr" rtl="0">
              <a:lnSpc>
                <a:spcPct val="75000"/>
              </a:lnSpc>
              <a:spcBef>
                <a:spcPts val="2883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Infrastructure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47"/>
          <p:cNvSpPr/>
          <p:nvPr/>
        </p:nvSpPr>
        <p:spPr>
          <a:xfrm>
            <a:off x="7252349" y="2896048"/>
            <a:ext cx="1233427" cy="98868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8"/>
          <p:cNvSpPr txBox="1">
            <a:spLocks noGrp="1"/>
          </p:cNvSpPr>
          <p:nvPr>
            <p:ph type="body" idx="1"/>
          </p:nvPr>
        </p:nvSpPr>
        <p:spPr>
          <a:xfrm>
            <a:off x="1557918" y="517122"/>
            <a:ext cx="13133813" cy="653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Extraia o melhor dos seus dados</a:t>
            </a:r>
            <a:endParaRPr/>
          </a:p>
        </p:txBody>
      </p:sp>
      <p:sp>
        <p:nvSpPr>
          <p:cNvPr id="360" name="Google Shape;360;p48"/>
          <p:cNvSpPr txBox="1">
            <a:spLocks noGrp="1"/>
          </p:cNvSpPr>
          <p:nvPr>
            <p:ph type="body" idx="3"/>
          </p:nvPr>
        </p:nvSpPr>
        <p:spPr>
          <a:xfrm>
            <a:off x="182881" y="2664453"/>
            <a:ext cx="2535130" cy="199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600"/>
              <a:t>Dados e relatórios são armazenados na nuvem.</a:t>
            </a:r>
            <a:endParaRPr/>
          </a:p>
          <a:p>
            <a:pPr marL="0" lvl="0" indent="0" algn="r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600"/>
          </a:p>
          <a:p>
            <a:pPr marL="0" lvl="0" indent="0" algn="r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600"/>
              <a:t>Infraestrutura, segurança, e disponibilidade dos dados gerenciados pela GoodData.</a:t>
            </a:r>
            <a:endParaRPr sz="1600"/>
          </a:p>
        </p:txBody>
      </p:sp>
      <p:sp>
        <p:nvSpPr>
          <p:cNvPr id="361" name="Google Shape;361;p48"/>
          <p:cNvSpPr txBox="1">
            <a:spLocks noGrp="1"/>
          </p:cNvSpPr>
          <p:nvPr>
            <p:ph type="body" idx="4"/>
          </p:nvPr>
        </p:nvSpPr>
        <p:spPr>
          <a:xfrm>
            <a:off x="428154" y="2181704"/>
            <a:ext cx="2333034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Plataforma Cloud</a:t>
            </a:r>
            <a:endParaRPr/>
          </a:p>
        </p:txBody>
      </p:sp>
      <p:sp>
        <p:nvSpPr>
          <p:cNvPr id="362" name="Google Shape;362;p48"/>
          <p:cNvSpPr txBox="1">
            <a:spLocks noGrp="1"/>
          </p:cNvSpPr>
          <p:nvPr>
            <p:ph type="body" idx="6"/>
          </p:nvPr>
        </p:nvSpPr>
        <p:spPr>
          <a:xfrm>
            <a:off x="182882" y="5331611"/>
            <a:ext cx="2578308" cy="3054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600"/>
              <a:t>Análise profunda dos dados através do “Drill-down”.</a:t>
            </a:r>
            <a:endParaRPr/>
          </a:p>
          <a:p>
            <a:pPr marL="0" lvl="0" indent="0" algn="r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600"/>
          </a:p>
          <a:p>
            <a:pPr marL="0" lvl="0" indent="0" algn="r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600"/>
              <a:t>Montagem de relatórios responsivos que se complementam.</a:t>
            </a:r>
            <a:endParaRPr/>
          </a:p>
          <a:p>
            <a:pPr marL="0" lvl="0" indent="0" algn="r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600"/>
          </a:p>
          <a:p>
            <a:pPr marL="0" lvl="0" indent="0" algn="r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600"/>
              <a:t>Suporte á bases de dados com mais de 1 Terabyte (1.000.000Mb).</a:t>
            </a:r>
            <a:endParaRPr/>
          </a:p>
        </p:txBody>
      </p:sp>
      <p:sp>
        <p:nvSpPr>
          <p:cNvPr id="363" name="Google Shape;363;p48"/>
          <p:cNvSpPr txBox="1">
            <a:spLocks noGrp="1"/>
          </p:cNvSpPr>
          <p:nvPr>
            <p:ph type="body" idx="7"/>
          </p:nvPr>
        </p:nvSpPr>
        <p:spPr>
          <a:xfrm>
            <a:off x="428152" y="4848438"/>
            <a:ext cx="2333035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Poder de análise</a:t>
            </a:r>
            <a:endParaRPr/>
          </a:p>
        </p:txBody>
      </p:sp>
      <p:sp>
        <p:nvSpPr>
          <p:cNvPr id="364" name="Google Shape;364;p48"/>
          <p:cNvSpPr txBox="1">
            <a:spLocks noGrp="1"/>
          </p:cNvSpPr>
          <p:nvPr>
            <p:ph type="body" idx="9"/>
          </p:nvPr>
        </p:nvSpPr>
        <p:spPr>
          <a:xfrm>
            <a:off x="13487680" y="2664453"/>
            <a:ext cx="2615920" cy="2165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600"/>
              <a:t>Mais de 20 fontes de dados diferentes suportadas:</a:t>
            </a:r>
            <a:endParaRPr/>
          </a:p>
          <a:p>
            <a:pPr marL="0" lvl="0" indent="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600"/>
          </a:p>
          <a:p>
            <a:pPr marL="342900" lvl="0" indent="-34290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/>
              <a:t>Bancos de dados</a:t>
            </a:r>
            <a:endParaRPr/>
          </a:p>
          <a:p>
            <a:pPr marL="342900" lvl="0" indent="-34290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/>
              <a:t>Excel</a:t>
            </a:r>
            <a:endParaRPr/>
          </a:p>
          <a:p>
            <a:pPr marL="342900" lvl="0" indent="-34290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/>
              <a:t>APIs</a:t>
            </a:r>
            <a:endParaRPr sz="1600"/>
          </a:p>
          <a:p>
            <a:pPr marL="342900" lvl="0" indent="-34290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/>
              <a:t>Facebook</a:t>
            </a:r>
            <a:endParaRPr sz="1600"/>
          </a:p>
          <a:p>
            <a:pPr marL="342900" lvl="0" indent="-34290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/>
              <a:t>Etc.</a:t>
            </a:r>
            <a:endParaRPr sz="1600"/>
          </a:p>
        </p:txBody>
      </p:sp>
      <p:sp>
        <p:nvSpPr>
          <p:cNvPr id="365" name="Google Shape;365;p48"/>
          <p:cNvSpPr txBox="1">
            <a:spLocks noGrp="1"/>
          </p:cNvSpPr>
          <p:nvPr>
            <p:ph type="body" idx="13"/>
          </p:nvPr>
        </p:nvSpPr>
        <p:spPr>
          <a:xfrm>
            <a:off x="13487681" y="2181704"/>
            <a:ext cx="2333034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Integração</a:t>
            </a:r>
            <a:endParaRPr/>
          </a:p>
        </p:txBody>
      </p:sp>
      <p:sp>
        <p:nvSpPr>
          <p:cNvPr id="366" name="Google Shape;366;p48"/>
          <p:cNvSpPr txBox="1">
            <a:spLocks noGrp="1"/>
          </p:cNvSpPr>
          <p:nvPr>
            <p:ph type="body" idx="15"/>
          </p:nvPr>
        </p:nvSpPr>
        <p:spPr>
          <a:xfrm>
            <a:off x="13505759" y="5546509"/>
            <a:ext cx="2497833" cy="2683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600"/>
              <a:t>Envio de e-mails com os relatórios produzidos por sua equipe, em pdf.</a:t>
            </a:r>
            <a:endParaRPr/>
          </a:p>
          <a:p>
            <a:pPr marL="342900" lvl="0" indent="-24130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 sz="1600"/>
          </a:p>
          <a:p>
            <a:pPr marL="0" lvl="0" indent="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600"/>
              <a:t>Atualização diária dos relatórios.</a:t>
            </a:r>
            <a:endParaRPr/>
          </a:p>
          <a:p>
            <a:pPr marL="342900" lvl="0" indent="-24130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 sz="1600"/>
          </a:p>
          <a:p>
            <a:pPr marL="0" lvl="0" indent="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600"/>
              <a:t>Envio de notificações quando um KPI atingir um limiar.</a:t>
            </a:r>
            <a:endParaRPr/>
          </a:p>
        </p:txBody>
      </p:sp>
      <p:sp>
        <p:nvSpPr>
          <p:cNvPr id="367" name="Google Shape;367;p48"/>
          <p:cNvSpPr txBox="1">
            <a:spLocks noGrp="1"/>
          </p:cNvSpPr>
          <p:nvPr>
            <p:ph type="body" idx="16"/>
          </p:nvPr>
        </p:nvSpPr>
        <p:spPr>
          <a:xfrm>
            <a:off x="13487680" y="5063337"/>
            <a:ext cx="2333035" cy="46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Automação</a:t>
            </a:r>
            <a:endParaRPr/>
          </a:p>
        </p:txBody>
      </p:sp>
      <p:sp>
        <p:nvSpPr>
          <p:cNvPr id="368" name="Google Shape;368;p48"/>
          <p:cNvSpPr/>
          <p:nvPr/>
        </p:nvSpPr>
        <p:spPr>
          <a:xfrm>
            <a:off x="12394335" y="4812295"/>
            <a:ext cx="794128" cy="734215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0618" y="8095"/>
                </a:moveTo>
                <a:lnTo>
                  <a:pt x="20091" y="8640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7"/>
                </a:lnTo>
                <a:cubicBezTo>
                  <a:pt x="17052" y="7203"/>
                  <a:pt x="16911" y="7035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3"/>
                </a:lnTo>
                <a:cubicBezTo>
                  <a:pt x="13102" y="7716"/>
                  <a:pt x="12995" y="8125"/>
                  <a:pt x="12977" y="8495"/>
                </a:cubicBezTo>
                <a:lnTo>
                  <a:pt x="12996" y="9570"/>
                </a:lnTo>
                <a:cubicBezTo>
                  <a:pt x="12293" y="9973"/>
                  <a:pt x="11639" y="10471"/>
                  <a:pt x="11053" y="11057"/>
                </a:cubicBezTo>
                <a:lnTo>
                  <a:pt x="10023" y="10762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29"/>
                  <a:pt x="7863" y="14504"/>
                </a:cubicBezTo>
                <a:lnTo>
                  <a:pt x="8633" y="15248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3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3"/>
                  <a:pt x="5164" y="8590"/>
                </a:cubicBezTo>
                <a:lnTo>
                  <a:pt x="6091" y="9146"/>
                </a:lnTo>
                <a:cubicBezTo>
                  <a:pt x="6275" y="9241"/>
                  <a:pt x="6484" y="9317"/>
                  <a:pt x="6681" y="9317"/>
                </a:cubicBezTo>
                <a:cubicBezTo>
                  <a:pt x="6837" y="9317"/>
                  <a:pt x="6985" y="9270"/>
                  <a:pt x="7110" y="9146"/>
                </a:cubicBezTo>
                <a:lnTo>
                  <a:pt x="9146" y="7109"/>
                </a:lnTo>
                <a:cubicBezTo>
                  <a:pt x="9427" y="6828"/>
                  <a:pt x="9332" y="6404"/>
                  <a:pt x="9146" y="6091"/>
                </a:cubicBezTo>
                <a:lnTo>
                  <a:pt x="8593" y="5169"/>
                </a:lnTo>
                <a:cubicBezTo>
                  <a:pt x="8999" y="4469"/>
                  <a:pt x="9317" y="3711"/>
                  <a:pt x="9531" y="2911"/>
                </a:cubicBezTo>
                <a:lnTo>
                  <a:pt x="10571" y="2651"/>
                </a:lnTo>
                <a:cubicBezTo>
                  <a:pt x="10924" y="2538"/>
                  <a:pt x="11291" y="2328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2"/>
                  <a:pt x="17673" y="11782"/>
                </a:cubicBezTo>
                <a:cubicBezTo>
                  <a:pt x="14419" y="11782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1"/>
                </a:cubicBezTo>
                <a:cubicBezTo>
                  <a:pt x="9298" y="16938"/>
                  <a:pt x="9392" y="16208"/>
                  <a:pt x="9582" y="15502"/>
                </a:cubicBezTo>
                <a:cubicBezTo>
                  <a:pt x="9674" y="15158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3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7"/>
                  <a:pt x="13485" y="10421"/>
                </a:cubicBezTo>
                <a:cubicBezTo>
                  <a:pt x="13794" y="10243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3"/>
                </a:lnTo>
                <a:lnTo>
                  <a:pt x="16304" y="7875"/>
                </a:lnTo>
                <a:lnTo>
                  <a:pt x="16817" y="8799"/>
                </a:lnTo>
                <a:cubicBezTo>
                  <a:pt x="16905" y="8958"/>
                  <a:pt x="17032" y="9085"/>
                  <a:pt x="17184" y="9172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399"/>
                  <a:pt x="19837" y="9589"/>
                </a:cubicBezTo>
                <a:cubicBezTo>
                  <a:pt x="20106" y="9660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6"/>
                  <a:pt x="18233" y="15709"/>
                  <a:pt x="17673" y="15709"/>
                </a:cubicBezTo>
                <a:cubicBezTo>
                  <a:pt x="17113" y="15709"/>
                  <a:pt x="16610" y="15946"/>
                  <a:pt x="16253" y="16323"/>
                </a:cubicBezTo>
                <a:lnTo>
                  <a:pt x="13643" y="14873"/>
                </a:lnTo>
                <a:cubicBezTo>
                  <a:pt x="14530" y="13599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8"/>
                  <a:pt x="19636" y="18587"/>
                  <a:pt x="19636" y="17673"/>
                </a:cubicBezTo>
                <a:cubicBezTo>
                  <a:pt x="19636" y="17502"/>
                  <a:pt x="19608" y="17339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6"/>
                  <a:pt x="13165" y="15730"/>
                </a:cubicBezTo>
                <a:lnTo>
                  <a:pt x="15779" y="17182"/>
                </a:lnTo>
                <a:cubicBezTo>
                  <a:pt x="15738" y="17339"/>
                  <a:pt x="15709" y="17502"/>
                  <a:pt x="15709" y="17673"/>
                </a:cubicBezTo>
                <a:cubicBezTo>
                  <a:pt x="15709" y="18587"/>
                  <a:pt x="16336" y="19348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6"/>
                  <a:pt x="10298" y="1707"/>
                </a:cubicBezTo>
                <a:lnTo>
                  <a:pt x="9293" y="1958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6"/>
                </a:cubicBezTo>
                <a:cubicBezTo>
                  <a:pt x="7564" y="4986"/>
                  <a:pt x="7567" y="5368"/>
                  <a:pt x="7751" y="5674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6"/>
                  <a:pt x="2047" y="8938"/>
                  <a:pt x="1960" y="9285"/>
                </a:cubicBezTo>
                <a:lnTo>
                  <a:pt x="1707" y="10298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1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2"/>
                  <a:pt x="982" y="4384"/>
                </a:cubicBezTo>
                <a:cubicBezTo>
                  <a:pt x="982" y="4384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407E9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9" name="Google Shape;369;p48"/>
          <p:cNvSpPr/>
          <p:nvPr/>
        </p:nvSpPr>
        <p:spPr>
          <a:xfrm>
            <a:off x="3060405" y="2203983"/>
            <a:ext cx="805676" cy="80567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407E9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9"/>
              <a:buFont typeface="Arial"/>
              <a:buNone/>
            </a:pPr>
            <a:endParaRPr sz="2399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0" name="Google Shape;370;p48"/>
          <p:cNvSpPr/>
          <p:nvPr/>
        </p:nvSpPr>
        <p:spPr>
          <a:xfrm>
            <a:off x="3221273" y="4807336"/>
            <a:ext cx="700933" cy="700933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0309" y="15421"/>
                </a:moveTo>
                <a:cubicBezTo>
                  <a:pt x="10666" y="15276"/>
                  <a:pt x="10995" y="15082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6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1"/>
                </a:moveTo>
                <a:cubicBezTo>
                  <a:pt x="12585" y="13118"/>
                  <a:pt x="12764" y="12471"/>
                  <a:pt x="12764" y="11782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1"/>
                  <a:pt x="12273" y="13681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8"/>
                  <a:pt x="4909" y="11782"/>
                </a:cubicBezTo>
                <a:cubicBezTo>
                  <a:pt x="4909" y="12776"/>
                  <a:pt x="5282" y="13681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9"/>
                  <a:pt x="8836" y="15709"/>
                </a:cubicBezTo>
                <a:cubicBezTo>
                  <a:pt x="9003" y="15709"/>
                  <a:pt x="9166" y="15696"/>
                  <a:pt x="9327" y="15675"/>
                </a:cubicBezTo>
                <a:lnTo>
                  <a:pt x="9327" y="7888"/>
                </a:lnTo>
                <a:cubicBezTo>
                  <a:pt x="9166" y="7868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9"/>
                </a:ln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2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2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3"/>
                  <a:pt x="15709" y="11782"/>
                </a:cubicBezTo>
                <a:cubicBezTo>
                  <a:pt x="15709" y="7986"/>
                  <a:pt x="12632" y="4909"/>
                  <a:pt x="8836" y="4909"/>
                </a:cubicBezTo>
                <a:cubicBezTo>
                  <a:pt x="5041" y="4909"/>
                  <a:pt x="1964" y="7986"/>
                  <a:pt x="1964" y="11782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6"/>
                </a:lnTo>
                <a:cubicBezTo>
                  <a:pt x="17905" y="21545"/>
                  <a:pt x="18028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cubicBezTo>
                  <a:pt x="18655" y="20974"/>
                  <a:pt x="18600" y="20851"/>
                  <a:pt x="18511" y="20762"/>
                </a:cubicBezTo>
                <a:cubicBezTo>
                  <a:pt x="18511" y="20762"/>
                  <a:pt x="14027" y="16277"/>
                  <a:pt x="14027" y="16277"/>
                </a:cubicBezTo>
                <a:close/>
                <a:moveTo>
                  <a:pt x="17673" y="15709"/>
                </a:moveTo>
                <a:lnTo>
                  <a:pt x="18655" y="15709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9"/>
                  <a:pt x="17673" y="15709"/>
                </a:cubicBezTo>
                <a:close/>
                <a:moveTo>
                  <a:pt x="16691" y="15709"/>
                </a:moveTo>
                <a:lnTo>
                  <a:pt x="16691" y="11783"/>
                </a:lnTo>
                <a:cubicBezTo>
                  <a:pt x="16691" y="13214"/>
                  <a:pt x="16301" y="14553"/>
                  <a:pt x="15631" y="15709"/>
                </a:cubicBezTo>
                <a:cubicBezTo>
                  <a:pt x="15631" y="15709"/>
                  <a:pt x="16691" y="15709"/>
                  <a:pt x="16691" y="15709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19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9"/>
                </a:moveTo>
                <a:lnTo>
                  <a:pt x="2041" y="15709"/>
                </a:lnTo>
                <a:cubicBezTo>
                  <a:pt x="2016" y="15666"/>
                  <a:pt x="1988" y="15625"/>
                  <a:pt x="1964" y="15581"/>
                </a:cubicBezTo>
                <a:cubicBezTo>
                  <a:pt x="1964" y="15581"/>
                  <a:pt x="1964" y="15709"/>
                  <a:pt x="1964" y="15709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7"/>
                </a:lnTo>
                <a:cubicBezTo>
                  <a:pt x="12613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4"/>
                </a:cubicBezTo>
                <a:cubicBezTo>
                  <a:pt x="5891" y="4504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4"/>
                  <a:pt x="3131" y="6294"/>
                  <a:pt x="3927" y="5656"/>
                </a:cubicBezTo>
              </a:path>
            </a:pathLst>
          </a:custGeom>
          <a:solidFill>
            <a:srgbClr val="407E9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9"/>
              <a:buFont typeface="Arial"/>
              <a:buNone/>
            </a:pPr>
            <a:endParaRPr sz="2399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1" name="Google Shape;371;p48"/>
          <p:cNvSpPr/>
          <p:nvPr/>
        </p:nvSpPr>
        <p:spPr>
          <a:xfrm>
            <a:off x="12393689" y="2039605"/>
            <a:ext cx="807761" cy="80775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rgbClr val="407E9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9"/>
              <a:buFont typeface="Arial"/>
              <a:buNone/>
            </a:pPr>
            <a:endParaRPr sz="2399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72" name="Google Shape;372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72231" y="2947491"/>
            <a:ext cx="7328907" cy="46948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7"/>
          <p:cNvSpPr/>
          <p:nvPr/>
        </p:nvSpPr>
        <p:spPr>
          <a:xfrm>
            <a:off x="6137944" y="5849560"/>
            <a:ext cx="5407063" cy="257918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58000" sy="58000" algn="tl" rotWithShape="0">
              <a:srgbClr val="04090B">
                <a:alpha val="0"/>
              </a:srgbClr>
            </a:outerShdw>
          </a:effectLst>
        </p:spPr>
        <p:txBody>
          <a:bodyPr spcFirstLastPara="1" wrap="square" lIns="162450" tIns="81225" rIns="162450" bIns="812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495"/>
              <a:buFont typeface="Arial"/>
              <a:buNone/>
            </a:pPr>
            <a:r>
              <a:rPr lang="en-US" sz="12495" b="1" i="0" u="none" strike="noStrike" cap="none">
                <a:solidFill>
                  <a:srgbClr val="ED9C2E"/>
                </a:solidFill>
                <a:latin typeface="Arial Narrow"/>
                <a:ea typeface="Arial Narrow"/>
                <a:cs typeface="Arial Narrow"/>
                <a:sym typeface="Arial Narrow"/>
              </a:rPr>
              <a:t>170.000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99"/>
              <a:buFont typeface="Arial"/>
              <a:buNone/>
            </a:pPr>
            <a:r>
              <a:rPr lang="en-US" sz="3199" b="0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rPr>
              <a:t>Usuários satisfeitos</a:t>
            </a:r>
            <a:endParaRPr sz="3199" b="0" i="0" u="none" strike="noStrike" cap="none">
              <a:solidFill>
                <a:srgbClr val="374548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8" name="Google Shape;378;p7"/>
          <p:cNvSpPr/>
          <p:nvPr/>
        </p:nvSpPr>
        <p:spPr>
          <a:xfrm>
            <a:off x="720948" y="3930579"/>
            <a:ext cx="3846735" cy="20716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58000" sy="58000" algn="tl" rotWithShape="0">
              <a:srgbClr val="04090B">
                <a:alpha val="0"/>
              </a:srgbClr>
            </a:outerShdw>
          </a:effectLst>
        </p:spPr>
        <p:txBody>
          <a:bodyPr spcFirstLastPara="1" wrap="square" lIns="162450" tIns="81225" rIns="162450" bIns="812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96"/>
              <a:buFont typeface="Arial"/>
              <a:buNone/>
            </a:pPr>
            <a:r>
              <a:rPr lang="en-US" sz="9596" b="1" i="0" u="none" strike="noStrike" cap="none">
                <a:solidFill>
                  <a:srgbClr val="43EDFF"/>
                </a:solidFill>
                <a:latin typeface="Arial Narrow"/>
                <a:ea typeface="Arial Narrow"/>
                <a:cs typeface="Arial Narrow"/>
                <a:sym typeface="Arial Narrow"/>
              </a:rPr>
              <a:t>99.5%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rPr>
              <a:t>SLA de disponibilidade</a:t>
            </a:r>
            <a:endParaRPr sz="2800" b="0" i="0" u="none" strike="noStrike" cap="none">
              <a:solidFill>
                <a:srgbClr val="374548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9" name="Google Shape;379;p7"/>
          <p:cNvSpPr/>
          <p:nvPr/>
        </p:nvSpPr>
        <p:spPr>
          <a:xfrm>
            <a:off x="12940357" y="3533300"/>
            <a:ext cx="2925510" cy="21330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58000" sy="58000" algn="tl" rotWithShape="0">
              <a:srgbClr val="04090B">
                <a:alpha val="0"/>
              </a:srgbClr>
            </a:outerShdw>
          </a:effectLst>
        </p:spPr>
        <p:txBody>
          <a:bodyPr spcFirstLastPara="1" wrap="square" lIns="162450" tIns="81225" rIns="162450" bIns="812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96"/>
              <a:buFont typeface="Arial"/>
              <a:buNone/>
            </a:pPr>
            <a:r>
              <a:rPr lang="en-US" sz="9596" b="1" i="0" u="none" strike="noStrike" cap="none">
                <a:solidFill>
                  <a:srgbClr val="D8D8D8"/>
                </a:solidFill>
                <a:latin typeface="Arial Narrow"/>
                <a:ea typeface="Arial Narrow"/>
                <a:cs typeface="Arial Narrow"/>
                <a:sym typeface="Arial Narrow"/>
              </a:rPr>
              <a:t>84.7</a:t>
            </a:r>
            <a:r>
              <a:rPr lang="en-US" sz="5398" b="1" i="0" u="none" strike="noStrike" cap="none">
                <a:solidFill>
                  <a:srgbClr val="D8D8D8"/>
                </a:solidFill>
                <a:latin typeface="Arial Narrow"/>
                <a:ea typeface="Arial Narrow"/>
                <a:cs typeface="Arial Narrow"/>
                <a:sym typeface="Arial Narrow"/>
              </a:rPr>
              <a:t>%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99"/>
              <a:buFont typeface="Arial"/>
              <a:buNone/>
            </a:pPr>
            <a:r>
              <a:rPr lang="en-US" sz="3199" b="0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Adoção</a:t>
            </a:r>
            <a:endParaRPr sz="3199" b="0" i="0" u="none" strike="noStrike" cap="none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80" name="Google Shape;380;p7"/>
          <p:cNvSpPr/>
          <p:nvPr/>
        </p:nvSpPr>
        <p:spPr>
          <a:xfrm>
            <a:off x="7935461" y="533069"/>
            <a:ext cx="3891755" cy="24253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58000" sy="58000" algn="tl" rotWithShape="0">
              <a:srgbClr val="04090B">
                <a:alpha val="0"/>
              </a:srgbClr>
            </a:outerShdw>
          </a:effectLst>
        </p:spPr>
        <p:txBody>
          <a:bodyPr spcFirstLastPara="1" wrap="square" lIns="162450" tIns="81225" rIns="162450" bIns="812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495"/>
              <a:buFont typeface="Arial"/>
              <a:buNone/>
            </a:pPr>
            <a:r>
              <a:rPr lang="en-US" sz="11495" b="1" i="0" u="none" strike="noStrike" cap="none">
                <a:solidFill>
                  <a:srgbClr val="D8D8D8"/>
                </a:solidFill>
                <a:latin typeface="Arial Narrow"/>
                <a:ea typeface="Arial Narrow"/>
                <a:cs typeface="Arial Narrow"/>
                <a:sym typeface="Arial Narrow"/>
              </a:rPr>
              <a:t>500B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99"/>
              <a:buFont typeface="Arial"/>
              <a:buNone/>
            </a:pPr>
            <a:r>
              <a:rPr lang="en-US" sz="3199" b="0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rPr>
              <a:t>Linhas sob gestão</a:t>
            </a:r>
            <a:endParaRPr sz="3199" b="0" i="0" u="none" strike="noStrike" cap="none">
              <a:solidFill>
                <a:srgbClr val="374548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1" name="Google Shape;381;p7"/>
          <p:cNvSpPr/>
          <p:nvPr/>
        </p:nvSpPr>
        <p:spPr>
          <a:xfrm>
            <a:off x="12277316" y="6306868"/>
            <a:ext cx="3824224" cy="20716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58000" sy="58000" algn="tl" rotWithShape="0">
              <a:srgbClr val="04090B">
                <a:alpha val="0"/>
              </a:srgbClr>
            </a:outerShdw>
          </a:effectLst>
        </p:spPr>
        <p:txBody>
          <a:bodyPr spcFirstLastPara="1" wrap="square" lIns="162450" tIns="81225" rIns="162450" bIns="812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96"/>
              <a:buFont typeface="Arial"/>
              <a:buNone/>
            </a:pPr>
            <a:r>
              <a:rPr lang="en-US" sz="9596" b="1" i="0" u="none" strike="noStrike" cap="none">
                <a:solidFill>
                  <a:srgbClr val="ACCAD2"/>
                </a:solidFill>
                <a:latin typeface="Arial Narrow"/>
                <a:ea typeface="Arial Narrow"/>
                <a:cs typeface="Arial Narrow"/>
                <a:sym typeface="Arial Narrow"/>
              </a:rPr>
              <a:t>100+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rPr>
              <a:t>Parceiros PoweredBy</a:t>
            </a:r>
            <a:endParaRPr sz="2800" b="0" i="0" u="none" strike="noStrike" cap="none">
              <a:solidFill>
                <a:srgbClr val="374548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2" name="Google Shape;382;p7"/>
          <p:cNvSpPr/>
          <p:nvPr/>
        </p:nvSpPr>
        <p:spPr>
          <a:xfrm>
            <a:off x="720948" y="379240"/>
            <a:ext cx="7921067" cy="2579189"/>
          </a:xfrm>
          <a:prstGeom prst="rect">
            <a:avLst/>
          </a:prstGeom>
          <a:noFill/>
          <a:ln>
            <a:noFill/>
          </a:ln>
          <a:effectLst>
            <a:outerShdw blurRad="241300" dist="38100" dir="2700000" sx="43000" sy="43000" algn="tl" rotWithShape="0">
              <a:srgbClr val="000000">
                <a:alpha val="6274"/>
              </a:srgbClr>
            </a:outerShdw>
          </a:effectLst>
        </p:spPr>
        <p:txBody>
          <a:bodyPr spcFirstLastPara="1" wrap="square" lIns="162450" tIns="81225" rIns="162450" bIns="812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495"/>
              <a:buFont typeface="Arial"/>
              <a:buNone/>
            </a:pPr>
            <a:r>
              <a:rPr lang="en-US" sz="12495" b="1" i="0" u="none" strike="noStrike" cap="none">
                <a:solidFill>
                  <a:srgbClr val="ED9C2E"/>
                </a:solidFill>
                <a:latin typeface="Arial Narrow"/>
                <a:ea typeface="Arial Narrow"/>
                <a:cs typeface="Arial Narrow"/>
                <a:sym typeface="Arial Narrow"/>
              </a:rPr>
              <a:t>3,000,000</a:t>
            </a:r>
            <a:r>
              <a:rPr lang="en-US" sz="12495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rPr>
              <a:t>Integrações de dados por semana</a:t>
            </a:r>
            <a:endParaRPr sz="2800" b="0" i="0" u="none" strike="noStrike" cap="none">
              <a:solidFill>
                <a:srgbClr val="374548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3" name="Google Shape;383;p7"/>
          <p:cNvSpPr/>
          <p:nvPr/>
        </p:nvSpPr>
        <p:spPr>
          <a:xfrm>
            <a:off x="5230725" y="3102579"/>
            <a:ext cx="3846735" cy="25025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58000" sy="58000" algn="tl" rotWithShape="0">
              <a:srgbClr val="04090B">
                <a:alpha val="0"/>
              </a:srgbClr>
            </a:outerShdw>
          </a:effectLst>
        </p:spPr>
        <p:txBody>
          <a:bodyPr spcFirstLastPara="1" wrap="square" lIns="162450" tIns="81225" rIns="162450" bIns="812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96"/>
              <a:buFont typeface="Arial"/>
              <a:buNone/>
            </a:pPr>
            <a:r>
              <a:rPr lang="en-US" sz="9596" b="1" i="0" u="none" strike="noStrike" cap="none">
                <a:solidFill>
                  <a:srgbClr val="ACCAD2"/>
                </a:solidFill>
                <a:latin typeface="Arial Narrow"/>
                <a:ea typeface="Arial Narrow"/>
                <a:cs typeface="Arial Narrow"/>
                <a:sym typeface="Arial Narrow"/>
              </a:rPr>
              <a:t>28k</a:t>
            </a:r>
            <a:r>
              <a:rPr lang="en-US" sz="9596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n-US" sz="9596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n-US" sz="2800" b="0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rPr>
              <a:t>Usuários em</a:t>
            </a:r>
            <a:br>
              <a:rPr lang="en-US" sz="2800" b="0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2800" b="0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rPr>
              <a:t>um único cliente</a:t>
            </a:r>
            <a:endParaRPr sz="2800" b="0" i="0" u="none" strike="noStrike" cap="none">
              <a:solidFill>
                <a:srgbClr val="374548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4" name="Google Shape;384;p7"/>
          <p:cNvSpPr/>
          <p:nvPr/>
        </p:nvSpPr>
        <p:spPr>
          <a:xfrm>
            <a:off x="8298231" y="3659275"/>
            <a:ext cx="3796275" cy="145670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58000" sy="58000" algn="tl" rotWithShape="0">
              <a:srgbClr val="04090B">
                <a:alpha val="0"/>
              </a:srgbClr>
            </a:outerShdw>
          </a:effectLst>
        </p:spPr>
        <p:txBody>
          <a:bodyPr spcFirstLastPara="1" wrap="square" lIns="162450" tIns="81225" rIns="162450" bIns="812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1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rPr>
              <a:t>Segurança</a:t>
            </a:r>
            <a:endParaRPr sz="4400" b="1" i="0" u="none" strike="noStrike" cap="none">
              <a:solidFill>
                <a:srgbClr val="374548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rPr>
              <a:t>Certificada</a:t>
            </a:r>
            <a:endParaRPr sz="4000" b="0" i="0" u="none" strike="noStrike" cap="none">
              <a:solidFill>
                <a:srgbClr val="374548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5" name="Google Shape;385;p7"/>
          <p:cNvSpPr/>
          <p:nvPr/>
        </p:nvSpPr>
        <p:spPr>
          <a:xfrm>
            <a:off x="576544" y="6780219"/>
            <a:ext cx="4766484" cy="188694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58000" sy="58000" algn="tl" rotWithShape="0">
              <a:srgbClr val="04090B">
                <a:alpha val="0"/>
              </a:srgbClr>
            </a:outerShdw>
          </a:effectLst>
        </p:spPr>
        <p:txBody>
          <a:bodyPr spcFirstLastPara="1" wrap="square" lIns="162450" tIns="81225" rIns="162450" bIns="812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796"/>
              <a:buFont typeface="Arial"/>
              <a:buNone/>
            </a:pPr>
            <a:r>
              <a:rPr lang="en-US" sz="8796" b="1" i="0" u="none" strike="noStrike" cap="none">
                <a:solidFill>
                  <a:srgbClr val="ACCAD2"/>
                </a:solidFill>
                <a:latin typeface="Arial Narrow"/>
                <a:ea typeface="Arial Narrow"/>
                <a:cs typeface="Arial Narrow"/>
                <a:sym typeface="Arial Narrow"/>
              </a:rPr>
              <a:t>40,000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rPr>
              <a:t>Data Warehouses sob gestão</a:t>
            </a:r>
            <a:endParaRPr sz="1100" b="0" i="0" u="none" strike="noStrike" cap="none">
              <a:solidFill>
                <a:srgbClr val="374548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386" name="Google Shape;386;p7"/>
          <p:cNvGrpSpPr/>
          <p:nvPr/>
        </p:nvGrpSpPr>
        <p:grpSpPr>
          <a:xfrm>
            <a:off x="11916715" y="885436"/>
            <a:ext cx="3274804" cy="2471467"/>
            <a:chOff x="11918196" y="814983"/>
            <a:chExt cx="3276084" cy="2472432"/>
          </a:xfrm>
        </p:grpSpPr>
        <p:sp>
          <p:nvSpPr>
            <p:cNvPr id="387" name="Google Shape;387;p7"/>
            <p:cNvSpPr/>
            <p:nvPr/>
          </p:nvSpPr>
          <p:spPr>
            <a:xfrm>
              <a:off x="11918196" y="814983"/>
              <a:ext cx="1088480" cy="2472432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58000" sy="58000" algn="tl" rotWithShape="0">
                <a:srgbClr val="04090B">
                  <a:alpha val="0"/>
                </a:srgbClr>
              </a:outerShdw>
            </a:effectLst>
          </p:spPr>
          <p:txBody>
            <a:bodyPr spcFirstLastPara="1" wrap="square" lIns="162450" tIns="81225" rIns="162450" bIns="812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994"/>
                <a:buFont typeface="Arial"/>
                <a:buNone/>
              </a:pPr>
              <a:r>
                <a:rPr lang="en-US" sz="14994" b="1" i="0" u="none" strike="noStrike" cap="none">
                  <a:solidFill>
                    <a:srgbClr val="43EDFF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</a:t>
              </a:r>
              <a:endParaRPr sz="14994" b="0" i="0" u="none" strike="noStrike" cap="none">
                <a:solidFill>
                  <a:srgbClr val="43EDFF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88" name="Google Shape;388;p7"/>
            <p:cNvSpPr/>
            <p:nvPr/>
          </p:nvSpPr>
          <p:spPr>
            <a:xfrm>
              <a:off x="12723011" y="1710445"/>
              <a:ext cx="2471269" cy="114911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58000" sy="58000" algn="tl" rotWithShape="0">
                <a:srgbClr val="04090B">
                  <a:alpha val="0"/>
                </a:srgbClr>
              </a:outerShdw>
            </a:effectLst>
          </p:spPr>
          <p:txBody>
            <a:bodyPr spcFirstLastPara="1" wrap="square" lIns="162450" tIns="81225" rIns="162450" bIns="812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199"/>
                <a:buFont typeface="Arial"/>
                <a:buNone/>
              </a:pPr>
              <a:r>
                <a:rPr lang="en-US" sz="3199" b="0" i="0" u="none" strike="noStrike" cap="none">
                  <a:solidFill>
                    <a:srgbClr val="374548"/>
                  </a:solidFill>
                  <a:latin typeface="Tahoma"/>
                  <a:ea typeface="Tahoma"/>
                  <a:cs typeface="Tahoma"/>
                  <a:sym typeface="Tahoma"/>
                </a:rPr>
                <a:t>Interface agradável</a:t>
              </a:r>
              <a:endParaRPr sz="3199" b="0" i="0" u="none" strike="noStrike" cap="none">
                <a:solidFill>
                  <a:srgbClr val="374548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389" name="Google Shape;389;p7"/>
          <p:cNvSpPr/>
          <p:nvPr/>
        </p:nvSpPr>
        <p:spPr>
          <a:xfrm>
            <a:off x="-514784" y="3736515"/>
            <a:ext cx="5225278" cy="2691685"/>
          </a:xfrm>
          <a:prstGeom prst="rect">
            <a:avLst/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8"/>
              <a:buFont typeface="Arial"/>
              <a:buNone/>
            </a:pPr>
            <a:endParaRPr sz="2398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7"/>
          <p:cNvSpPr/>
          <p:nvPr/>
        </p:nvSpPr>
        <p:spPr>
          <a:xfrm>
            <a:off x="11664648" y="1080223"/>
            <a:ext cx="5225278" cy="2243026"/>
          </a:xfrm>
          <a:prstGeom prst="rect">
            <a:avLst/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8"/>
              <a:buFont typeface="Arial"/>
              <a:buNone/>
            </a:pPr>
            <a:endParaRPr sz="2398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1" name="Google Shape;391;p7"/>
          <p:cNvGrpSpPr/>
          <p:nvPr/>
        </p:nvGrpSpPr>
        <p:grpSpPr>
          <a:xfrm>
            <a:off x="5670239" y="649258"/>
            <a:ext cx="6794385" cy="7989788"/>
            <a:chOff x="5669280" y="647723"/>
            <a:chExt cx="6797040" cy="7992911"/>
          </a:xfrm>
        </p:grpSpPr>
        <p:cxnSp>
          <p:nvCxnSpPr>
            <p:cNvPr id="392" name="Google Shape;392;p7"/>
            <p:cNvCxnSpPr/>
            <p:nvPr/>
          </p:nvCxnSpPr>
          <p:spPr>
            <a:xfrm>
              <a:off x="7330440" y="647723"/>
              <a:ext cx="0" cy="2211710"/>
            </a:xfrm>
            <a:prstGeom prst="straightConnector1">
              <a:avLst/>
            </a:prstGeom>
            <a:noFill/>
            <a:ln w="28575" cap="flat" cmpd="sng">
              <a:solidFill>
                <a:srgbClr val="E78D7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3" name="Google Shape;393;p7"/>
            <p:cNvCxnSpPr/>
            <p:nvPr/>
          </p:nvCxnSpPr>
          <p:spPr>
            <a:xfrm>
              <a:off x="8138160" y="3423223"/>
              <a:ext cx="0" cy="2211710"/>
            </a:xfrm>
            <a:prstGeom prst="straightConnector1">
              <a:avLst/>
            </a:prstGeom>
            <a:noFill/>
            <a:ln w="28575" cap="flat" cmpd="sng">
              <a:solidFill>
                <a:srgbClr val="E78D7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4" name="Google Shape;394;p7"/>
            <p:cNvCxnSpPr/>
            <p:nvPr/>
          </p:nvCxnSpPr>
          <p:spPr>
            <a:xfrm>
              <a:off x="12466320" y="3852490"/>
              <a:ext cx="0" cy="2211710"/>
            </a:xfrm>
            <a:prstGeom prst="straightConnector1">
              <a:avLst/>
            </a:prstGeom>
            <a:noFill/>
            <a:ln w="28575" cap="flat" cmpd="sng">
              <a:solidFill>
                <a:srgbClr val="E78D7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5" name="Google Shape;395;p7"/>
            <p:cNvCxnSpPr/>
            <p:nvPr/>
          </p:nvCxnSpPr>
          <p:spPr>
            <a:xfrm>
              <a:off x="11798182" y="6428924"/>
              <a:ext cx="0" cy="2211710"/>
            </a:xfrm>
            <a:prstGeom prst="straightConnector1">
              <a:avLst/>
            </a:prstGeom>
            <a:noFill/>
            <a:ln w="28575" cap="flat" cmpd="sng">
              <a:solidFill>
                <a:srgbClr val="E78D7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6" name="Google Shape;396;p7"/>
            <p:cNvCxnSpPr/>
            <p:nvPr/>
          </p:nvCxnSpPr>
          <p:spPr>
            <a:xfrm>
              <a:off x="5669280" y="6064200"/>
              <a:ext cx="0" cy="2211710"/>
            </a:xfrm>
            <a:prstGeom prst="straightConnector1">
              <a:avLst/>
            </a:prstGeom>
            <a:noFill/>
            <a:ln w="28575" cap="flat" cmpd="sng">
              <a:solidFill>
                <a:srgbClr val="E78D7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8"/>
          <p:cNvSpPr txBox="1">
            <a:spLocks noGrp="1"/>
          </p:cNvSpPr>
          <p:nvPr>
            <p:ph type="body" idx="1"/>
          </p:nvPr>
        </p:nvSpPr>
        <p:spPr>
          <a:xfrm>
            <a:off x="1553047" y="580168"/>
            <a:ext cx="13133813" cy="80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</a:pPr>
            <a:r>
              <a:rPr lang="en-US"/>
              <a:t>ALGUNS DE NOSSOS CLIENTES</a:t>
            </a:r>
            <a:endParaRPr/>
          </a:p>
        </p:txBody>
      </p:sp>
      <p:pic>
        <p:nvPicPr>
          <p:cNvPr id="402" name="Google Shape;40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5974" y="2954771"/>
            <a:ext cx="1682661" cy="598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8" descr="Image result for acer log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56075" y="2948701"/>
            <a:ext cx="1567679" cy="604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8"/>
          <p:cNvPicPr preferRelativeResize="0"/>
          <p:nvPr/>
        </p:nvPicPr>
        <p:blipFill rotWithShape="1">
          <a:blip r:embed="rId5">
            <a:alphaModFix/>
          </a:blip>
          <a:srcRect l="21630" t="19917" r="20586" b="20506"/>
          <a:stretch/>
        </p:blipFill>
        <p:spPr>
          <a:xfrm>
            <a:off x="7237964" y="2622756"/>
            <a:ext cx="1764793" cy="995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724783" y="2518954"/>
            <a:ext cx="1526765" cy="1526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8" descr="Image result for casa sta luzia log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980458" y="2948701"/>
            <a:ext cx="1858019" cy="81446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0"/>
              </a:srgbClr>
            </a:outerShdw>
          </a:effectLst>
        </p:spPr>
      </p:pic>
      <p:pic>
        <p:nvPicPr>
          <p:cNvPr id="407" name="Google Shape;407;p8"/>
          <p:cNvPicPr preferRelativeResize="0"/>
          <p:nvPr/>
        </p:nvPicPr>
        <p:blipFill rotWithShape="1">
          <a:blip r:embed="rId8">
            <a:alphaModFix/>
          </a:blip>
          <a:srcRect l="9788" t="8624" r="7749" b="14931"/>
          <a:stretch/>
        </p:blipFill>
        <p:spPr>
          <a:xfrm>
            <a:off x="2321820" y="4547540"/>
            <a:ext cx="1675298" cy="716989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0"/>
              </a:srgbClr>
            </a:outerShdw>
          </a:effectLst>
        </p:spPr>
      </p:pic>
      <p:pic>
        <p:nvPicPr>
          <p:cNvPr id="408" name="Google Shape;408;p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946852" y="4636696"/>
            <a:ext cx="1386124" cy="627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272723" y="4244585"/>
            <a:ext cx="1694463" cy="1412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724783" y="4636696"/>
            <a:ext cx="1403952" cy="873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877183" y="4789096"/>
            <a:ext cx="1403952" cy="873272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8"/>
          <p:cNvSpPr txBox="1">
            <a:spLocks noGrp="1"/>
          </p:cNvSpPr>
          <p:nvPr>
            <p:ph type="body" idx="8"/>
          </p:nvPr>
        </p:nvSpPr>
        <p:spPr>
          <a:xfrm>
            <a:off x="5007365" y="1800109"/>
            <a:ext cx="8705118" cy="1467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n-US">
                <a:solidFill>
                  <a:srgbClr val="252E30"/>
                </a:solidFill>
                <a:latin typeface="Tahoma"/>
                <a:ea typeface="Tahoma"/>
                <a:cs typeface="Tahoma"/>
                <a:sym typeface="Tahoma"/>
              </a:rPr>
              <a:t>Clientes em mais de 10 segmentos diferentes</a:t>
            </a:r>
            <a:endParaRPr/>
          </a:p>
          <a:p>
            <a:pPr marL="0" marR="0" lvl="0" indent="0" algn="just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800"/>
          </a:p>
        </p:txBody>
      </p:sp>
      <p:sp>
        <p:nvSpPr>
          <p:cNvPr id="413" name="Google Shape;413;p8" descr="Imagem relacionada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4" name="Google Shape;414;p8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1980458" y="4416528"/>
            <a:ext cx="1908762" cy="1422896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8"/>
          <p:cNvSpPr txBox="1">
            <a:spLocks noGrp="1"/>
          </p:cNvSpPr>
          <p:nvPr>
            <p:ph type="body" idx="1"/>
          </p:nvPr>
        </p:nvSpPr>
        <p:spPr>
          <a:xfrm>
            <a:off x="1553047" y="6517606"/>
            <a:ext cx="13133813" cy="80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</a:pPr>
            <a:r>
              <a:rPr lang="en-US"/>
              <a:t>+ 1.000 clientes de diferentes segmentos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9"/>
          <p:cNvSpPr txBox="1">
            <a:spLocks noGrp="1"/>
          </p:cNvSpPr>
          <p:nvPr>
            <p:ph type="body" idx="1"/>
          </p:nvPr>
        </p:nvSpPr>
        <p:spPr>
          <a:xfrm>
            <a:off x="1160687" y="2931545"/>
            <a:ext cx="14550794" cy="954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</a:pPr>
            <a:r>
              <a:rPr lang="en-US"/>
              <a:t>TOTVS Analytics</a:t>
            </a:r>
            <a:endParaRPr/>
          </a:p>
        </p:txBody>
      </p:sp>
      <p:sp>
        <p:nvSpPr>
          <p:cNvPr id="421" name="Google Shape;421;p9"/>
          <p:cNvSpPr txBox="1">
            <a:spLocks noGrp="1"/>
          </p:cNvSpPr>
          <p:nvPr>
            <p:ph type="body" idx="2"/>
          </p:nvPr>
        </p:nvSpPr>
        <p:spPr>
          <a:xfrm>
            <a:off x="2125470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TOTVS Fast Analytics</a:t>
            </a:r>
            <a:endParaRPr/>
          </a:p>
          <a:p>
            <a:pPr marL="0" lvl="0" indent="0" algn="ct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</p:txBody>
      </p:sp>
      <p:sp>
        <p:nvSpPr>
          <p:cNvPr id="422" name="Google Shape;422;p9"/>
          <p:cNvSpPr txBox="1">
            <a:spLocks noGrp="1"/>
          </p:cNvSpPr>
          <p:nvPr>
            <p:ph type="body" idx="3"/>
          </p:nvPr>
        </p:nvSpPr>
        <p:spPr>
          <a:xfrm>
            <a:off x="10945010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Powered by GoodData</a:t>
            </a:r>
            <a:endParaRPr/>
          </a:p>
          <a:p>
            <a:pPr marL="0" lvl="0" indent="0" algn="ct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</p:txBody>
      </p:sp>
      <p:sp>
        <p:nvSpPr>
          <p:cNvPr id="423" name="Google Shape;423;p9"/>
          <p:cNvSpPr txBox="1">
            <a:spLocks noGrp="1"/>
          </p:cNvSpPr>
          <p:nvPr>
            <p:ph type="body" idx="4"/>
          </p:nvPr>
        </p:nvSpPr>
        <p:spPr>
          <a:xfrm>
            <a:off x="6462054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Plataform</a:t>
            </a:r>
            <a:endParaRPr/>
          </a:p>
          <a:p>
            <a:pPr marL="0" lvl="0" indent="0" algn="ct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Business Analytics</a:t>
            </a:r>
            <a:endParaRPr/>
          </a:p>
        </p:txBody>
      </p:sp>
      <p:pic>
        <p:nvPicPr>
          <p:cNvPr id="424" name="Google Shape;424;p9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162300" y="5522913"/>
            <a:ext cx="1406525" cy="1406525"/>
          </a:xfrm>
          <a:prstGeom prst="ellipse">
            <a:avLst/>
          </a:prstGeom>
          <a:solidFill>
            <a:srgbClr val="E5E4E1"/>
          </a:solidFill>
          <a:ln>
            <a:noFill/>
          </a:ln>
        </p:spPr>
      </p:pic>
      <p:pic>
        <p:nvPicPr>
          <p:cNvPr id="425" name="Google Shape;425;p9"/>
          <p:cNvPicPr preferRelativeResize="0">
            <a:picLocks noGrp="1"/>
          </p:cNvPicPr>
          <p:nvPr>
            <p:ph type="pic" idx="6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11801664" y="5597586"/>
            <a:ext cx="1406525" cy="140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9"/>
          <p:cNvPicPr preferRelativeResize="0">
            <a:picLocks noGrp="1"/>
          </p:cNvPicPr>
          <p:nvPr>
            <p:ph type="pic" idx="7"/>
          </p:nvPr>
        </p:nvPicPr>
        <p:blipFill rotWithShape="1">
          <a:blip r:embed="rId5">
            <a:alphaModFix/>
          </a:blip>
          <a:srcRect l="9829" r="9829"/>
          <a:stretch/>
        </p:blipFill>
        <p:spPr>
          <a:xfrm>
            <a:off x="7481982" y="5597587"/>
            <a:ext cx="1406525" cy="1406525"/>
          </a:xfrm>
          <a:prstGeom prst="ellipse">
            <a:avLst/>
          </a:prstGeom>
          <a:solidFill>
            <a:srgbClr val="E5E4E1"/>
          </a:solidFill>
          <a:ln>
            <a:noFill/>
          </a:ln>
        </p:spPr>
      </p:pic>
      <p:sp>
        <p:nvSpPr>
          <p:cNvPr id="427" name="Google Shape;427;p9"/>
          <p:cNvSpPr txBox="1"/>
          <p:nvPr/>
        </p:nvSpPr>
        <p:spPr>
          <a:xfrm>
            <a:off x="1160687" y="3886140"/>
            <a:ext cx="14550794" cy="954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Conhecendo o portifólio completo das soluções</a:t>
            </a:r>
            <a:endParaRPr sz="28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10"/>
          <p:cNvSpPr txBox="1">
            <a:spLocks noGrp="1"/>
          </p:cNvSpPr>
          <p:nvPr>
            <p:ph type="body" idx="1"/>
          </p:nvPr>
        </p:nvSpPr>
        <p:spPr>
          <a:xfrm>
            <a:off x="4750933" y="4990480"/>
            <a:ext cx="9386820" cy="1933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45675" rIns="91375" bIns="45675" anchor="t" anchorCtr="0">
            <a:noAutofit/>
          </a:bodyPr>
          <a:lstStyle/>
          <a:p>
            <a:pPr marL="457017" lvl="0" indent="-228509" algn="l" rtl="0">
              <a:lnSpc>
                <a:spcPct val="147058"/>
              </a:lnSpc>
              <a:spcBef>
                <a:spcPts val="0"/>
              </a:spcBef>
              <a:spcAft>
                <a:spcPts val="0"/>
              </a:spcAft>
              <a:buSzPts val="5100"/>
              <a:buNone/>
            </a:pPr>
            <a:r>
              <a:rPr lang="en-US" sz="5998"/>
              <a:t>TOTVS </a:t>
            </a:r>
            <a:endParaRPr/>
          </a:p>
          <a:p>
            <a:pPr marL="457017" lvl="0" indent="-228509" algn="l" rtl="0">
              <a:lnSpc>
                <a:spcPct val="147058"/>
              </a:lnSpc>
              <a:spcBef>
                <a:spcPts val="0"/>
              </a:spcBef>
              <a:spcAft>
                <a:spcPts val="0"/>
              </a:spcAft>
              <a:buSzPts val="5100"/>
              <a:buNone/>
            </a:pPr>
            <a:r>
              <a:rPr lang="en-US" b="0"/>
              <a:t>FAST ANALYTICS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" name="Google Shape;43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73" y="1786"/>
            <a:ext cx="16249650" cy="9140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73" y="1786"/>
            <a:ext cx="16249650" cy="9140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9" name="Google Shape;439;p49"/>
          <p:cNvCxnSpPr/>
          <p:nvPr/>
        </p:nvCxnSpPr>
        <p:spPr>
          <a:xfrm rot="10800000">
            <a:off x="458277" y="713305"/>
            <a:ext cx="356695" cy="0"/>
          </a:xfrm>
          <a:prstGeom prst="straightConnector1">
            <a:avLst/>
          </a:prstGeom>
          <a:noFill/>
          <a:ln w="6985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0" name="Google Shape;440;p49"/>
          <p:cNvSpPr txBox="1"/>
          <p:nvPr/>
        </p:nvSpPr>
        <p:spPr>
          <a:xfrm>
            <a:off x="838112" y="281383"/>
            <a:ext cx="10389331" cy="773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CONHECENDO O </a:t>
            </a:r>
            <a:r>
              <a:rPr lang="en-US" sz="3600" b="1" i="0" u="none" strike="noStrike" cap="none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TOTVS FAST ANALYTICS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49"/>
          <p:cNvSpPr/>
          <p:nvPr/>
        </p:nvSpPr>
        <p:spPr>
          <a:xfrm>
            <a:off x="7227063" y="1505533"/>
            <a:ext cx="9019415" cy="6398300"/>
          </a:xfrm>
          <a:prstGeom prst="rect">
            <a:avLst/>
          </a:prstGeom>
          <a:gradFill>
            <a:gsLst>
              <a:gs pos="0">
                <a:srgbClr val="20282A">
                  <a:alpha val="57254"/>
                </a:srgbClr>
              </a:gs>
              <a:gs pos="16000">
                <a:srgbClr val="20282A">
                  <a:alpha val="57254"/>
                </a:srgbClr>
              </a:gs>
              <a:gs pos="99000">
                <a:srgbClr val="4A5C61">
                  <a:alpha val="0"/>
                </a:srgbClr>
              </a:gs>
              <a:gs pos="100000">
                <a:srgbClr val="4A5C61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8"/>
              <a:buFont typeface="Arial"/>
              <a:buNone/>
            </a:pPr>
            <a:endParaRPr sz="2398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49"/>
          <p:cNvSpPr txBox="1"/>
          <p:nvPr/>
        </p:nvSpPr>
        <p:spPr>
          <a:xfrm>
            <a:off x="6912207" y="1609226"/>
            <a:ext cx="9311319" cy="3899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FAST ANALYTICS </a:t>
            </a:r>
            <a:r>
              <a:rPr lang="en-US" sz="2800" b="1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é uma oferta end-to-end de Analytics, integrada aos ERPs e Plataformas TOTVS, provendo indicadores e dashboards</a:t>
            </a:r>
            <a:br>
              <a:rPr lang="en-US" sz="2800" b="1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2800" b="1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pré-construidos e direcionados aos diferentes segmentos dos clientes da TOTVS.</a:t>
            </a:r>
            <a:endParaRPr sz="2800" b="1" i="0" u="none" strike="noStrike" cap="none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3" name="Google Shape;443;p49"/>
          <p:cNvSpPr/>
          <p:nvPr/>
        </p:nvSpPr>
        <p:spPr>
          <a:xfrm>
            <a:off x="374188" y="5891201"/>
            <a:ext cx="13762915" cy="3340368"/>
          </a:xfrm>
          <a:prstGeom prst="rect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8"/>
              <a:buFont typeface="Arial"/>
              <a:buNone/>
            </a:pPr>
            <a:endParaRPr sz="2398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4" name="Google Shape;444;p49"/>
          <p:cNvGrpSpPr/>
          <p:nvPr/>
        </p:nvGrpSpPr>
        <p:grpSpPr>
          <a:xfrm>
            <a:off x="551910" y="6396272"/>
            <a:ext cx="2251863" cy="2362984"/>
            <a:chOff x="3692201" y="6396983"/>
            <a:chExt cx="2252742" cy="2363906"/>
          </a:xfrm>
        </p:grpSpPr>
        <p:sp>
          <p:nvSpPr>
            <p:cNvPr id="445" name="Google Shape;445;p49"/>
            <p:cNvSpPr/>
            <p:nvPr/>
          </p:nvSpPr>
          <p:spPr>
            <a:xfrm>
              <a:off x="3692201" y="6396983"/>
              <a:ext cx="2252742" cy="2363906"/>
            </a:xfrm>
            <a:prstGeom prst="rect">
              <a:avLst/>
            </a:prstGeom>
            <a:gradFill>
              <a:gsLst>
                <a:gs pos="0">
                  <a:srgbClr val="1D2426">
                    <a:alpha val="57254"/>
                  </a:srgbClr>
                </a:gs>
                <a:gs pos="15000">
                  <a:srgbClr val="1D2426">
                    <a:alpha val="57254"/>
                  </a:srgbClr>
                </a:gs>
                <a:gs pos="99000">
                  <a:srgbClr val="1D2426">
                    <a:alpha val="57254"/>
                  </a:srgbClr>
                </a:gs>
                <a:gs pos="100000">
                  <a:srgbClr val="1D2426">
                    <a:alpha val="57254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8"/>
                <a:buFont typeface="Arial"/>
                <a:buNone/>
              </a:pPr>
              <a:endParaRPr sz="2398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49"/>
            <p:cNvSpPr/>
            <p:nvPr/>
          </p:nvSpPr>
          <p:spPr>
            <a:xfrm>
              <a:off x="3692201" y="8162491"/>
              <a:ext cx="2252742" cy="5232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99"/>
                <a:buFont typeface="Arial"/>
                <a:buNone/>
              </a:pPr>
              <a:r>
                <a:rPr lang="en-US" sz="2799" b="0" i="0" u="none" strike="noStrike" cap="none">
                  <a:solidFill>
                    <a:srgbClr val="F39608"/>
                  </a:solidFill>
                  <a:latin typeface="Tahoma"/>
                  <a:ea typeface="Tahoma"/>
                  <a:cs typeface="Tahoma"/>
                  <a:sym typeface="Tahoma"/>
                </a:rPr>
                <a:t>100%Cloud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7" name="Google Shape;447;p49"/>
          <p:cNvGrpSpPr/>
          <p:nvPr/>
        </p:nvGrpSpPr>
        <p:grpSpPr>
          <a:xfrm>
            <a:off x="2987693" y="6396272"/>
            <a:ext cx="2251863" cy="2362984"/>
            <a:chOff x="6128935" y="6396983"/>
            <a:chExt cx="2252742" cy="2363906"/>
          </a:xfrm>
        </p:grpSpPr>
        <p:sp>
          <p:nvSpPr>
            <p:cNvPr id="448" name="Google Shape;448;p49"/>
            <p:cNvSpPr/>
            <p:nvPr/>
          </p:nvSpPr>
          <p:spPr>
            <a:xfrm>
              <a:off x="6128935" y="6396983"/>
              <a:ext cx="2252742" cy="2363906"/>
            </a:xfrm>
            <a:prstGeom prst="rect">
              <a:avLst/>
            </a:prstGeom>
            <a:gradFill>
              <a:gsLst>
                <a:gs pos="0">
                  <a:srgbClr val="1D2426">
                    <a:alpha val="57254"/>
                  </a:srgbClr>
                </a:gs>
                <a:gs pos="15000">
                  <a:srgbClr val="1D2426">
                    <a:alpha val="57254"/>
                  </a:srgbClr>
                </a:gs>
                <a:gs pos="99000">
                  <a:srgbClr val="1D2426">
                    <a:alpha val="57254"/>
                  </a:srgbClr>
                </a:gs>
                <a:gs pos="100000">
                  <a:srgbClr val="1D2426">
                    <a:alpha val="57254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8"/>
                <a:buFont typeface="Arial"/>
                <a:buNone/>
              </a:pPr>
              <a:endParaRPr sz="2398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49"/>
            <p:cNvSpPr/>
            <p:nvPr/>
          </p:nvSpPr>
          <p:spPr>
            <a:xfrm>
              <a:off x="6128935" y="8159875"/>
              <a:ext cx="2252742" cy="5232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99"/>
                <a:buFont typeface="Arial"/>
                <a:buNone/>
              </a:pPr>
              <a:r>
                <a:rPr lang="en-US" sz="2799" b="0" i="0" u="none" strike="noStrike" cap="none">
                  <a:solidFill>
                    <a:srgbClr val="F39608"/>
                  </a:solidFill>
                  <a:latin typeface="Tahoma"/>
                  <a:ea typeface="Tahoma"/>
                  <a:cs typeface="Tahoma"/>
                  <a:sym typeface="Tahoma"/>
                </a:rPr>
                <a:t>Mobilidade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0" name="Google Shape;450;p49"/>
          <p:cNvGrpSpPr/>
          <p:nvPr/>
        </p:nvGrpSpPr>
        <p:grpSpPr>
          <a:xfrm>
            <a:off x="5469778" y="6396268"/>
            <a:ext cx="2251863" cy="2362983"/>
            <a:chOff x="8611990" y="6396983"/>
            <a:chExt cx="2252742" cy="2363906"/>
          </a:xfrm>
        </p:grpSpPr>
        <p:sp>
          <p:nvSpPr>
            <p:cNvPr id="451" name="Google Shape;451;p49"/>
            <p:cNvSpPr/>
            <p:nvPr/>
          </p:nvSpPr>
          <p:spPr>
            <a:xfrm>
              <a:off x="8611990" y="6396983"/>
              <a:ext cx="2252742" cy="2363906"/>
            </a:xfrm>
            <a:prstGeom prst="rect">
              <a:avLst/>
            </a:prstGeom>
            <a:gradFill>
              <a:gsLst>
                <a:gs pos="0">
                  <a:srgbClr val="1D2426">
                    <a:alpha val="57254"/>
                  </a:srgbClr>
                </a:gs>
                <a:gs pos="15000">
                  <a:srgbClr val="1D2426">
                    <a:alpha val="57254"/>
                  </a:srgbClr>
                </a:gs>
                <a:gs pos="99000">
                  <a:srgbClr val="1D2426">
                    <a:alpha val="57254"/>
                  </a:srgbClr>
                </a:gs>
                <a:gs pos="100000">
                  <a:srgbClr val="1D2426">
                    <a:alpha val="57254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8"/>
                <a:buFont typeface="Arial"/>
                <a:buNone/>
              </a:pPr>
              <a:endParaRPr sz="2398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49"/>
            <p:cNvSpPr/>
            <p:nvPr/>
          </p:nvSpPr>
          <p:spPr>
            <a:xfrm>
              <a:off x="8611990" y="8137011"/>
              <a:ext cx="2252742" cy="5232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99"/>
                <a:buFont typeface="Arial"/>
                <a:buNone/>
              </a:pPr>
              <a:r>
                <a:rPr lang="en-US" sz="2799" b="0" i="0" u="none" strike="noStrike" cap="none">
                  <a:solidFill>
                    <a:srgbClr val="F39608"/>
                  </a:solidFill>
                  <a:latin typeface="Tahoma"/>
                  <a:ea typeface="Tahoma"/>
                  <a:cs typeface="Tahoma"/>
                  <a:sym typeface="Tahoma"/>
                </a:rPr>
                <a:t>Usabilidade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3" name="Google Shape;453;p49"/>
          <p:cNvGrpSpPr/>
          <p:nvPr/>
        </p:nvGrpSpPr>
        <p:grpSpPr>
          <a:xfrm>
            <a:off x="7904032" y="6396271"/>
            <a:ext cx="2251863" cy="2362983"/>
            <a:chOff x="11047195" y="6396983"/>
            <a:chExt cx="2252742" cy="2363906"/>
          </a:xfrm>
        </p:grpSpPr>
        <p:sp>
          <p:nvSpPr>
            <p:cNvPr id="454" name="Google Shape;454;p49"/>
            <p:cNvSpPr/>
            <p:nvPr/>
          </p:nvSpPr>
          <p:spPr>
            <a:xfrm>
              <a:off x="11047195" y="6396983"/>
              <a:ext cx="2252742" cy="2363906"/>
            </a:xfrm>
            <a:prstGeom prst="rect">
              <a:avLst/>
            </a:prstGeom>
            <a:gradFill>
              <a:gsLst>
                <a:gs pos="0">
                  <a:srgbClr val="1D2426">
                    <a:alpha val="57254"/>
                  </a:srgbClr>
                </a:gs>
                <a:gs pos="15000">
                  <a:srgbClr val="1D2426">
                    <a:alpha val="57254"/>
                  </a:srgbClr>
                </a:gs>
                <a:gs pos="99000">
                  <a:srgbClr val="1D2426">
                    <a:alpha val="57254"/>
                  </a:srgbClr>
                </a:gs>
                <a:gs pos="100000">
                  <a:srgbClr val="1D2426">
                    <a:alpha val="57254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8"/>
                <a:buFont typeface="Arial"/>
                <a:buNone/>
              </a:pPr>
              <a:endParaRPr sz="2398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49"/>
            <p:cNvSpPr/>
            <p:nvPr/>
          </p:nvSpPr>
          <p:spPr>
            <a:xfrm>
              <a:off x="11047195" y="7731856"/>
              <a:ext cx="2252742" cy="9542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99"/>
                <a:buFont typeface="Arial"/>
                <a:buNone/>
              </a:pPr>
              <a:r>
                <a:rPr lang="en-US" sz="2799" b="0" i="0" u="none" strike="noStrike" cap="none">
                  <a:solidFill>
                    <a:srgbClr val="F39608"/>
                  </a:solidFill>
                  <a:latin typeface="Tahoma"/>
                  <a:ea typeface="Tahoma"/>
                  <a:cs typeface="Tahoma"/>
                  <a:sym typeface="Tahoma"/>
                </a:rPr>
                <a:t>Implantação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99"/>
                <a:buFont typeface="Arial"/>
                <a:buNone/>
              </a:pPr>
              <a:r>
                <a:rPr lang="en-US" sz="2799" b="0" i="0" u="none" strike="noStrike" cap="none">
                  <a:solidFill>
                    <a:srgbClr val="F39608"/>
                  </a:solidFill>
                  <a:latin typeface="Tahoma"/>
                  <a:ea typeface="Tahoma"/>
                  <a:cs typeface="Tahoma"/>
                  <a:sym typeface="Tahoma"/>
                </a:rPr>
                <a:t>Rápida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6" name="Google Shape;456;p49"/>
          <p:cNvGrpSpPr/>
          <p:nvPr/>
        </p:nvGrpSpPr>
        <p:grpSpPr>
          <a:xfrm>
            <a:off x="10338286" y="6379895"/>
            <a:ext cx="2251863" cy="2362983"/>
            <a:chOff x="13482400" y="6380600"/>
            <a:chExt cx="2252742" cy="2363906"/>
          </a:xfrm>
        </p:grpSpPr>
        <p:sp>
          <p:nvSpPr>
            <p:cNvPr id="457" name="Google Shape;457;p49"/>
            <p:cNvSpPr/>
            <p:nvPr/>
          </p:nvSpPr>
          <p:spPr>
            <a:xfrm>
              <a:off x="13482400" y="6380600"/>
              <a:ext cx="2252742" cy="2363906"/>
            </a:xfrm>
            <a:prstGeom prst="rect">
              <a:avLst/>
            </a:prstGeom>
            <a:gradFill>
              <a:gsLst>
                <a:gs pos="0">
                  <a:srgbClr val="1D2426">
                    <a:alpha val="57254"/>
                  </a:srgbClr>
                </a:gs>
                <a:gs pos="15000">
                  <a:srgbClr val="1D2426">
                    <a:alpha val="57254"/>
                  </a:srgbClr>
                </a:gs>
                <a:gs pos="99000">
                  <a:srgbClr val="1D2426">
                    <a:alpha val="57254"/>
                  </a:srgbClr>
                </a:gs>
                <a:gs pos="100000">
                  <a:srgbClr val="1D2426">
                    <a:alpha val="57254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98"/>
                <a:buFont typeface="Arial"/>
                <a:buNone/>
              </a:pPr>
              <a:endParaRPr sz="2398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49"/>
            <p:cNvSpPr/>
            <p:nvPr/>
          </p:nvSpPr>
          <p:spPr>
            <a:xfrm>
              <a:off x="13482400" y="7715473"/>
              <a:ext cx="2252742" cy="9542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99"/>
                <a:buFont typeface="Arial"/>
                <a:buNone/>
              </a:pPr>
              <a:r>
                <a:rPr lang="en-US" sz="2799" b="0" i="0" u="none" strike="noStrike" cap="none">
                  <a:solidFill>
                    <a:srgbClr val="F39608"/>
                  </a:solidFill>
                  <a:latin typeface="Tahoma"/>
                  <a:ea typeface="Tahoma"/>
                  <a:cs typeface="Tahoma"/>
                  <a:sym typeface="Tahoma"/>
                </a:rPr>
                <a:t>Integração</a:t>
              </a:r>
              <a:br>
                <a:rPr lang="en-US" sz="2799" b="0" i="0" u="none" strike="noStrike" cap="none">
                  <a:solidFill>
                    <a:srgbClr val="F39608"/>
                  </a:solidFill>
                  <a:latin typeface="Tahoma"/>
                  <a:ea typeface="Tahoma"/>
                  <a:cs typeface="Tahoma"/>
                  <a:sym typeface="Tahoma"/>
                </a:rPr>
              </a:br>
              <a:r>
                <a:rPr lang="en-US" sz="2799" b="0" i="0" u="none" strike="noStrike" cap="none">
                  <a:solidFill>
                    <a:srgbClr val="F39608"/>
                  </a:solidFill>
                  <a:latin typeface="Tahoma"/>
                  <a:ea typeface="Tahoma"/>
                  <a:cs typeface="Tahoma"/>
                  <a:sym typeface="Tahoma"/>
                </a:rPr>
                <a:t>TOTVS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59" name="Google Shape;459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25898" y="6330301"/>
            <a:ext cx="2229024" cy="2081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43980" y="6450598"/>
            <a:ext cx="1849655" cy="1727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4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872402" y="6117403"/>
            <a:ext cx="2294538" cy="2142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4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654081" y="6399580"/>
            <a:ext cx="1498938" cy="1399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4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99709" y="6312581"/>
            <a:ext cx="2029422" cy="1894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nteúdos_TEXTO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údos_IMAGEM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genda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eparata_Azul_2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Vídeo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480</Words>
  <Application>Microsoft Office PowerPoint</Application>
  <PresentationFormat>Personalizar</PresentationFormat>
  <Paragraphs>145</Paragraphs>
  <Slides>12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6</vt:i4>
      </vt:variant>
      <vt:variant>
        <vt:lpstr>Títulos de slides</vt:lpstr>
      </vt:variant>
      <vt:variant>
        <vt:i4>12</vt:i4>
      </vt:variant>
    </vt:vector>
  </HeadingPairs>
  <TitlesOfParts>
    <vt:vector size="23" baseType="lpstr">
      <vt:lpstr>Arial</vt:lpstr>
      <vt:lpstr>Arial Narrow</vt:lpstr>
      <vt:lpstr>Calibri</vt:lpstr>
      <vt:lpstr>Lato</vt:lpstr>
      <vt:lpstr>Tahoma</vt:lpstr>
      <vt:lpstr>Conteúdos_TEXTO</vt:lpstr>
      <vt:lpstr>Conteúdos_IMAGEM</vt:lpstr>
      <vt:lpstr>Simple Light</vt:lpstr>
      <vt:lpstr>Agenda</vt:lpstr>
      <vt:lpstr>Separata_Azul_2</vt:lpstr>
      <vt:lpstr>Vídeo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Wagner Augusto Nascimento Filho</dc:creator>
  <cp:lastModifiedBy>Wagner Augusto Nascimento Filho</cp:lastModifiedBy>
  <cp:revision>6</cp:revision>
  <dcterms:modified xsi:type="dcterms:W3CDTF">2020-02-17T16:05:54Z</dcterms:modified>
</cp:coreProperties>
</file>