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87" r:id="rId1"/>
    <p:sldMasterId id="2147483789" r:id="rId2"/>
    <p:sldMasterId id="2147483799" r:id="rId3"/>
    <p:sldMasterId id="2147483800" r:id="rId4"/>
    <p:sldMasterId id="2147483801" r:id="rId5"/>
    <p:sldMasterId id="2147483802" r:id="rId6"/>
  </p:sldMasterIdLst>
  <p:notesMasterIdLst>
    <p:notesMasterId r:id="rId22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24387175" cy="13716000"/>
  <p:notesSz cx="6858000" cy="9144000"/>
  <p:embeddedFontLst>
    <p:embeddedFont>
      <p:font typeface="Tahoma" panose="020B0604030504040204" pitchFamily="34" charset="0"/>
      <p:regular r:id="rId23"/>
      <p:bold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Verdana" panose="020B0604030504040204" pitchFamily="34" charset="0"/>
      <p:regular r:id="rId29"/>
      <p:bold r:id="rId30"/>
      <p:italic r:id="rId31"/>
      <p:boldItalic r:id="rId32"/>
    </p:embeddedFont>
    <p:embeddedFont>
      <p:font typeface="Roboto" panose="02000000000000000000" pitchFamily="2" charset="0"/>
      <p:regular r:id="rId33"/>
    </p:embeddedFont>
    <p:embeddedFont>
      <p:font typeface="Lato" panose="020F0502020204030203" pitchFamily="3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5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font" Target="fonts/font4.fntdata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font" Target="fonts/font12.fntdata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font" Target="fonts/font7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font" Target="fonts/font9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093853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" name="Google Shape;1525;gea5a20b87c_2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26" name="Google Shape;1526;gea5a20b87c_2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816036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7" name="Google Shape;1637;gea5a20b87c_2_3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38" name="Google Shape;1638;gea5a20b87c_2_3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153553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1" name="Google Shape;1651;gea362156e0_0_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2" name="Google Shape;1652;gea362156e0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649865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7" name="Google Shape;1657;gea5a20b87c_2_37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58" name="Google Shape;1658;gea5a20b87c_2_3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91919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7" name="Google Shape;1677;gea5a20b87c_2_4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78" name="Google Shape;1678;gea5a20b87c_2_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396496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2" name="Google Shape;1692;gea5a20b87c_6_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93" name="Google Shape;1693;gea5a20b87c_6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025480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5" name="Google Shape;1705;gea5a20b87c_2_5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06" name="Google Shape;1706;gea5a20b87c_2_5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96098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2" name="Google Shape;1532;gea5a20b87c_2_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33" name="Google Shape;1533;gea5a20b87c_2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5997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" name="Google Shape;1540;gea5a20b87c_2_27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1" name="Google Shape;1541;gea5a20b87c_2_2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74009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7" name="Google Shape;1547;gea5a20b87c_2_2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8" name="Google Shape;1548;gea5a20b87c_2_2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60773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0" name="Google Shape;1560;gea5a20b87c_0_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1" name="Google Shape;1561;gea5a20b87c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34649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8" name="Google Shape;1578;gea5a20b87c_2_3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79" name="Google Shape;1579;gea5a20b87c_2_3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18546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1" name="Google Shape;1591;gea5a20b87c_6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92" name="Google Shape;1592;gea5a20b87c_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7962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" name="Google Shape;1608;gea5a20b87c_2_3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09" name="Google Shape;1609;gea5a20b87c_2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096930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" name="Google Shape;1622;gea5a20b87c_2_3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23" name="Google Shape;1623;gea5a20b87c_2_3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56862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7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1.png"/><Relationship Id="rId5" Type="http://schemas.openxmlformats.org/officeDocument/2006/relationships/image" Target="../media/image4.png"/><Relationship Id="rId4" Type="http://schemas.openxmlformats.org/officeDocument/2006/relationships/image" Target="../media/image30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3.png"/><Relationship Id="rId5" Type="http://schemas.openxmlformats.org/officeDocument/2006/relationships/image" Target="../media/image4.png"/><Relationship Id="rId4" Type="http://schemas.openxmlformats.org/officeDocument/2006/relationships/image" Target="../media/image30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5.png"/><Relationship Id="rId5" Type="http://schemas.openxmlformats.org/officeDocument/2006/relationships/image" Target="../media/image4.png"/><Relationship Id="rId4" Type="http://schemas.openxmlformats.org/officeDocument/2006/relationships/image" Target="../media/image30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6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7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8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9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1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50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1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7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31.png"/><Relationship Id="rId5" Type="http://schemas.openxmlformats.org/officeDocument/2006/relationships/image" Target="../media/image4.png"/><Relationship Id="rId4" Type="http://schemas.openxmlformats.org/officeDocument/2006/relationships/image" Target="../media/image30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33.png"/><Relationship Id="rId5" Type="http://schemas.openxmlformats.org/officeDocument/2006/relationships/image" Target="../media/image4.png"/><Relationship Id="rId4" Type="http://schemas.openxmlformats.org/officeDocument/2006/relationships/image" Target="../media/image30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35.png"/><Relationship Id="rId5" Type="http://schemas.openxmlformats.org/officeDocument/2006/relationships/image" Target="../media/image4.png"/><Relationship Id="rId4" Type="http://schemas.openxmlformats.org/officeDocument/2006/relationships/image" Target="../media/image30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3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4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5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6.jp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7.jp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8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0.png"/><Relationship Id="rId7" Type="http://schemas.openxmlformats.org/officeDocument/2006/relationships/image" Target="../media/image63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2.png"/><Relationship Id="rId9" Type="http://schemas.openxmlformats.org/officeDocument/2006/relationships/image" Target="../media/image65.png"/></Relationships>
</file>

<file path=ppt/slideLayouts/_rels/slideLayout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66.png"/><Relationship Id="rId7" Type="http://schemas.openxmlformats.org/officeDocument/2006/relationships/image" Target="../media/image62.png"/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61.png"/><Relationship Id="rId5" Type="http://schemas.openxmlformats.org/officeDocument/2006/relationships/image" Target="../media/image43.png"/><Relationship Id="rId10" Type="http://schemas.openxmlformats.org/officeDocument/2006/relationships/image" Target="../media/image65.png"/><Relationship Id="rId4" Type="http://schemas.openxmlformats.org/officeDocument/2006/relationships/image" Target="../media/image2.png"/><Relationship Id="rId9" Type="http://schemas.openxmlformats.org/officeDocument/2006/relationships/image" Target="../media/image64.png"/></Relationships>
</file>

<file path=ppt/slideLayouts/_rels/slideLayout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45.png"/><Relationship Id="rId7" Type="http://schemas.openxmlformats.org/officeDocument/2006/relationships/image" Target="../media/image61.png"/><Relationship Id="rId2" Type="http://schemas.openxmlformats.org/officeDocument/2006/relationships/image" Target="../media/image67.jp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3.png"/><Relationship Id="rId11" Type="http://schemas.openxmlformats.org/officeDocument/2006/relationships/image" Target="../media/image65.png"/><Relationship Id="rId5" Type="http://schemas.openxmlformats.org/officeDocument/2006/relationships/image" Target="../media/image2.png"/><Relationship Id="rId10" Type="http://schemas.openxmlformats.org/officeDocument/2006/relationships/image" Target="../media/image64.png"/><Relationship Id="rId4" Type="http://schemas.openxmlformats.org/officeDocument/2006/relationships/image" Target="../media/image60.png"/><Relationship Id="rId9" Type="http://schemas.openxmlformats.org/officeDocument/2006/relationships/image" Target="../media/image63.png"/></Relationships>
</file>

<file path=ppt/slideLayouts/_rels/slideLayout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47.png"/><Relationship Id="rId7" Type="http://schemas.openxmlformats.org/officeDocument/2006/relationships/image" Target="../media/image61.png"/><Relationship Id="rId2" Type="http://schemas.openxmlformats.org/officeDocument/2006/relationships/image" Target="../media/image68.jp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70.png"/><Relationship Id="rId11" Type="http://schemas.openxmlformats.org/officeDocument/2006/relationships/image" Target="../media/image65.png"/><Relationship Id="rId5" Type="http://schemas.openxmlformats.org/officeDocument/2006/relationships/image" Target="../media/image2.png"/><Relationship Id="rId10" Type="http://schemas.openxmlformats.org/officeDocument/2006/relationships/image" Target="../media/image64.png"/><Relationship Id="rId4" Type="http://schemas.openxmlformats.org/officeDocument/2006/relationships/image" Target="../media/image69.png"/><Relationship Id="rId9" Type="http://schemas.openxmlformats.org/officeDocument/2006/relationships/image" Target="../media/image63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>
  <p:cSld name="Capa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22" y="0"/>
            <a:ext cx="24374131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10774027" y="2408715"/>
            <a:ext cx="10423428" cy="2370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2500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12783996" y="11726418"/>
            <a:ext cx="1699979" cy="572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3"/>
          </p:nvPr>
        </p:nvSpPr>
        <p:spPr>
          <a:xfrm>
            <a:off x="11693235" y="9974616"/>
            <a:ext cx="9504219" cy="84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9" name="Google Shape;19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Cyan">
  <p:cSld name="Conteúdo_Livre_Cyan">
    <p:bg>
      <p:bgPr>
        <a:solidFill>
          <a:schemeClr val="lt2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88" name="Google Shape;88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Etapas numéricas">
  <p:cSld name="Conteúdo_Etapas numérica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2" name="Google Shape;92;p16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93" name="Google Shape;93;p16"/>
          <p:cNvSpPr txBox="1">
            <a:spLocks noGrp="1"/>
          </p:cNvSpPr>
          <p:nvPr>
            <p:ph type="body" idx="2"/>
          </p:nvPr>
        </p:nvSpPr>
        <p:spPr>
          <a:xfrm>
            <a:off x="3899208" y="32742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4" name="Google Shape;94;p16"/>
          <p:cNvSpPr txBox="1">
            <a:spLocks noGrp="1"/>
          </p:cNvSpPr>
          <p:nvPr>
            <p:ph type="body" idx="3"/>
          </p:nvPr>
        </p:nvSpPr>
        <p:spPr>
          <a:xfrm>
            <a:off x="3899207" y="4090674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body" idx="4"/>
          </p:nvPr>
        </p:nvSpPr>
        <p:spPr>
          <a:xfrm>
            <a:off x="11375573" y="32742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body" idx="5"/>
          </p:nvPr>
        </p:nvSpPr>
        <p:spPr>
          <a:xfrm>
            <a:off x="11375572" y="4090674"/>
            <a:ext cx="3555531" cy="1146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body" idx="6"/>
          </p:nvPr>
        </p:nvSpPr>
        <p:spPr>
          <a:xfrm>
            <a:off x="18796520" y="32742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body" idx="7"/>
          </p:nvPr>
        </p:nvSpPr>
        <p:spPr>
          <a:xfrm>
            <a:off x="18796520" y="4090674"/>
            <a:ext cx="3555531" cy="1146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99" name="Google Shape;99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6"/>
          <p:cNvSpPr txBox="1">
            <a:spLocks noGrp="1"/>
          </p:cNvSpPr>
          <p:nvPr>
            <p:ph type="body" idx="8"/>
          </p:nvPr>
        </p:nvSpPr>
        <p:spPr>
          <a:xfrm>
            <a:off x="3899208" y="84558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9"/>
          </p:nvPr>
        </p:nvSpPr>
        <p:spPr>
          <a:xfrm>
            <a:off x="3899207" y="9272274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3"/>
          </p:nvPr>
        </p:nvSpPr>
        <p:spPr>
          <a:xfrm>
            <a:off x="11375573" y="84558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14"/>
          </p:nvPr>
        </p:nvSpPr>
        <p:spPr>
          <a:xfrm>
            <a:off x="11375572" y="9272274"/>
            <a:ext cx="3555531" cy="1146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body" idx="15"/>
          </p:nvPr>
        </p:nvSpPr>
        <p:spPr>
          <a:xfrm>
            <a:off x="18796520" y="84558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16"/>
          </p:nvPr>
        </p:nvSpPr>
        <p:spPr>
          <a:xfrm>
            <a:off x="18796520" y="9272274"/>
            <a:ext cx="3555531" cy="1146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Box de Apoio">
  <p:cSld name="Conteúdo_Box de Apoio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body" idx="1"/>
          </p:nvPr>
        </p:nvSpPr>
        <p:spPr>
          <a:xfrm>
            <a:off x="2061497" y="520667"/>
            <a:ext cx="12960787" cy="1765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body" idx="2"/>
          </p:nvPr>
        </p:nvSpPr>
        <p:spPr>
          <a:xfrm>
            <a:off x="2061497" y="3363685"/>
            <a:ext cx="12960787" cy="69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body" idx="3"/>
          </p:nvPr>
        </p:nvSpPr>
        <p:spPr>
          <a:xfrm>
            <a:off x="2061496" y="4221307"/>
            <a:ext cx="12960789" cy="7600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3076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body" idx="4"/>
          </p:nvPr>
        </p:nvSpPr>
        <p:spPr>
          <a:xfrm>
            <a:off x="16888331" y="5153494"/>
            <a:ext cx="6036983" cy="4708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12" name="Google Shape;112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ópicos">
  <p:cSld name="Conteúdo_Tópicos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body" idx="1"/>
          </p:nvPr>
        </p:nvSpPr>
        <p:spPr>
          <a:xfrm>
            <a:off x="2061497" y="2277619"/>
            <a:ext cx="11928823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body" idx="2"/>
          </p:nvPr>
        </p:nvSpPr>
        <p:spPr>
          <a:xfrm>
            <a:off x="2061497" y="6679221"/>
            <a:ext cx="11928823" cy="1253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body" idx="3"/>
          </p:nvPr>
        </p:nvSpPr>
        <p:spPr>
          <a:xfrm>
            <a:off x="2061497" y="8244667"/>
            <a:ext cx="11928823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3076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body" idx="4"/>
          </p:nvPr>
        </p:nvSpPr>
        <p:spPr>
          <a:xfrm>
            <a:off x="15634797" y="2359806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9" name="Google Shape;119;p18"/>
          <p:cNvSpPr txBox="1">
            <a:spLocks noGrp="1"/>
          </p:cNvSpPr>
          <p:nvPr>
            <p:ph type="body" idx="5"/>
          </p:nvPr>
        </p:nvSpPr>
        <p:spPr>
          <a:xfrm>
            <a:off x="15634797" y="3159253"/>
            <a:ext cx="7580534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0" name="Google Shape;120;p18"/>
          <p:cNvSpPr txBox="1">
            <a:spLocks noGrp="1"/>
          </p:cNvSpPr>
          <p:nvPr>
            <p:ph type="body" idx="6"/>
          </p:nvPr>
        </p:nvSpPr>
        <p:spPr>
          <a:xfrm>
            <a:off x="15634797" y="5857386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1" name="Google Shape;121;p18"/>
          <p:cNvSpPr txBox="1">
            <a:spLocks noGrp="1"/>
          </p:cNvSpPr>
          <p:nvPr>
            <p:ph type="body" idx="7"/>
          </p:nvPr>
        </p:nvSpPr>
        <p:spPr>
          <a:xfrm>
            <a:off x="15634797" y="9377826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2" name="Google Shape;122;p18"/>
          <p:cNvSpPr txBox="1">
            <a:spLocks noGrp="1"/>
          </p:cNvSpPr>
          <p:nvPr>
            <p:ph type="body" idx="8"/>
          </p:nvPr>
        </p:nvSpPr>
        <p:spPr>
          <a:xfrm>
            <a:off x="15634797" y="6656833"/>
            <a:ext cx="7580534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3" name="Google Shape;123;p18"/>
          <p:cNvSpPr txBox="1">
            <a:spLocks noGrp="1"/>
          </p:cNvSpPr>
          <p:nvPr>
            <p:ph type="body" idx="9"/>
          </p:nvPr>
        </p:nvSpPr>
        <p:spPr>
          <a:xfrm>
            <a:off x="15634797" y="10177273"/>
            <a:ext cx="7580534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24" name="Google Shape;124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nha Tópicos">
  <p:cSld name="Conteúdo_Linha Tópicos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type="body" idx="1"/>
          </p:nvPr>
        </p:nvSpPr>
        <p:spPr>
          <a:xfrm>
            <a:off x="1644698" y="5450422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8" name="Google Shape;128;p19"/>
          <p:cNvSpPr txBox="1">
            <a:spLocks noGrp="1"/>
          </p:cNvSpPr>
          <p:nvPr>
            <p:ph type="body" idx="2"/>
          </p:nvPr>
        </p:nvSpPr>
        <p:spPr>
          <a:xfrm>
            <a:off x="2095119" y="6522667"/>
            <a:ext cx="4419981" cy="4850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9" name="Google Shape;129;p19"/>
          <p:cNvSpPr txBox="1">
            <a:spLocks noGrp="1"/>
          </p:cNvSpPr>
          <p:nvPr>
            <p:ph type="body" idx="3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0" name="Google Shape;130;p19"/>
          <p:cNvSpPr txBox="1">
            <a:spLocks noGrp="1"/>
          </p:cNvSpPr>
          <p:nvPr>
            <p:ph type="body" idx="4"/>
          </p:nvPr>
        </p:nvSpPr>
        <p:spPr>
          <a:xfrm>
            <a:off x="7131098" y="5450422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5"/>
          </p:nvPr>
        </p:nvSpPr>
        <p:spPr>
          <a:xfrm>
            <a:off x="7581519" y="6522667"/>
            <a:ext cx="4419981" cy="4850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2" name="Google Shape;132;p19"/>
          <p:cNvSpPr txBox="1">
            <a:spLocks noGrp="1"/>
          </p:cNvSpPr>
          <p:nvPr>
            <p:ph type="body" idx="6"/>
          </p:nvPr>
        </p:nvSpPr>
        <p:spPr>
          <a:xfrm>
            <a:off x="12617498" y="5450422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3" name="Google Shape;133;p19"/>
          <p:cNvSpPr txBox="1">
            <a:spLocks noGrp="1"/>
          </p:cNvSpPr>
          <p:nvPr>
            <p:ph type="body" idx="7"/>
          </p:nvPr>
        </p:nvSpPr>
        <p:spPr>
          <a:xfrm>
            <a:off x="13067919" y="6522667"/>
            <a:ext cx="4419981" cy="4850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body" idx="8"/>
          </p:nvPr>
        </p:nvSpPr>
        <p:spPr>
          <a:xfrm>
            <a:off x="18103898" y="5450422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body" idx="9"/>
          </p:nvPr>
        </p:nvSpPr>
        <p:spPr>
          <a:xfrm>
            <a:off x="18554319" y="6522667"/>
            <a:ext cx="4419981" cy="4850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36" name="Google Shape;136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 Destaque">
  <p:cSld name="Conteúdo_Texto Destaque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0"/>
          <p:cNvSpPr/>
          <p:nvPr/>
        </p:nvSpPr>
        <p:spPr>
          <a:xfrm rot="-5400000">
            <a:off x="12207442" y="1536265"/>
            <a:ext cx="13716000" cy="10643466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9" name="Google Shape;139;p20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40" name="Google Shape;140;p20"/>
          <p:cNvSpPr txBox="1">
            <a:spLocks noGrp="1"/>
          </p:cNvSpPr>
          <p:nvPr>
            <p:ph type="body" idx="1"/>
          </p:nvPr>
        </p:nvSpPr>
        <p:spPr>
          <a:xfrm>
            <a:off x="2061498" y="2277619"/>
            <a:ext cx="9022138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body" idx="2"/>
          </p:nvPr>
        </p:nvSpPr>
        <p:spPr>
          <a:xfrm>
            <a:off x="2061497" y="6658207"/>
            <a:ext cx="9022139" cy="5810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2" name="Google Shape;142;p20"/>
          <p:cNvSpPr>
            <a:spLocks noGrp="1"/>
          </p:cNvSpPr>
          <p:nvPr>
            <p:ph type="pic" idx="3"/>
          </p:nvPr>
        </p:nvSpPr>
        <p:spPr>
          <a:xfrm>
            <a:off x="14793883" y="3377505"/>
            <a:ext cx="2468880" cy="2468880"/>
          </a:xfrm>
          <a:prstGeom prst="ellipse">
            <a:avLst/>
          </a:prstGeom>
          <a:solidFill>
            <a:schemeClr val="accent3"/>
          </a:solidFill>
          <a:ln w="254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body" idx="4"/>
          </p:nvPr>
        </p:nvSpPr>
        <p:spPr>
          <a:xfrm>
            <a:off x="14683047" y="6685916"/>
            <a:ext cx="8287789" cy="4708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44" name="Google Shape;144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 e Imagem 1">
  <p:cSld name="Conteúdo_Texto e Imagem 1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body" idx="1"/>
          </p:nvPr>
        </p:nvSpPr>
        <p:spPr>
          <a:xfrm>
            <a:off x="2061498" y="2277619"/>
            <a:ext cx="9022138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9" name="Google Shape;149;p21"/>
          <p:cNvSpPr txBox="1">
            <a:spLocks noGrp="1"/>
          </p:cNvSpPr>
          <p:nvPr>
            <p:ph type="body" idx="2"/>
          </p:nvPr>
        </p:nvSpPr>
        <p:spPr>
          <a:xfrm>
            <a:off x="2061497" y="6658207"/>
            <a:ext cx="9022139" cy="5810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50" name="Google Shape;150;p21"/>
          <p:cNvSpPr>
            <a:spLocks noGrp="1"/>
          </p:cNvSpPr>
          <p:nvPr>
            <p:ph type="pic" idx="3"/>
          </p:nvPr>
        </p:nvSpPr>
        <p:spPr>
          <a:xfrm>
            <a:off x="12188536" y="2798618"/>
            <a:ext cx="11082915" cy="9531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51" name="Google Shape;151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 e Imagem 2">
  <p:cSld name="Conteúdo_Texto e Imagem 2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1"/>
          </p:nvPr>
        </p:nvSpPr>
        <p:spPr>
          <a:xfrm>
            <a:off x="14688994" y="8002097"/>
            <a:ext cx="9057698" cy="3469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2"/>
          </p:nvPr>
        </p:nvSpPr>
        <p:spPr>
          <a:xfrm>
            <a:off x="0" y="-1"/>
            <a:ext cx="13743709" cy="137159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body" idx="3"/>
          </p:nvPr>
        </p:nvSpPr>
        <p:spPr>
          <a:xfrm>
            <a:off x="11858626" y="2504091"/>
            <a:ext cx="11888066" cy="4298491"/>
          </a:xfrm>
          <a:prstGeom prst="roundRect">
            <a:avLst>
              <a:gd name="adj" fmla="val 828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640075" tIns="365750" rIns="91425" bIns="365750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57" name="Google Shape;157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, Imagem e Tópicos">
  <p:cSld name="Conteúdo_Texto, Imagem e Tópico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60" name="Google Shape;160;p23"/>
          <p:cNvSpPr txBox="1">
            <a:spLocks noGrp="1"/>
          </p:cNvSpPr>
          <p:nvPr>
            <p:ph type="body" idx="1"/>
          </p:nvPr>
        </p:nvSpPr>
        <p:spPr>
          <a:xfrm>
            <a:off x="0" y="3035987"/>
            <a:ext cx="24384001" cy="206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115384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rial"/>
              <a:buNone/>
              <a:defRPr sz="65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61" name="Google Shape;161;p23"/>
          <p:cNvSpPr/>
          <p:nvPr/>
        </p:nvSpPr>
        <p:spPr>
          <a:xfrm>
            <a:off x="0" y="7398327"/>
            <a:ext cx="24384001" cy="6317673"/>
          </a:xfrm>
          <a:prstGeom prst="round2SameRect">
            <a:avLst>
              <a:gd name="adj1" fmla="val 8334"/>
              <a:gd name="adj2" fmla="val 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2" name="Google Shape;162;p23"/>
          <p:cNvSpPr txBox="1">
            <a:spLocks noGrp="1"/>
          </p:cNvSpPr>
          <p:nvPr>
            <p:ph type="body" idx="2"/>
          </p:nvPr>
        </p:nvSpPr>
        <p:spPr>
          <a:xfrm>
            <a:off x="3904211" y="9736896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body" idx="3"/>
          </p:nvPr>
        </p:nvSpPr>
        <p:spPr>
          <a:xfrm>
            <a:off x="4216087" y="10476633"/>
            <a:ext cx="4419981" cy="2657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4"/>
          </p:nvPr>
        </p:nvSpPr>
        <p:spPr>
          <a:xfrm>
            <a:off x="10637521" y="9736896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5"/>
          </p:nvPr>
        </p:nvSpPr>
        <p:spPr>
          <a:xfrm>
            <a:off x="10949397" y="10476633"/>
            <a:ext cx="4419981" cy="2657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body" idx="6"/>
          </p:nvPr>
        </p:nvSpPr>
        <p:spPr>
          <a:xfrm>
            <a:off x="17370830" y="9736896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 txBox="1">
            <a:spLocks noGrp="1"/>
          </p:cNvSpPr>
          <p:nvPr>
            <p:ph type="body" idx="7"/>
          </p:nvPr>
        </p:nvSpPr>
        <p:spPr>
          <a:xfrm>
            <a:off x="17682706" y="10476633"/>
            <a:ext cx="4419981" cy="2657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68" name="Google Shape;168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3"/>
          <p:cNvSpPr/>
          <p:nvPr/>
        </p:nvSpPr>
        <p:spPr>
          <a:xfrm>
            <a:off x="17472927" y="6571597"/>
            <a:ext cx="2843784" cy="2843784"/>
          </a:xfrm>
          <a:prstGeom prst="ellipse">
            <a:avLst/>
          </a:prstGeom>
          <a:solidFill>
            <a:schemeClr val="dk1"/>
          </a:solidFill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1" name="Google Shape;171;p23"/>
          <p:cNvSpPr/>
          <p:nvPr/>
        </p:nvSpPr>
        <p:spPr>
          <a:xfrm>
            <a:off x="10767326" y="6571597"/>
            <a:ext cx="2843784" cy="2843784"/>
          </a:xfrm>
          <a:prstGeom prst="ellipse">
            <a:avLst/>
          </a:prstGeom>
          <a:solidFill>
            <a:schemeClr val="dk1"/>
          </a:solidFill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2" name="Google Shape;172;p23"/>
          <p:cNvSpPr/>
          <p:nvPr/>
        </p:nvSpPr>
        <p:spPr>
          <a:xfrm>
            <a:off x="4079204" y="6571597"/>
            <a:ext cx="2843784" cy="2843784"/>
          </a:xfrm>
          <a:prstGeom prst="ellipse">
            <a:avLst/>
          </a:prstGeom>
          <a:solidFill>
            <a:schemeClr val="dk1"/>
          </a:solidFill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údo_Texto, Imagem e Mobile">
  <p:cSld name="1_Conteúdo_Texto, Imagem e Mobile">
    <p:bg>
      <p:bgPr>
        <a:solidFill>
          <a:schemeClr val="lt1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661292" y="11776290"/>
            <a:ext cx="2034422" cy="949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140544" y="10549123"/>
            <a:ext cx="1460716" cy="697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4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22" y="0"/>
            <a:ext cx="24374131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85380" y="10825866"/>
            <a:ext cx="1418283" cy="1229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871234" y="2157772"/>
            <a:ext cx="1579052" cy="753638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4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80" name="Google Shape;180;p24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81" name="Google Shape;181;p2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758540" y="1619558"/>
            <a:ext cx="870095" cy="121813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4"/>
          <p:cNvSpPr>
            <a:spLocks noGrp="1"/>
          </p:cNvSpPr>
          <p:nvPr>
            <p:ph type="pic" idx="2"/>
          </p:nvPr>
        </p:nvSpPr>
        <p:spPr>
          <a:xfrm>
            <a:off x="9947275" y="3170815"/>
            <a:ext cx="4433888" cy="8564562"/>
          </a:xfrm>
          <a:prstGeom prst="roundRect">
            <a:avLst>
              <a:gd name="adj" fmla="val 1668"/>
            </a:avLst>
          </a:prstGeom>
          <a:solidFill>
            <a:srgbClr val="D6D6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83" name="Google Shape;183;p2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4"/>
          <p:cNvSpPr txBox="1">
            <a:spLocks noGrp="1"/>
          </p:cNvSpPr>
          <p:nvPr>
            <p:ph type="body" idx="3"/>
          </p:nvPr>
        </p:nvSpPr>
        <p:spPr>
          <a:xfrm>
            <a:off x="18912584" y="3190938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85" name="Google Shape;185;p24"/>
          <p:cNvSpPr txBox="1">
            <a:spLocks noGrp="1"/>
          </p:cNvSpPr>
          <p:nvPr>
            <p:ph type="body" idx="4"/>
          </p:nvPr>
        </p:nvSpPr>
        <p:spPr>
          <a:xfrm>
            <a:off x="18912581" y="3924240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86" name="Google Shape;186;p24"/>
          <p:cNvSpPr txBox="1">
            <a:spLocks noGrp="1"/>
          </p:cNvSpPr>
          <p:nvPr>
            <p:ph type="body" idx="5"/>
          </p:nvPr>
        </p:nvSpPr>
        <p:spPr>
          <a:xfrm>
            <a:off x="18912584" y="7984611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87" name="Google Shape;187;p24"/>
          <p:cNvSpPr txBox="1">
            <a:spLocks noGrp="1"/>
          </p:cNvSpPr>
          <p:nvPr>
            <p:ph type="body" idx="6"/>
          </p:nvPr>
        </p:nvSpPr>
        <p:spPr>
          <a:xfrm>
            <a:off x="18912581" y="8717913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88" name="Google Shape;188;p24"/>
          <p:cNvSpPr txBox="1">
            <a:spLocks noGrp="1"/>
          </p:cNvSpPr>
          <p:nvPr>
            <p:ph type="body" idx="7"/>
          </p:nvPr>
        </p:nvSpPr>
        <p:spPr>
          <a:xfrm>
            <a:off x="3062558" y="3190938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89" name="Google Shape;189;p24"/>
          <p:cNvSpPr txBox="1">
            <a:spLocks noGrp="1"/>
          </p:cNvSpPr>
          <p:nvPr>
            <p:ph type="body" idx="8"/>
          </p:nvPr>
        </p:nvSpPr>
        <p:spPr>
          <a:xfrm>
            <a:off x="1006147" y="3924240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90" name="Google Shape;190;p24"/>
          <p:cNvSpPr txBox="1">
            <a:spLocks noGrp="1"/>
          </p:cNvSpPr>
          <p:nvPr>
            <p:ph type="body" idx="9"/>
          </p:nvPr>
        </p:nvSpPr>
        <p:spPr>
          <a:xfrm>
            <a:off x="3062558" y="7984611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91" name="Google Shape;191;p24"/>
          <p:cNvSpPr txBox="1">
            <a:spLocks noGrp="1"/>
          </p:cNvSpPr>
          <p:nvPr>
            <p:ph type="body" idx="13"/>
          </p:nvPr>
        </p:nvSpPr>
        <p:spPr>
          <a:xfrm>
            <a:off x="1006147" y="8717913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_2">
  <p:cSld name="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2" y="5552"/>
            <a:ext cx="24374132" cy="13710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10725041" y="2294415"/>
            <a:ext cx="10423428" cy="3049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4583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  <a:defRPr sz="9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body" idx="2"/>
          </p:nvPr>
        </p:nvSpPr>
        <p:spPr>
          <a:xfrm>
            <a:off x="12783996" y="11726418"/>
            <a:ext cx="1699979" cy="572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3"/>
          </p:nvPr>
        </p:nvSpPr>
        <p:spPr>
          <a:xfrm>
            <a:off x="11693235" y="9974616"/>
            <a:ext cx="9504219" cy="84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, Imagem e Laptop">
  <p:cSld name="Conteúdo_Texto, Imagem e Laptop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5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94" name="Google Shape;194;p25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95" name="Google Shape;195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758540" y="1619558"/>
            <a:ext cx="870095" cy="121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5"/>
          <p:cNvSpPr txBox="1">
            <a:spLocks noGrp="1"/>
          </p:cNvSpPr>
          <p:nvPr>
            <p:ph type="body" idx="2"/>
          </p:nvPr>
        </p:nvSpPr>
        <p:spPr>
          <a:xfrm>
            <a:off x="18912584" y="3190938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97" name="Google Shape;197;p25"/>
          <p:cNvSpPr txBox="1">
            <a:spLocks noGrp="1"/>
          </p:cNvSpPr>
          <p:nvPr>
            <p:ph type="body" idx="3"/>
          </p:nvPr>
        </p:nvSpPr>
        <p:spPr>
          <a:xfrm>
            <a:off x="18912581" y="3924240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98" name="Google Shape;198;p25"/>
          <p:cNvSpPr txBox="1">
            <a:spLocks noGrp="1"/>
          </p:cNvSpPr>
          <p:nvPr>
            <p:ph type="body" idx="4"/>
          </p:nvPr>
        </p:nvSpPr>
        <p:spPr>
          <a:xfrm>
            <a:off x="18912584" y="7984611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99" name="Google Shape;199;p25"/>
          <p:cNvSpPr txBox="1">
            <a:spLocks noGrp="1"/>
          </p:cNvSpPr>
          <p:nvPr>
            <p:ph type="body" idx="5"/>
          </p:nvPr>
        </p:nvSpPr>
        <p:spPr>
          <a:xfrm>
            <a:off x="18912581" y="8717913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0" name="Google Shape;200;p25"/>
          <p:cNvSpPr txBox="1">
            <a:spLocks noGrp="1"/>
          </p:cNvSpPr>
          <p:nvPr>
            <p:ph type="body" idx="6"/>
          </p:nvPr>
        </p:nvSpPr>
        <p:spPr>
          <a:xfrm>
            <a:off x="3062558" y="3190938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1" name="Google Shape;201;p25"/>
          <p:cNvSpPr txBox="1">
            <a:spLocks noGrp="1"/>
          </p:cNvSpPr>
          <p:nvPr>
            <p:ph type="body" idx="7"/>
          </p:nvPr>
        </p:nvSpPr>
        <p:spPr>
          <a:xfrm>
            <a:off x="1006147" y="3924240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2" name="Google Shape;202;p25"/>
          <p:cNvSpPr txBox="1">
            <a:spLocks noGrp="1"/>
          </p:cNvSpPr>
          <p:nvPr>
            <p:ph type="body" idx="8"/>
          </p:nvPr>
        </p:nvSpPr>
        <p:spPr>
          <a:xfrm>
            <a:off x="3062558" y="7984611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3" name="Google Shape;203;p25"/>
          <p:cNvSpPr txBox="1">
            <a:spLocks noGrp="1"/>
          </p:cNvSpPr>
          <p:nvPr>
            <p:ph type="body" idx="9"/>
          </p:nvPr>
        </p:nvSpPr>
        <p:spPr>
          <a:xfrm>
            <a:off x="1006147" y="8717913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4" name="Google Shape;204;p25"/>
          <p:cNvSpPr>
            <a:spLocks noGrp="1"/>
          </p:cNvSpPr>
          <p:nvPr>
            <p:ph type="pic" idx="13"/>
          </p:nvPr>
        </p:nvSpPr>
        <p:spPr>
          <a:xfrm>
            <a:off x="6871855" y="4405746"/>
            <a:ext cx="10640290" cy="6677890"/>
          </a:xfrm>
          <a:prstGeom prst="roundRect">
            <a:avLst>
              <a:gd name="adj" fmla="val 0"/>
            </a:avLst>
          </a:prstGeom>
          <a:solidFill>
            <a:srgbClr val="D6D6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05" name="Google Shape;205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 (Azul)">
  <p:cSld name="Conteúdo_Texto e Imagem (Azul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6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08" name="Google Shape;208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6"/>
          <p:cNvSpPr txBox="1">
            <a:spLocks noGrp="1"/>
          </p:cNvSpPr>
          <p:nvPr>
            <p:ph type="body" idx="1"/>
          </p:nvPr>
        </p:nvSpPr>
        <p:spPr>
          <a:xfrm>
            <a:off x="2061498" y="2277619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10" name="Google Shape;210;p26"/>
          <p:cNvSpPr txBox="1">
            <a:spLocks noGrp="1"/>
          </p:cNvSpPr>
          <p:nvPr>
            <p:ph type="body" idx="2"/>
          </p:nvPr>
        </p:nvSpPr>
        <p:spPr>
          <a:xfrm>
            <a:off x="2061498" y="6679221"/>
            <a:ext cx="9049847" cy="1253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11" name="Google Shape;211;p26"/>
          <p:cNvSpPr txBox="1">
            <a:spLocks noGrp="1"/>
          </p:cNvSpPr>
          <p:nvPr>
            <p:ph type="body" idx="3"/>
          </p:nvPr>
        </p:nvSpPr>
        <p:spPr>
          <a:xfrm>
            <a:off x="2061498" y="8244667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3076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12" name="Google Shape;212;p26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6"/>
          <p:cNvSpPr>
            <a:spLocks noGrp="1"/>
          </p:cNvSpPr>
          <p:nvPr>
            <p:ph type="pic" idx="4"/>
          </p:nvPr>
        </p:nvSpPr>
        <p:spPr>
          <a:xfrm>
            <a:off x="12246964" y="2518349"/>
            <a:ext cx="11167672" cy="6895474"/>
          </a:xfrm>
          <a:prstGeom prst="round2SameRect">
            <a:avLst>
              <a:gd name="adj1" fmla="val 11637"/>
              <a:gd name="adj2" fmla="val 0"/>
            </a:avLst>
          </a:prstGeom>
          <a:solidFill>
            <a:srgbClr val="60C2F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 (Roxo)">
  <p:cSld name="Conteúdo_Texto e Imagem (Roxo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7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18" name="Google Shape;218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7"/>
          <p:cNvSpPr txBox="1">
            <a:spLocks noGrp="1"/>
          </p:cNvSpPr>
          <p:nvPr>
            <p:ph type="body" idx="1"/>
          </p:nvPr>
        </p:nvSpPr>
        <p:spPr>
          <a:xfrm>
            <a:off x="2061498" y="2277619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20" name="Google Shape;220;p27"/>
          <p:cNvSpPr txBox="1">
            <a:spLocks noGrp="1"/>
          </p:cNvSpPr>
          <p:nvPr>
            <p:ph type="body" idx="2"/>
          </p:nvPr>
        </p:nvSpPr>
        <p:spPr>
          <a:xfrm>
            <a:off x="2061498" y="6679221"/>
            <a:ext cx="9049847" cy="1253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21" name="Google Shape;221;p27"/>
          <p:cNvSpPr txBox="1">
            <a:spLocks noGrp="1"/>
          </p:cNvSpPr>
          <p:nvPr>
            <p:ph type="body" idx="3"/>
          </p:nvPr>
        </p:nvSpPr>
        <p:spPr>
          <a:xfrm>
            <a:off x="2061498" y="8244667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3076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22" name="Google Shape;222;p27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27"/>
          <p:cNvSpPr>
            <a:spLocks noGrp="1"/>
          </p:cNvSpPr>
          <p:nvPr>
            <p:ph type="pic" idx="4"/>
          </p:nvPr>
        </p:nvSpPr>
        <p:spPr>
          <a:xfrm>
            <a:off x="12246964" y="2518349"/>
            <a:ext cx="11167672" cy="6895474"/>
          </a:xfrm>
          <a:prstGeom prst="round2SameRect">
            <a:avLst>
              <a:gd name="adj1" fmla="val 11637"/>
              <a:gd name="adj2" fmla="val 0"/>
            </a:avLst>
          </a:prstGeom>
          <a:solidFill>
            <a:srgbClr val="A591F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 (Cinza)">
  <p:cSld name="Conteúdo_Texto e Imagem (Cinza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8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28" name="Google Shape;228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8"/>
          <p:cNvSpPr txBox="1">
            <a:spLocks noGrp="1"/>
          </p:cNvSpPr>
          <p:nvPr>
            <p:ph type="body" idx="1"/>
          </p:nvPr>
        </p:nvSpPr>
        <p:spPr>
          <a:xfrm>
            <a:off x="2061498" y="2277619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0" name="Google Shape;230;p28"/>
          <p:cNvSpPr txBox="1">
            <a:spLocks noGrp="1"/>
          </p:cNvSpPr>
          <p:nvPr>
            <p:ph type="body" idx="2"/>
          </p:nvPr>
        </p:nvSpPr>
        <p:spPr>
          <a:xfrm>
            <a:off x="2061498" y="6679221"/>
            <a:ext cx="9049847" cy="1253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1" name="Google Shape;231;p28"/>
          <p:cNvSpPr txBox="1">
            <a:spLocks noGrp="1"/>
          </p:cNvSpPr>
          <p:nvPr>
            <p:ph type="body" idx="3"/>
          </p:nvPr>
        </p:nvSpPr>
        <p:spPr>
          <a:xfrm>
            <a:off x="2061498" y="8244667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3076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32" name="Google Shape;232;p28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28"/>
          <p:cNvSpPr>
            <a:spLocks noGrp="1"/>
          </p:cNvSpPr>
          <p:nvPr>
            <p:ph type="pic" idx="4"/>
          </p:nvPr>
        </p:nvSpPr>
        <p:spPr>
          <a:xfrm>
            <a:off x="12246964" y="2518349"/>
            <a:ext cx="11167672" cy="6895474"/>
          </a:xfrm>
          <a:prstGeom prst="round2SameRect">
            <a:avLst>
              <a:gd name="adj1" fmla="val 11637"/>
              <a:gd name="adj2" fmla="val 0"/>
            </a:avLst>
          </a:prstGeom>
          <a:solidFill>
            <a:srgbClr val="86868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2 (Azul)">
  <p:cSld name="Conteúdo_Texto e Imagem2 (Azul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38" name="Google Shape;238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29"/>
          <p:cNvSpPr txBox="1">
            <a:spLocks noGrp="1"/>
          </p:cNvSpPr>
          <p:nvPr>
            <p:ph type="body" idx="1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2 (Roxo)">
  <p:cSld name="Conteúdo_Texto e Imagem2 (Roxo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0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43" name="Google Shape;243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0"/>
          <p:cNvSpPr txBox="1">
            <a:spLocks noGrp="1"/>
          </p:cNvSpPr>
          <p:nvPr>
            <p:ph type="body" idx="1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2 (Cinza)">
  <p:cSld name="Conteúdo_Texto e Imagem2 (Cinza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48" name="Google Shape;248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31"/>
          <p:cNvSpPr txBox="1">
            <a:spLocks noGrp="1"/>
          </p:cNvSpPr>
          <p:nvPr>
            <p:ph type="body" idx="1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">
  <p:cSld name="Conteúdo_Especial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2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53" name="Google Shape;253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029805" y="3252757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2"/>
          <p:cNvSpPr>
            <a:spLocks noGrp="1"/>
          </p:cNvSpPr>
          <p:nvPr>
            <p:ph type="body" idx="1"/>
          </p:nvPr>
        </p:nvSpPr>
        <p:spPr>
          <a:xfrm>
            <a:off x="10848397" y="4128654"/>
            <a:ext cx="10986367" cy="35660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6" name="Google Shape;256;p32"/>
          <p:cNvSpPr txBox="1">
            <a:spLocks noGrp="1"/>
          </p:cNvSpPr>
          <p:nvPr>
            <p:ph type="body" idx="2"/>
          </p:nvPr>
        </p:nvSpPr>
        <p:spPr>
          <a:xfrm>
            <a:off x="11910710" y="8003051"/>
            <a:ext cx="9924054" cy="3566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57" name="Google Shape;257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_2">
  <p:cSld name="Conteúdo_Especial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60" name="Google Shape;260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0823" y="4420767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>
            <a:spLocks noGrp="1"/>
          </p:cNvSpPr>
          <p:nvPr>
            <p:ph type="body" idx="1"/>
          </p:nvPr>
        </p:nvSpPr>
        <p:spPr>
          <a:xfrm>
            <a:off x="2369415" y="5296664"/>
            <a:ext cx="13424767" cy="35660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64" name="Google Shape;264;p33"/>
          <p:cNvSpPr txBox="1">
            <a:spLocks noGrp="1"/>
          </p:cNvSpPr>
          <p:nvPr>
            <p:ph type="body" idx="2"/>
          </p:nvPr>
        </p:nvSpPr>
        <p:spPr>
          <a:xfrm>
            <a:off x="3431728" y="9171061"/>
            <a:ext cx="12362454" cy="3566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_3">
  <p:cSld name="Conteúdo_Especial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4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67" name="Google Shape;267;p34"/>
          <p:cNvSpPr>
            <a:spLocks noGrp="1"/>
          </p:cNvSpPr>
          <p:nvPr>
            <p:ph type="body" idx="1"/>
          </p:nvPr>
        </p:nvSpPr>
        <p:spPr>
          <a:xfrm>
            <a:off x="2816114" y="5074992"/>
            <a:ext cx="20011291" cy="35660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68" name="Google Shape;268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a_2">
  <p:cSld name="1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3" y="0"/>
            <a:ext cx="24374129" cy="13710447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12783996" y="11726418"/>
            <a:ext cx="1699979" cy="572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body" idx="2"/>
          </p:nvPr>
        </p:nvSpPr>
        <p:spPr>
          <a:xfrm>
            <a:off x="10725041" y="2294415"/>
            <a:ext cx="10423428" cy="3049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4583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  <a:defRPr sz="9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3"/>
          </p:nvPr>
        </p:nvSpPr>
        <p:spPr>
          <a:xfrm>
            <a:off x="11693235" y="9974616"/>
            <a:ext cx="9504219" cy="84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32" name="Google Shape;32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2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4"/>
          <p:cNvSpPr txBox="1"/>
          <p:nvPr/>
        </p:nvSpPr>
        <p:spPr>
          <a:xfrm>
            <a:off x="11326087" y="11713276"/>
            <a:ext cx="162416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>
  <p:cSld name="Capa">
    <p:bg>
      <p:bgPr>
        <a:solidFill>
          <a:schemeClr val="lt2"/>
        </a:solidFill>
        <a:effectLst/>
      </p:bgPr>
    </p:bg>
    <p:spTree>
      <p:nvGrpSpPr>
        <p:cNvPr id="1" name="Shape 1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1" name="Google Shape;1151;p119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22" y="0"/>
            <a:ext cx="24374131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2" name="Google Shape;1152;p1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153" name="Google Shape;1153;p119"/>
          <p:cNvSpPr txBox="1">
            <a:spLocks noGrp="1"/>
          </p:cNvSpPr>
          <p:nvPr>
            <p:ph type="body" idx="1"/>
          </p:nvPr>
        </p:nvSpPr>
        <p:spPr>
          <a:xfrm>
            <a:off x="10774027" y="2408715"/>
            <a:ext cx="10423428" cy="2370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2500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54" name="Google Shape;1154;p119"/>
          <p:cNvSpPr txBox="1">
            <a:spLocks noGrp="1"/>
          </p:cNvSpPr>
          <p:nvPr>
            <p:ph type="body" idx="2"/>
          </p:nvPr>
        </p:nvSpPr>
        <p:spPr>
          <a:xfrm>
            <a:off x="12783996" y="11726418"/>
            <a:ext cx="1699979" cy="572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55" name="Google Shape;1155;p119"/>
          <p:cNvSpPr txBox="1">
            <a:spLocks noGrp="1"/>
          </p:cNvSpPr>
          <p:nvPr>
            <p:ph type="body" idx="3"/>
          </p:nvPr>
        </p:nvSpPr>
        <p:spPr>
          <a:xfrm>
            <a:off x="11693235" y="9974616"/>
            <a:ext cx="9504219" cy="84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156" name="Google Shape;1156;p1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_2">
  <p:cSld name="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" name="Google Shape;1158;p1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2" y="5552"/>
            <a:ext cx="24374132" cy="13710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9" name="Google Shape;1159;p1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160" name="Google Shape;1160;p120"/>
          <p:cNvSpPr txBox="1">
            <a:spLocks noGrp="1"/>
          </p:cNvSpPr>
          <p:nvPr>
            <p:ph type="body" idx="1"/>
          </p:nvPr>
        </p:nvSpPr>
        <p:spPr>
          <a:xfrm>
            <a:off x="10725041" y="2294415"/>
            <a:ext cx="10423428" cy="3049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4583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  <a:defRPr sz="9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61" name="Google Shape;1161;p120"/>
          <p:cNvSpPr txBox="1">
            <a:spLocks noGrp="1"/>
          </p:cNvSpPr>
          <p:nvPr>
            <p:ph type="body" idx="2"/>
          </p:nvPr>
        </p:nvSpPr>
        <p:spPr>
          <a:xfrm>
            <a:off x="12783996" y="11726418"/>
            <a:ext cx="1699979" cy="572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62" name="Google Shape;1162;p120"/>
          <p:cNvSpPr txBox="1">
            <a:spLocks noGrp="1"/>
          </p:cNvSpPr>
          <p:nvPr>
            <p:ph type="body" idx="3"/>
          </p:nvPr>
        </p:nvSpPr>
        <p:spPr>
          <a:xfrm>
            <a:off x="11693235" y="9974616"/>
            <a:ext cx="9504219" cy="84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163" name="Google Shape;1163;p1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a_2">
  <p:cSld name="1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5" name="Google Shape;1165;p1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3" y="0"/>
            <a:ext cx="24374128" cy="13710447"/>
          </a:xfrm>
          <a:prstGeom prst="rect">
            <a:avLst/>
          </a:prstGeom>
          <a:noFill/>
          <a:ln>
            <a:noFill/>
          </a:ln>
        </p:spPr>
      </p:pic>
      <p:sp>
        <p:nvSpPr>
          <p:cNvPr id="1166" name="Google Shape;1166;p121"/>
          <p:cNvSpPr txBox="1">
            <a:spLocks noGrp="1"/>
          </p:cNvSpPr>
          <p:nvPr>
            <p:ph type="body" idx="1"/>
          </p:nvPr>
        </p:nvSpPr>
        <p:spPr>
          <a:xfrm>
            <a:off x="12783996" y="11726418"/>
            <a:ext cx="1699979" cy="572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67" name="Google Shape;1167;p121"/>
          <p:cNvSpPr txBox="1">
            <a:spLocks noGrp="1"/>
          </p:cNvSpPr>
          <p:nvPr>
            <p:ph type="body" idx="2"/>
          </p:nvPr>
        </p:nvSpPr>
        <p:spPr>
          <a:xfrm>
            <a:off x="10725041" y="2294415"/>
            <a:ext cx="10423428" cy="3049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4583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  <a:defRPr sz="9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68" name="Google Shape;1168;p121"/>
          <p:cNvSpPr txBox="1">
            <a:spLocks noGrp="1"/>
          </p:cNvSpPr>
          <p:nvPr>
            <p:ph type="body" idx="3"/>
          </p:nvPr>
        </p:nvSpPr>
        <p:spPr>
          <a:xfrm>
            <a:off x="11693235" y="9974616"/>
            <a:ext cx="9504219" cy="84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169" name="Google Shape;1169;p1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0" name="Google Shape;1170;p1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2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1" name="Google Shape;1171;p1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1172" name="Google Shape;1172;p121"/>
          <p:cNvSpPr txBox="1"/>
          <p:nvPr/>
        </p:nvSpPr>
        <p:spPr>
          <a:xfrm>
            <a:off x="11326087" y="11713276"/>
            <a:ext cx="162416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t-BR" sz="3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apa_2">
  <p:cSld name="2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4" name="Google Shape;1174;p1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3" y="0"/>
            <a:ext cx="24374126" cy="13710447"/>
          </a:xfrm>
          <a:prstGeom prst="rect">
            <a:avLst/>
          </a:prstGeom>
          <a:noFill/>
          <a:ln>
            <a:noFill/>
          </a:ln>
        </p:spPr>
      </p:pic>
      <p:sp>
        <p:nvSpPr>
          <p:cNvPr id="1175" name="Google Shape;1175;p122"/>
          <p:cNvSpPr txBox="1">
            <a:spLocks noGrp="1"/>
          </p:cNvSpPr>
          <p:nvPr>
            <p:ph type="body" idx="1"/>
          </p:nvPr>
        </p:nvSpPr>
        <p:spPr>
          <a:xfrm>
            <a:off x="12783996" y="11726418"/>
            <a:ext cx="1699979" cy="572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76" name="Google Shape;1176;p122"/>
          <p:cNvSpPr txBox="1">
            <a:spLocks noGrp="1"/>
          </p:cNvSpPr>
          <p:nvPr>
            <p:ph type="body" idx="2"/>
          </p:nvPr>
        </p:nvSpPr>
        <p:spPr>
          <a:xfrm>
            <a:off x="10725041" y="2294415"/>
            <a:ext cx="10423428" cy="3049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4583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  <a:defRPr sz="9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77" name="Google Shape;1177;p122"/>
          <p:cNvSpPr txBox="1">
            <a:spLocks noGrp="1"/>
          </p:cNvSpPr>
          <p:nvPr>
            <p:ph type="body" idx="3"/>
          </p:nvPr>
        </p:nvSpPr>
        <p:spPr>
          <a:xfrm>
            <a:off x="11693235" y="9974616"/>
            <a:ext cx="9504219" cy="84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178" name="Google Shape;1178;p1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9" name="Google Shape;1179;p1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2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0" name="Google Shape;1180;p1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1181" name="Google Shape;1181;p122"/>
          <p:cNvSpPr txBox="1"/>
          <p:nvPr/>
        </p:nvSpPr>
        <p:spPr>
          <a:xfrm>
            <a:off x="11326087" y="11713276"/>
            <a:ext cx="162416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t-BR" sz="3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_1">
  <p:cSld name="Agenda_1">
    <p:spTree>
      <p:nvGrpSpPr>
        <p:cNvPr id="1" name="Shape 1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8" name="Google Shape;1188;p124"/>
          <p:cNvSpPr txBox="1">
            <a:spLocks noGrp="1"/>
          </p:cNvSpPr>
          <p:nvPr>
            <p:ph type="body" idx="1"/>
          </p:nvPr>
        </p:nvSpPr>
        <p:spPr>
          <a:xfrm>
            <a:off x="5196583" y="5287845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89" name="Google Shape;1189;p124"/>
          <p:cNvSpPr txBox="1">
            <a:spLocks noGrp="1"/>
          </p:cNvSpPr>
          <p:nvPr>
            <p:ph type="body" idx="2"/>
          </p:nvPr>
        </p:nvSpPr>
        <p:spPr>
          <a:xfrm>
            <a:off x="11858641" y="5287845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90" name="Google Shape;1190;p124"/>
          <p:cNvSpPr txBox="1">
            <a:spLocks noGrp="1"/>
          </p:cNvSpPr>
          <p:nvPr>
            <p:ph type="body" idx="3"/>
          </p:nvPr>
        </p:nvSpPr>
        <p:spPr>
          <a:xfrm>
            <a:off x="18520698" y="5287845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91" name="Google Shape;1191;p124"/>
          <p:cNvSpPr txBox="1">
            <a:spLocks noGrp="1"/>
          </p:cNvSpPr>
          <p:nvPr>
            <p:ph type="body" idx="4"/>
          </p:nvPr>
        </p:nvSpPr>
        <p:spPr>
          <a:xfrm>
            <a:off x="5196583" y="9761874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92" name="Google Shape;1192;p124"/>
          <p:cNvSpPr txBox="1">
            <a:spLocks noGrp="1"/>
          </p:cNvSpPr>
          <p:nvPr>
            <p:ph type="body" idx="5"/>
          </p:nvPr>
        </p:nvSpPr>
        <p:spPr>
          <a:xfrm>
            <a:off x="11858641" y="9761874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93" name="Google Shape;1193;p124"/>
          <p:cNvSpPr txBox="1">
            <a:spLocks noGrp="1"/>
          </p:cNvSpPr>
          <p:nvPr>
            <p:ph type="body" idx="6"/>
          </p:nvPr>
        </p:nvSpPr>
        <p:spPr>
          <a:xfrm>
            <a:off x="18520698" y="9761874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94" name="Google Shape;1194;p124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_2">
  <p:cSld name="Agenda_2">
    <p:bg>
      <p:bgPr>
        <a:solidFill>
          <a:schemeClr val="lt2"/>
        </a:solidFill>
        <a:effectLst/>
      </p:bgPr>
    </p:bg>
    <p:spTree>
      <p:nvGrpSpPr>
        <p:cNvPr id="1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6" name="Google Shape;1196;p125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377688" y="0"/>
            <a:ext cx="4009488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7" name="Google Shape;1197;p125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198" name="Google Shape;1198;p1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9" name="Google Shape;1199;p1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2137" y="1092200"/>
            <a:ext cx="20472401" cy="110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0" name="Google Shape;1200;p1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Azul">
  <p:cSld name="Conteúdo_Livre_Azul">
    <p:spTree>
      <p:nvGrpSpPr>
        <p:cNvPr id="1" name="Shape 1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5" name="Google Shape;1205;p127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06" name="Google Shape;1206;p127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207" name="Google Shape;1207;p1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Cinza">
  <p:cSld name="Conteúdo_Livre_Cinza">
    <p:spTree>
      <p:nvGrpSpPr>
        <p:cNvPr id="1" name="Shape 1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" name="Google Shape;1209;p128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10" name="Google Shape;1210;p128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211" name="Google Shape;1211;p1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Roxo">
  <p:cSld name="Conteúdo_Livre_Roxo">
    <p:spTree>
      <p:nvGrpSpPr>
        <p:cNvPr id="1" name="Shape 1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3" name="Google Shape;1213;p129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14" name="Google Shape;1214;p12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215" name="Google Shape;1215;p1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údo_Livre_Amarelo">
  <p:cSld name="1_Conteúdo_Livre_Amarelo">
    <p:bg>
      <p:bgPr>
        <a:solidFill>
          <a:schemeClr val="lt2"/>
        </a:solidFill>
        <a:effectLst/>
      </p:bgPr>
    </p:bg>
    <p:spTree>
      <p:nvGrpSpPr>
        <p:cNvPr id="1" name="Shape 1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7" name="Google Shape;1217;p130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18" name="Google Shape;1218;p130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219" name="Google Shape;1219;p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0" name="Google Shape;1220;p1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apa_2">
  <p:cSld name="2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3" y="0"/>
            <a:ext cx="24374127" cy="13710447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12783996" y="11726418"/>
            <a:ext cx="1699979" cy="572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2"/>
          </p:nvPr>
        </p:nvSpPr>
        <p:spPr>
          <a:xfrm>
            <a:off x="10725041" y="2294415"/>
            <a:ext cx="10423428" cy="3049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4583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  <a:defRPr sz="9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3"/>
          </p:nvPr>
        </p:nvSpPr>
        <p:spPr>
          <a:xfrm>
            <a:off x="11693235" y="9974616"/>
            <a:ext cx="9504219" cy="84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41" name="Google Shape;41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2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5"/>
          <p:cNvSpPr txBox="1"/>
          <p:nvPr/>
        </p:nvSpPr>
        <p:spPr>
          <a:xfrm>
            <a:off x="11326087" y="11713276"/>
            <a:ext cx="162416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Cyan">
  <p:cSld name="Conteúdo_Livre_Cyan">
    <p:bg>
      <p:bgPr>
        <a:solidFill>
          <a:schemeClr val="lt2"/>
        </a:solidFill>
        <a:effectLst/>
      </p:bgPr>
    </p:bg>
    <p:spTree>
      <p:nvGrpSpPr>
        <p:cNvPr id="1" name="Shape 1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" name="Google Shape;1222;p131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23" name="Google Shape;1223;p13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224" name="Google Shape;1224;p1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5" name="Google Shape;1225;p1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Etapas numéricas">
  <p:cSld name="Conteúdo_Etapas numéricas">
    <p:spTree>
      <p:nvGrpSpPr>
        <p:cNvPr id="1" name="Shape 1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" name="Google Shape;1227;p132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28" name="Google Shape;1228;p132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229" name="Google Shape;1229;p132"/>
          <p:cNvSpPr txBox="1">
            <a:spLocks noGrp="1"/>
          </p:cNvSpPr>
          <p:nvPr>
            <p:ph type="body" idx="2"/>
          </p:nvPr>
        </p:nvSpPr>
        <p:spPr>
          <a:xfrm>
            <a:off x="3899208" y="32742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30" name="Google Shape;1230;p132"/>
          <p:cNvSpPr txBox="1">
            <a:spLocks noGrp="1"/>
          </p:cNvSpPr>
          <p:nvPr>
            <p:ph type="body" idx="3"/>
          </p:nvPr>
        </p:nvSpPr>
        <p:spPr>
          <a:xfrm>
            <a:off x="3899207" y="4090674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31" name="Google Shape;1231;p132"/>
          <p:cNvSpPr txBox="1">
            <a:spLocks noGrp="1"/>
          </p:cNvSpPr>
          <p:nvPr>
            <p:ph type="body" idx="4"/>
          </p:nvPr>
        </p:nvSpPr>
        <p:spPr>
          <a:xfrm>
            <a:off x="11375573" y="32742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32" name="Google Shape;1232;p132"/>
          <p:cNvSpPr txBox="1">
            <a:spLocks noGrp="1"/>
          </p:cNvSpPr>
          <p:nvPr>
            <p:ph type="body" idx="5"/>
          </p:nvPr>
        </p:nvSpPr>
        <p:spPr>
          <a:xfrm>
            <a:off x="11375572" y="4090674"/>
            <a:ext cx="3555531" cy="1146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33" name="Google Shape;1233;p132"/>
          <p:cNvSpPr txBox="1">
            <a:spLocks noGrp="1"/>
          </p:cNvSpPr>
          <p:nvPr>
            <p:ph type="body" idx="6"/>
          </p:nvPr>
        </p:nvSpPr>
        <p:spPr>
          <a:xfrm>
            <a:off x="18796520" y="32742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34" name="Google Shape;1234;p132"/>
          <p:cNvSpPr txBox="1">
            <a:spLocks noGrp="1"/>
          </p:cNvSpPr>
          <p:nvPr>
            <p:ph type="body" idx="7"/>
          </p:nvPr>
        </p:nvSpPr>
        <p:spPr>
          <a:xfrm>
            <a:off x="18796520" y="4090674"/>
            <a:ext cx="3555531" cy="1146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235" name="Google Shape;1235;p1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236" name="Google Shape;1236;p132"/>
          <p:cNvSpPr txBox="1">
            <a:spLocks noGrp="1"/>
          </p:cNvSpPr>
          <p:nvPr>
            <p:ph type="body" idx="8"/>
          </p:nvPr>
        </p:nvSpPr>
        <p:spPr>
          <a:xfrm>
            <a:off x="3899208" y="84558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37" name="Google Shape;1237;p132"/>
          <p:cNvSpPr txBox="1">
            <a:spLocks noGrp="1"/>
          </p:cNvSpPr>
          <p:nvPr>
            <p:ph type="body" idx="9"/>
          </p:nvPr>
        </p:nvSpPr>
        <p:spPr>
          <a:xfrm>
            <a:off x="3899207" y="9272274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38" name="Google Shape;1238;p132"/>
          <p:cNvSpPr txBox="1">
            <a:spLocks noGrp="1"/>
          </p:cNvSpPr>
          <p:nvPr>
            <p:ph type="body" idx="13"/>
          </p:nvPr>
        </p:nvSpPr>
        <p:spPr>
          <a:xfrm>
            <a:off x="11375573" y="84558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39" name="Google Shape;1239;p132"/>
          <p:cNvSpPr txBox="1">
            <a:spLocks noGrp="1"/>
          </p:cNvSpPr>
          <p:nvPr>
            <p:ph type="body" idx="14"/>
          </p:nvPr>
        </p:nvSpPr>
        <p:spPr>
          <a:xfrm>
            <a:off x="11375572" y="9272274"/>
            <a:ext cx="3555531" cy="1146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40" name="Google Shape;1240;p132"/>
          <p:cNvSpPr txBox="1">
            <a:spLocks noGrp="1"/>
          </p:cNvSpPr>
          <p:nvPr>
            <p:ph type="body" idx="15"/>
          </p:nvPr>
        </p:nvSpPr>
        <p:spPr>
          <a:xfrm>
            <a:off x="18796520" y="84558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41" name="Google Shape;1241;p132"/>
          <p:cNvSpPr txBox="1">
            <a:spLocks noGrp="1"/>
          </p:cNvSpPr>
          <p:nvPr>
            <p:ph type="body" idx="16"/>
          </p:nvPr>
        </p:nvSpPr>
        <p:spPr>
          <a:xfrm>
            <a:off x="18796520" y="9272274"/>
            <a:ext cx="3555531" cy="1146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Box de Apoio">
  <p:cSld name="Conteúdo_Box de Apoio">
    <p:spTree>
      <p:nvGrpSpPr>
        <p:cNvPr id="1" name="Shape 1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3" name="Google Shape;1243;p133"/>
          <p:cNvSpPr txBox="1">
            <a:spLocks noGrp="1"/>
          </p:cNvSpPr>
          <p:nvPr>
            <p:ph type="body" idx="1"/>
          </p:nvPr>
        </p:nvSpPr>
        <p:spPr>
          <a:xfrm>
            <a:off x="2061497" y="520667"/>
            <a:ext cx="12960787" cy="1765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44" name="Google Shape;1244;p13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245" name="Google Shape;1245;p133"/>
          <p:cNvSpPr txBox="1">
            <a:spLocks noGrp="1"/>
          </p:cNvSpPr>
          <p:nvPr>
            <p:ph type="body" idx="2"/>
          </p:nvPr>
        </p:nvSpPr>
        <p:spPr>
          <a:xfrm>
            <a:off x="2061497" y="3363685"/>
            <a:ext cx="12960787" cy="69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46" name="Google Shape;1246;p133"/>
          <p:cNvSpPr txBox="1">
            <a:spLocks noGrp="1"/>
          </p:cNvSpPr>
          <p:nvPr>
            <p:ph type="body" idx="3"/>
          </p:nvPr>
        </p:nvSpPr>
        <p:spPr>
          <a:xfrm>
            <a:off x="2061496" y="4221307"/>
            <a:ext cx="12960789" cy="7600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3076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47" name="Google Shape;1247;p133"/>
          <p:cNvSpPr txBox="1">
            <a:spLocks noGrp="1"/>
          </p:cNvSpPr>
          <p:nvPr>
            <p:ph type="body" idx="4"/>
          </p:nvPr>
        </p:nvSpPr>
        <p:spPr>
          <a:xfrm>
            <a:off x="16888331" y="5153494"/>
            <a:ext cx="6036983" cy="4708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248" name="Google Shape;1248;p1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ópicos">
  <p:cSld name="Conteúdo_Tópicos">
    <p:spTree>
      <p:nvGrpSpPr>
        <p:cNvPr id="1" name="Shape 1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" name="Google Shape;1250;p134"/>
          <p:cNvSpPr txBox="1">
            <a:spLocks noGrp="1"/>
          </p:cNvSpPr>
          <p:nvPr>
            <p:ph type="body" idx="1"/>
          </p:nvPr>
        </p:nvSpPr>
        <p:spPr>
          <a:xfrm>
            <a:off x="2061497" y="2277619"/>
            <a:ext cx="11928823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51" name="Google Shape;1251;p134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252" name="Google Shape;1252;p134"/>
          <p:cNvSpPr txBox="1">
            <a:spLocks noGrp="1"/>
          </p:cNvSpPr>
          <p:nvPr>
            <p:ph type="body" idx="2"/>
          </p:nvPr>
        </p:nvSpPr>
        <p:spPr>
          <a:xfrm>
            <a:off x="2061497" y="6679221"/>
            <a:ext cx="11928823" cy="1253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53" name="Google Shape;1253;p134"/>
          <p:cNvSpPr txBox="1">
            <a:spLocks noGrp="1"/>
          </p:cNvSpPr>
          <p:nvPr>
            <p:ph type="body" idx="3"/>
          </p:nvPr>
        </p:nvSpPr>
        <p:spPr>
          <a:xfrm>
            <a:off x="2061497" y="8244667"/>
            <a:ext cx="11928823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3076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54" name="Google Shape;1254;p134"/>
          <p:cNvSpPr txBox="1">
            <a:spLocks noGrp="1"/>
          </p:cNvSpPr>
          <p:nvPr>
            <p:ph type="body" idx="4"/>
          </p:nvPr>
        </p:nvSpPr>
        <p:spPr>
          <a:xfrm>
            <a:off x="15634797" y="2359806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55" name="Google Shape;1255;p134"/>
          <p:cNvSpPr txBox="1">
            <a:spLocks noGrp="1"/>
          </p:cNvSpPr>
          <p:nvPr>
            <p:ph type="body" idx="5"/>
          </p:nvPr>
        </p:nvSpPr>
        <p:spPr>
          <a:xfrm>
            <a:off x="15634797" y="3159253"/>
            <a:ext cx="7580534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56" name="Google Shape;1256;p134"/>
          <p:cNvSpPr txBox="1">
            <a:spLocks noGrp="1"/>
          </p:cNvSpPr>
          <p:nvPr>
            <p:ph type="body" idx="6"/>
          </p:nvPr>
        </p:nvSpPr>
        <p:spPr>
          <a:xfrm>
            <a:off x="15634797" y="5857386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57" name="Google Shape;1257;p134"/>
          <p:cNvSpPr txBox="1">
            <a:spLocks noGrp="1"/>
          </p:cNvSpPr>
          <p:nvPr>
            <p:ph type="body" idx="7"/>
          </p:nvPr>
        </p:nvSpPr>
        <p:spPr>
          <a:xfrm>
            <a:off x="15634797" y="9377826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58" name="Google Shape;1258;p134"/>
          <p:cNvSpPr txBox="1">
            <a:spLocks noGrp="1"/>
          </p:cNvSpPr>
          <p:nvPr>
            <p:ph type="body" idx="8"/>
          </p:nvPr>
        </p:nvSpPr>
        <p:spPr>
          <a:xfrm>
            <a:off x="15634797" y="6656833"/>
            <a:ext cx="7580534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59" name="Google Shape;1259;p134"/>
          <p:cNvSpPr txBox="1">
            <a:spLocks noGrp="1"/>
          </p:cNvSpPr>
          <p:nvPr>
            <p:ph type="body" idx="9"/>
          </p:nvPr>
        </p:nvSpPr>
        <p:spPr>
          <a:xfrm>
            <a:off x="15634797" y="10177273"/>
            <a:ext cx="7580534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260" name="Google Shape;1260;p1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nha Tópicos">
  <p:cSld name="Conteúdo_Linha Tópicos">
    <p:spTree>
      <p:nvGrpSpPr>
        <p:cNvPr id="1" name="Shape 1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" name="Google Shape;1262;p135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263" name="Google Shape;1263;p135"/>
          <p:cNvSpPr txBox="1">
            <a:spLocks noGrp="1"/>
          </p:cNvSpPr>
          <p:nvPr>
            <p:ph type="body" idx="1"/>
          </p:nvPr>
        </p:nvSpPr>
        <p:spPr>
          <a:xfrm>
            <a:off x="1644698" y="5450422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64" name="Google Shape;1264;p135"/>
          <p:cNvSpPr txBox="1">
            <a:spLocks noGrp="1"/>
          </p:cNvSpPr>
          <p:nvPr>
            <p:ph type="body" idx="2"/>
          </p:nvPr>
        </p:nvSpPr>
        <p:spPr>
          <a:xfrm>
            <a:off x="2095119" y="6522667"/>
            <a:ext cx="4419981" cy="4850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65" name="Google Shape;1265;p135"/>
          <p:cNvSpPr txBox="1">
            <a:spLocks noGrp="1"/>
          </p:cNvSpPr>
          <p:nvPr>
            <p:ph type="body" idx="3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66" name="Google Shape;1266;p135"/>
          <p:cNvSpPr txBox="1">
            <a:spLocks noGrp="1"/>
          </p:cNvSpPr>
          <p:nvPr>
            <p:ph type="body" idx="4"/>
          </p:nvPr>
        </p:nvSpPr>
        <p:spPr>
          <a:xfrm>
            <a:off x="7131098" y="5450422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67" name="Google Shape;1267;p135"/>
          <p:cNvSpPr txBox="1">
            <a:spLocks noGrp="1"/>
          </p:cNvSpPr>
          <p:nvPr>
            <p:ph type="body" idx="5"/>
          </p:nvPr>
        </p:nvSpPr>
        <p:spPr>
          <a:xfrm>
            <a:off x="7581519" y="6522667"/>
            <a:ext cx="4419981" cy="4850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68" name="Google Shape;1268;p135"/>
          <p:cNvSpPr txBox="1">
            <a:spLocks noGrp="1"/>
          </p:cNvSpPr>
          <p:nvPr>
            <p:ph type="body" idx="6"/>
          </p:nvPr>
        </p:nvSpPr>
        <p:spPr>
          <a:xfrm>
            <a:off x="12617498" y="5450422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69" name="Google Shape;1269;p135"/>
          <p:cNvSpPr txBox="1">
            <a:spLocks noGrp="1"/>
          </p:cNvSpPr>
          <p:nvPr>
            <p:ph type="body" idx="7"/>
          </p:nvPr>
        </p:nvSpPr>
        <p:spPr>
          <a:xfrm>
            <a:off x="13067919" y="6522667"/>
            <a:ext cx="4419981" cy="4850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70" name="Google Shape;1270;p135"/>
          <p:cNvSpPr txBox="1">
            <a:spLocks noGrp="1"/>
          </p:cNvSpPr>
          <p:nvPr>
            <p:ph type="body" idx="8"/>
          </p:nvPr>
        </p:nvSpPr>
        <p:spPr>
          <a:xfrm>
            <a:off x="18103898" y="5450422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71" name="Google Shape;1271;p135"/>
          <p:cNvSpPr txBox="1">
            <a:spLocks noGrp="1"/>
          </p:cNvSpPr>
          <p:nvPr>
            <p:ph type="body" idx="9"/>
          </p:nvPr>
        </p:nvSpPr>
        <p:spPr>
          <a:xfrm>
            <a:off x="18554319" y="6522667"/>
            <a:ext cx="4419981" cy="4850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272" name="Google Shape;1272;p1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 Destaque">
  <p:cSld name="Conteúdo_Texto Destaque">
    <p:spTree>
      <p:nvGrpSpPr>
        <p:cNvPr id="1" name="Shape 1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Google Shape;1274;p136"/>
          <p:cNvSpPr/>
          <p:nvPr/>
        </p:nvSpPr>
        <p:spPr>
          <a:xfrm rot="-5400000">
            <a:off x="12207442" y="1536265"/>
            <a:ext cx="13716000" cy="10643466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75" name="Google Shape;1275;p136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276" name="Google Shape;1276;p136"/>
          <p:cNvSpPr txBox="1">
            <a:spLocks noGrp="1"/>
          </p:cNvSpPr>
          <p:nvPr>
            <p:ph type="body" idx="1"/>
          </p:nvPr>
        </p:nvSpPr>
        <p:spPr>
          <a:xfrm>
            <a:off x="2061498" y="2277619"/>
            <a:ext cx="9022138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77" name="Google Shape;1277;p136"/>
          <p:cNvSpPr txBox="1">
            <a:spLocks noGrp="1"/>
          </p:cNvSpPr>
          <p:nvPr>
            <p:ph type="body" idx="2"/>
          </p:nvPr>
        </p:nvSpPr>
        <p:spPr>
          <a:xfrm>
            <a:off x="2061497" y="6658207"/>
            <a:ext cx="9022139" cy="5810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78" name="Google Shape;1278;p136"/>
          <p:cNvSpPr>
            <a:spLocks noGrp="1"/>
          </p:cNvSpPr>
          <p:nvPr>
            <p:ph type="pic" idx="3"/>
          </p:nvPr>
        </p:nvSpPr>
        <p:spPr>
          <a:xfrm>
            <a:off x="14793883" y="3377505"/>
            <a:ext cx="2468880" cy="2468880"/>
          </a:xfrm>
          <a:prstGeom prst="ellipse">
            <a:avLst/>
          </a:prstGeom>
          <a:solidFill>
            <a:schemeClr val="accent3"/>
          </a:solidFill>
          <a:ln w="254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9" name="Google Shape;1279;p136"/>
          <p:cNvSpPr txBox="1">
            <a:spLocks noGrp="1"/>
          </p:cNvSpPr>
          <p:nvPr>
            <p:ph type="body" idx="4"/>
          </p:nvPr>
        </p:nvSpPr>
        <p:spPr>
          <a:xfrm>
            <a:off x="14683047" y="6685916"/>
            <a:ext cx="8287789" cy="4708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280" name="Google Shape;1280;p1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1" name="Google Shape;1281;p1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 e Imagem 1">
  <p:cSld name="Conteúdo_Texto e Imagem 1">
    <p:spTree>
      <p:nvGrpSpPr>
        <p:cNvPr id="1" name="Shape 1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Google Shape;1283;p137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284" name="Google Shape;1284;p137"/>
          <p:cNvSpPr txBox="1">
            <a:spLocks noGrp="1"/>
          </p:cNvSpPr>
          <p:nvPr>
            <p:ph type="body" idx="1"/>
          </p:nvPr>
        </p:nvSpPr>
        <p:spPr>
          <a:xfrm>
            <a:off x="2061498" y="2277619"/>
            <a:ext cx="9022138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85" name="Google Shape;1285;p137"/>
          <p:cNvSpPr txBox="1">
            <a:spLocks noGrp="1"/>
          </p:cNvSpPr>
          <p:nvPr>
            <p:ph type="body" idx="2"/>
          </p:nvPr>
        </p:nvSpPr>
        <p:spPr>
          <a:xfrm>
            <a:off x="2061497" y="6658207"/>
            <a:ext cx="9022139" cy="5810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86" name="Google Shape;1286;p137"/>
          <p:cNvSpPr>
            <a:spLocks noGrp="1"/>
          </p:cNvSpPr>
          <p:nvPr>
            <p:ph type="pic" idx="3"/>
          </p:nvPr>
        </p:nvSpPr>
        <p:spPr>
          <a:xfrm>
            <a:off x="12188536" y="2798618"/>
            <a:ext cx="11082915" cy="9531928"/>
          </a:xfrm>
          <a:prstGeom prst="rect">
            <a:avLst/>
          </a:prstGeom>
          <a:noFill/>
          <a:ln>
            <a:noFill/>
          </a:ln>
        </p:spPr>
      </p:sp>
      <p:pic>
        <p:nvPicPr>
          <p:cNvPr id="1287" name="Google Shape;1287;p1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 e Imagem 2">
  <p:cSld name="Conteúdo_Texto e Imagem 2">
    <p:spTree>
      <p:nvGrpSpPr>
        <p:cNvPr id="1" name="Shape 1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9" name="Google Shape;1289;p138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290" name="Google Shape;1290;p138"/>
          <p:cNvSpPr txBox="1">
            <a:spLocks noGrp="1"/>
          </p:cNvSpPr>
          <p:nvPr>
            <p:ph type="body" idx="1"/>
          </p:nvPr>
        </p:nvSpPr>
        <p:spPr>
          <a:xfrm>
            <a:off x="14688994" y="8002097"/>
            <a:ext cx="9057698" cy="3469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91" name="Google Shape;1291;p138"/>
          <p:cNvSpPr>
            <a:spLocks noGrp="1"/>
          </p:cNvSpPr>
          <p:nvPr>
            <p:ph type="pic" idx="2"/>
          </p:nvPr>
        </p:nvSpPr>
        <p:spPr>
          <a:xfrm>
            <a:off x="0" y="-1"/>
            <a:ext cx="13743709" cy="13715999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292" name="Google Shape;1292;p138"/>
          <p:cNvSpPr>
            <a:spLocks noGrp="1"/>
          </p:cNvSpPr>
          <p:nvPr>
            <p:ph type="body" idx="3"/>
          </p:nvPr>
        </p:nvSpPr>
        <p:spPr>
          <a:xfrm>
            <a:off x="11858626" y="2504091"/>
            <a:ext cx="11888066" cy="4298491"/>
          </a:xfrm>
          <a:prstGeom prst="roundRect">
            <a:avLst>
              <a:gd name="adj" fmla="val 828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640075" tIns="365750" rIns="91425" bIns="365750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293" name="Google Shape;1293;p1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, Imagem e Tópicos">
  <p:cSld name="Conteúdo_Texto, Imagem e Tópico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5" name="Google Shape;1295;p13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296" name="Google Shape;1296;p139"/>
          <p:cNvSpPr txBox="1">
            <a:spLocks noGrp="1"/>
          </p:cNvSpPr>
          <p:nvPr>
            <p:ph type="body" idx="1"/>
          </p:nvPr>
        </p:nvSpPr>
        <p:spPr>
          <a:xfrm>
            <a:off x="0" y="3035987"/>
            <a:ext cx="24384001" cy="206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115384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rial"/>
              <a:buNone/>
              <a:defRPr sz="65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97" name="Google Shape;1297;p139"/>
          <p:cNvSpPr/>
          <p:nvPr/>
        </p:nvSpPr>
        <p:spPr>
          <a:xfrm>
            <a:off x="0" y="7398327"/>
            <a:ext cx="24384001" cy="6317673"/>
          </a:xfrm>
          <a:prstGeom prst="round2SameRect">
            <a:avLst>
              <a:gd name="adj1" fmla="val 8334"/>
              <a:gd name="adj2" fmla="val 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98" name="Google Shape;1298;p139"/>
          <p:cNvSpPr txBox="1">
            <a:spLocks noGrp="1"/>
          </p:cNvSpPr>
          <p:nvPr>
            <p:ph type="body" idx="2"/>
          </p:nvPr>
        </p:nvSpPr>
        <p:spPr>
          <a:xfrm>
            <a:off x="3904211" y="9736896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99" name="Google Shape;1299;p139"/>
          <p:cNvSpPr txBox="1">
            <a:spLocks noGrp="1"/>
          </p:cNvSpPr>
          <p:nvPr>
            <p:ph type="body" idx="3"/>
          </p:nvPr>
        </p:nvSpPr>
        <p:spPr>
          <a:xfrm>
            <a:off x="4216087" y="10476633"/>
            <a:ext cx="4419981" cy="2657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00" name="Google Shape;1300;p139"/>
          <p:cNvSpPr txBox="1">
            <a:spLocks noGrp="1"/>
          </p:cNvSpPr>
          <p:nvPr>
            <p:ph type="body" idx="4"/>
          </p:nvPr>
        </p:nvSpPr>
        <p:spPr>
          <a:xfrm>
            <a:off x="10637521" y="9736896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01" name="Google Shape;1301;p139"/>
          <p:cNvSpPr txBox="1">
            <a:spLocks noGrp="1"/>
          </p:cNvSpPr>
          <p:nvPr>
            <p:ph type="body" idx="5"/>
          </p:nvPr>
        </p:nvSpPr>
        <p:spPr>
          <a:xfrm>
            <a:off x="10949397" y="10476633"/>
            <a:ext cx="4419981" cy="2657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02" name="Google Shape;1302;p139"/>
          <p:cNvSpPr txBox="1">
            <a:spLocks noGrp="1"/>
          </p:cNvSpPr>
          <p:nvPr>
            <p:ph type="body" idx="6"/>
          </p:nvPr>
        </p:nvSpPr>
        <p:spPr>
          <a:xfrm>
            <a:off x="17370830" y="9736896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03" name="Google Shape;1303;p139"/>
          <p:cNvSpPr txBox="1">
            <a:spLocks noGrp="1"/>
          </p:cNvSpPr>
          <p:nvPr>
            <p:ph type="body" idx="7"/>
          </p:nvPr>
        </p:nvSpPr>
        <p:spPr>
          <a:xfrm>
            <a:off x="17682706" y="10476633"/>
            <a:ext cx="4419981" cy="2657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304" name="Google Shape;1304;p1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5" name="Google Shape;1305;p1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306" name="Google Shape;1306;p139"/>
          <p:cNvSpPr/>
          <p:nvPr/>
        </p:nvSpPr>
        <p:spPr>
          <a:xfrm>
            <a:off x="17472927" y="6571597"/>
            <a:ext cx="2843784" cy="2843784"/>
          </a:xfrm>
          <a:prstGeom prst="ellipse">
            <a:avLst/>
          </a:prstGeom>
          <a:solidFill>
            <a:schemeClr val="dk1"/>
          </a:solidFill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07" name="Google Shape;1307;p139"/>
          <p:cNvSpPr/>
          <p:nvPr/>
        </p:nvSpPr>
        <p:spPr>
          <a:xfrm>
            <a:off x="10767326" y="6571597"/>
            <a:ext cx="2843784" cy="2843784"/>
          </a:xfrm>
          <a:prstGeom prst="ellipse">
            <a:avLst/>
          </a:prstGeom>
          <a:solidFill>
            <a:schemeClr val="dk1"/>
          </a:solidFill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08" name="Google Shape;1308;p139"/>
          <p:cNvSpPr/>
          <p:nvPr/>
        </p:nvSpPr>
        <p:spPr>
          <a:xfrm>
            <a:off x="4079204" y="6571597"/>
            <a:ext cx="2843784" cy="2843784"/>
          </a:xfrm>
          <a:prstGeom prst="ellipse">
            <a:avLst/>
          </a:prstGeom>
          <a:solidFill>
            <a:schemeClr val="dk1"/>
          </a:solidFill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údo_Texto, Imagem e Mobile">
  <p:cSld name="1_Conteúdo_Texto, Imagem e Mobile">
    <p:bg>
      <p:bgPr>
        <a:solidFill>
          <a:schemeClr val="lt1"/>
        </a:solidFill>
        <a:effectLst/>
      </p:bgPr>
    </p:bg>
    <p:spTree>
      <p:nvGrpSpPr>
        <p:cNvPr id="1" name="Shape 1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" name="Google Shape;1310;p1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661292" y="11776290"/>
            <a:ext cx="2034422" cy="949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1" name="Google Shape;1311;p1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140544" y="10549123"/>
            <a:ext cx="1460716" cy="697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2" name="Google Shape;1312;p140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22" y="0"/>
            <a:ext cx="24374131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3" name="Google Shape;1313;p1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85380" y="10825866"/>
            <a:ext cx="1418283" cy="1229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4" name="Google Shape;1314;p1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871234" y="2157772"/>
            <a:ext cx="1579052" cy="753638"/>
          </a:xfrm>
          <a:prstGeom prst="rect">
            <a:avLst/>
          </a:prstGeom>
          <a:noFill/>
          <a:ln>
            <a:noFill/>
          </a:ln>
        </p:spPr>
      </p:pic>
      <p:sp>
        <p:nvSpPr>
          <p:cNvPr id="1315" name="Google Shape;1315;p140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316" name="Google Shape;1316;p140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317" name="Google Shape;1317;p14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758540" y="1619558"/>
            <a:ext cx="870095" cy="121813"/>
          </a:xfrm>
          <a:prstGeom prst="rect">
            <a:avLst/>
          </a:prstGeom>
          <a:noFill/>
          <a:ln>
            <a:noFill/>
          </a:ln>
        </p:spPr>
      </p:pic>
      <p:sp>
        <p:nvSpPr>
          <p:cNvPr id="1318" name="Google Shape;1318;p140"/>
          <p:cNvSpPr>
            <a:spLocks noGrp="1"/>
          </p:cNvSpPr>
          <p:nvPr>
            <p:ph type="pic" idx="2"/>
          </p:nvPr>
        </p:nvSpPr>
        <p:spPr>
          <a:xfrm>
            <a:off x="9947275" y="3170815"/>
            <a:ext cx="4433888" cy="8564562"/>
          </a:xfrm>
          <a:prstGeom prst="roundRect">
            <a:avLst>
              <a:gd name="adj" fmla="val 1668"/>
            </a:avLst>
          </a:prstGeom>
          <a:solidFill>
            <a:srgbClr val="D6D6D6"/>
          </a:solidFill>
          <a:ln>
            <a:noFill/>
          </a:ln>
        </p:spPr>
      </p:sp>
      <p:pic>
        <p:nvPicPr>
          <p:cNvPr id="1319" name="Google Shape;1319;p14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1320" name="Google Shape;1320;p140"/>
          <p:cNvSpPr txBox="1">
            <a:spLocks noGrp="1"/>
          </p:cNvSpPr>
          <p:nvPr>
            <p:ph type="body" idx="3"/>
          </p:nvPr>
        </p:nvSpPr>
        <p:spPr>
          <a:xfrm>
            <a:off x="18912584" y="3190938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21" name="Google Shape;1321;p140"/>
          <p:cNvSpPr txBox="1">
            <a:spLocks noGrp="1"/>
          </p:cNvSpPr>
          <p:nvPr>
            <p:ph type="body" idx="4"/>
          </p:nvPr>
        </p:nvSpPr>
        <p:spPr>
          <a:xfrm>
            <a:off x="18912581" y="3924240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22" name="Google Shape;1322;p140"/>
          <p:cNvSpPr txBox="1">
            <a:spLocks noGrp="1"/>
          </p:cNvSpPr>
          <p:nvPr>
            <p:ph type="body" idx="5"/>
          </p:nvPr>
        </p:nvSpPr>
        <p:spPr>
          <a:xfrm>
            <a:off x="18912584" y="7984611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23" name="Google Shape;1323;p140"/>
          <p:cNvSpPr txBox="1">
            <a:spLocks noGrp="1"/>
          </p:cNvSpPr>
          <p:nvPr>
            <p:ph type="body" idx="6"/>
          </p:nvPr>
        </p:nvSpPr>
        <p:spPr>
          <a:xfrm>
            <a:off x="18912581" y="8717913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24" name="Google Shape;1324;p140"/>
          <p:cNvSpPr txBox="1">
            <a:spLocks noGrp="1"/>
          </p:cNvSpPr>
          <p:nvPr>
            <p:ph type="body" idx="7"/>
          </p:nvPr>
        </p:nvSpPr>
        <p:spPr>
          <a:xfrm>
            <a:off x="3062558" y="3190938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25" name="Google Shape;1325;p140"/>
          <p:cNvSpPr txBox="1">
            <a:spLocks noGrp="1"/>
          </p:cNvSpPr>
          <p:nvPr>
            <p:ph type="body" idx="8"/>
          </p:nvPr>
        </p:nvSpPr>
        <p:spPr>
          <a:xfrm>
            <a:off x="1006147" y="3924240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26" name="Google Shape;1326;p140"/>
          <p:cNvSpPr txBox="1">
            <a:spLocks noGrp="1"/>
          </p:cNvSpPr>
          <p:nvPr>
            <p:ph type="body" idx="9"/>
          </p:nvPr>
        </p:nvSpPr>
        <p:spPr>
          <a:xfrm>
            <a:off x="3062558" y="7984611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27" name="Google Shape;1327;p140"/>
          <p:cNvSpPr txBox="1">
            <a:spLocks noGrp="1"/>
          </p:cNvSpPr>
          <p:nvPr>
            <p:ph type="body" idx="13"/>
          </p:nvPr>
        </p:nvSpPr>
        <p:spPr>
          <a:xfrm>
            <a:off x="1006147" y="8717913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Azul">
  <p:cSld name="Conteúdo_Livre_Azul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, Imagem e Laptop">
  <p:cSld name="Conteúdo_Texto, Imagem e Laptop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" name="Google Shape;1329;p14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330" name="Google Shape;1330;p141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331" name="Google Shape;1331;p1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758540" y="1619558"/>
            <a:ext cx="870095" cy="121813"/>
          </a:xfrm>
          <a:prstGeom prst="rect">
            <a:avLst/>
          </a:prstGeom>
          <a:noFill/>
          <a:ln>
            <a:noFill/>
          </a:ln>
        </p:spPr>
      </p:pic>
      <p:sp>
        <p:nvSpPr>
          <p:cNvPr id="1332" name="Google Shape;1332;p141"/>
          <p:cNvSpPr txBox="1">
            <a:spLocks noGrp="1"/>
          </p:cNvSpPr>
          <p:nvPr>
            <p:ph type="body" idx="2"/>
          </p:nvPr>
        </p:nvSpPr>
        <p:spPr>
          <a:xfrm>
            <a:off x="18912584" y="3190938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33" name="Google Shape;1333;p141"/>
          <p:cNvSpPr txBox="1">
            <a:spLocks noGrp="1"/>
          </p:cNvSpPr>
          <p:nvPr>
            <p:ph type="body" idx="3"/>
          </p:nvPr>
        </p:nvSpPr>
        <p:spPr>
          <a:xfrm>
            <a:off x="18912581" y="3924240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34" name="Google Shape;1334;p141"/>
          <p:cNvSpPr txBox="1">
            <a:spLocks noGrp="1"/>
          </p:cNvSpPr>
          <p:nvPr>
            <p:ph type="body" idx="4"/>
          </p:nvPr>
        </p:nvSpPr>
        <p:spPr>
          <a:xfrm>
            <a:off x="18912584" y="7984611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35" name="Google Shape;1335;p141"/>
          <p:cNvSpPr txBox="1">
            <a:spLocks noGrp="1"/>
          </p:cNvSpPr>
          <p:nvPr>
            <p:ph type="body" idx="5"/>
          </p:nvPr>
        </p:nvSpPr>
        <p:spPr>
          <a:xfrm>
            <a:off x="18912581" y="8717913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36" name="Google Shape;1336;p141"/>
          <p:cNvSpPr txBox="1">
            <a:spLocks noGrp="1"/>
          </p:cNvSpPr>
          <p:nvPr>
            <p:ph type="body" idx="6"/>
          </p:nvPr>
        </p:nvSpPr>
        <p:spPr>
          <a:xfrm>
            <a:off x="3062558" y="3190938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37" name="Google Shape;1337;p141"/>
          <p:cNvSpPr txBox="1">
            <a:spLocks noGrp="1"/>
          </p:cNvSpPr>
          <p:nvPr>
            <p:ph type="body" idx="7"/>
          </p:nvPr>
        </p:nvSpPr>
        <p:spPr>
          <a:xfrm>
            <a:off x="1006147" y="3924240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38" name="Google Shape;1338;p141"/>
          <p:cNvSpPr txBox="1">
            <a:spLocks noGrp="1"/>
          </p:cNvSpPr>
          <p:nvPr>
            <p:ph type="body" idx="8"/>
          </p:nvPr>
        </p:nvSpPr>
        <p:spPr>
          <a:xfrm>
            <a:off x="3062558" y="7984611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39" name="Google Shape;1339;p141"/>
          <p:cNvSpPr txBox="1">
            <a:spLocks noGrp="1"/>
          </p:cNvSpPr>
          <p:nvPr>
            <p:ph type="body" idx="9"/>
          </p:nvPr>
        </p:nvSpPr>
        <p:spPr>
          <a:xfrm>
            <a:off x="1006147" y="8717913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40" name="Google Shape;1340;p141"/>
          <p:cNvSpPr>
            <a:spLocks noGrp="1"/>
          </p:cNvSpPr>
          <p:nvPr>
            <p:ph type="pic" idx="13"/>
          </p:nvPr>
        </p:nvSpPr>
        <p:spPr>
          <a:xfrm>
            <a:off x="6871855" y="4405746"/>
            <a:ext cx="10640290" cy="6677890"/>
          </a:xfrm>
          <a:prstGeom prst="roundRect">
            <a:avLst>
              <a:gd name="adj" fmla="val 0"/>
            </a:avLst>
          </a:prstGeom>
          <a:solidFill>
            <a:srgbClr val="D6D6D6"/>
          </a:solidFill>
          <a:ln>
            <a:noFill/>
          </a:ln>
        </p:spPr>
      </p:sp>
      <p:pic>
        <p:nvPicPr>
          <p:cNvPr id="1341" name="Google Shape;1341;p1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 (Azul)">
  <p:cSld name="Conteúdo_Texto e Imagem (Azul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3" name="Google Shape;1343;p142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344" name="Google Shape;1344;p1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1345" name="Google Shape;1345;p142"/>
          <p:cNvSpPr txBox="1">
            <a:spLocks noGrp="1"/>
          </p:cNvSpPr>
          <p:nvPr>
            <p:ph type="body" idx="1"/>
          </p:nvPr>
        </p:nvSpPr>
        <p:spPr>
          <a:xfrm>
            <a:off x="2061498" y="2277619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46" name="Google Shape;1346;p142"/>
          <p:cNvSpPr txBox="1">
            <a:spLocks noGrp="1"/>
          </p:cNvSpPr>
          <p:nvPr>
            <p:ph type="body" idx="2"/>
          </p:nvPr>
        </p:nvSpPr>
        <p:spPr>
          <a:xfrm>
            <a:off x="2061498" y="6679221"/>
            <a:ext cx="9049847" cy="1253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47" name="Google Shape;1347;p142"/>
          <p:cNvSpPr txBox="1">
            <a:spLocks noGrp="1"/>
          </p:cNvSpPr>
          <p:nvPr>
            <p:ph type="body" idx="3"/>
          </p:nvPr>
        </p:nvSpPr>
        <p:spPr>
          <a:xfrm>
            <a:off x="2061498" y="8244667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3076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348" name="Google Shape;1348;p142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9" name="Google Shape;1349;p14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0" name="Google Shape;1350;p1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1351" name="Google Shape;1351;p142"/>
          <p:cNvSpPr>
            <a:spLocks noGrp="1"/>
          </p:cNvSpPr>
          <p:nvPr>
            <p:ph type="pic" idx="4"/>
          </p:nvPr>
        </p:nvSpPr>
        <p:spPr>
          <a:xfrm>
            <a:off x="12246964" y="2518349"/>
            <a:ext cx="11167672" cy="6895474"/>
          </a:xfrm>
          <a:prstGeom prst="round2SameRect">
            <a:avLst>
              <a:gd name="adj1" fmla="val 11637"/>
              <a:gd name="adj2" fmla="val 0"/>
            </a:avLst>
          </a:prstGeom>
          <a:solidFill>
            <a:srgbClr val="60C2FA"/>
          </a:solidFill>
          <a:ln>
            <a:noFill/>
          </a:ln>
        </p:spPr>
      </p:sp>
    </p:spTree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 (Roxo)">
  <p:cSld name="Conteúdo_Texto e Imagem (Roxo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3" name="Google Shape;1353;p14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354" name="Google Shape;1354;p1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1355" name="Google Shape;1355;p143"/>
          <p:cNvSpPr txBox="1">
            <a:spLocks noGrp="1"/>
          </p:cNvSpPr>
          <p:nvPr>
            <p:ph type="body" idx="1"/>
          </p:nvPr>
        </p:nvSpPr>
        <p:spPr>
          <a:xfrm>
            <a:off x="2061498" y="2277619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56" name="Google Shape;1356;p143"/>
          <p:cNvSpPr txBox="1">
            <a:spLocks noGrp="1"/>
          </p:cNvSpPr>
          <p:nvPr>
            <p:ph type="body" idx="2"/>
          </p:nvPr>
        </p:nvSpPr>
        <p:spPr>
          <a:xfrm>
            <a:off x="2061498" y="6679221"/>
            <a:ext cx="9049847" cy="1253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57" name="Google Shape;1357;p143"/>
          <p:cNvSpPr txBox="1">
            <a:spLocks noGrp="1"/>
          </p:cNvSpPr>
          <p:nvPr>
            <p:ph type="body" idx="3"/>
          </p:nvPr>
        </p:nvSpPr>
        <p:spPr>
          <a:xfrm>
            <a:off x="2061498" y="8244667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3076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358" name="Google Shape;1358;p143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9" name="Google Shape;1359;p14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0" name="Google Shape;1360;p14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1361" name="Google Shape;1361;p143"/>
          <p:cNvSpPr>
            <a:spLocks noGrp="1"/>
          </p:cNvSpPr>
          <p:nvPr>
            <p:ph type="pic" idx="4"/>
          </p:nvPr>
        </p:nvSpPr>
        <p:spPr>
          <a:xfrm>
            <a:off x="12246964" y="2518349"/>
            <a:ext cx="11167672" cy="6895474"/>
          </a:xfrm>
          <a:prstGeom prst="round2SameRect">
            <a:avLst>
              <a:gd name="adj1" fmla="val 11637"/>
              <a:gd name="adj2" fmla="val 0"/>
            </a:avLst>
          </a:prstGeom>
          <a:solidFill>
            <a:srgbClr val="A591FE"/>
          </a:solidFill>
          <a:ln>
            <a:noFill/>
          </a:ln>
        </p:spPr>
      </p:sp>
    </p:spTree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 (Cinza)">
  <p:cSld name="Conteúdo_Texto e Imagem (Cinza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" name="Google Shape;1363;p144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364" name="Google Shape;1364;p1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1365" name="Google Shape;1365;p144"/>
          <p:cNvSpPr txBox="1">
            <a:spLocks noGrp="1"/>
          </p:cNvSpPr>
          <p:nvPr>
            <p:ph type="body" idx="1"/>
          </p:nvPr>
        </p:nvSpPr>
        <p:spPr>
          <a:xfrm>
            <a:off x="2061498" y="2277619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66" name="Google Shape;1366;p144"/>
          <p:cNvSpPr txBox="1">
            <a:spLocks noGrp="1"/>
          </p:cNvSpPr>
          <p:nvPr>
            <p:ph type="body" idx="2"/>
          </p:nvPr>
        </p:nvSpPr>
        <p:spPr>
          <a:xfrm>
            <a:off x="2061498" y="6679221"/>
            <a:ext cx="9049847" cy="1253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67" name="Google Shape;1367;p144"/>
          <p:cNvSpPr txBox="1">
            <a:spLocks noGrp="1"/>
          </p:cNvSpPr>
          <p:nvPr>
            <p:ph type="body" idx="3"/>
          </p:nvPr>
        </p:nvSpPr>
        <p:spPr>
          <a:xfrm>
            <a:off x="2061498" y="8244667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3076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368" name="Google Shape;1368;p144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9" name="Google Shape;1369;p1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0" name="Google Shape;1370;p1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1371" name="Google Shape;1371;p144"/>
          <p:cNvSpPr>
            <a:spLocks noGrp="1"/>
          </p:cNvSpPr>
          <p:nvPr>
            <p:ph type="pic" idx="4"/>
          </p:nvPr>
        </p:nvSpPr>
        <p:spPr>
          <a:xfrm>
            <a:off x="12246964" y="2518349"/>
            <a:ext cx="11167672" cy="6895474"/>
          </a:xfrm>
          <a:prstGeom prst="round2SameRect">
            <a:avLst>
              <a:gd name="adj1" fmla="val 11637"/>
              <a:gd name="adj2" fmla="val 0"/>
            </a:avLst>
          </a:prstGeom>
          <a:solidFill>
            <a:srgbClr val="868686"/>
          </a:solidFill>
          <a:ln>
            <a:noFill/>
          </a:ln>
        </p:spPr>
      </p:sp>
    </p:spTree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2 (Azul)">
  <p:cSld name="Conteúdo_Texto e Imagem2 (Azul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3" name="Google Shape;1373;p145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374" name="Google Shape;1374;p1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5" name="Google Shape;1375;p1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376" name="Google Shape;1376;p145"/>
          <p:cNvSpPr txBox="1">
            <a:spLocks noGrp="1"/>
          </p:cNvSpPr>
          <p:nvPr>
            <p:ph type="body" idx="1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2 (Roxo)">
  <p:cSld name="Conteúdo_Texto e Imagem2 (Roxo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8" name="Google Shape;1378;p146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379" name="Google Shape;1379;p1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0" name="Google Shape;1380;p1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381" name="Google Shape;1381;p146"/>
          <p:cNvSpPr txBox="1">
            <a:spLocks noGrp="1"/>
          </p:cNvSpPr>
          <p:nvPr>
            <p:ph type="body" idx="1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2 (Cinza)">
  <p:cSld name="Conteúdo_Texto e Imagem2 (Cinza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3" name="Google Shape;1383;p147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384" name="Google Shape;1384;p1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5" name="Google Shape;1385;p1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386" name="Google Shape;1386;p147"/>
          <p:cNvSpPr txBox="1">
            <a:spLocks noGrp="1"/>
          </p:cNvSpPr>
          <p:nvPr>
            <p:ph type="body" idx="1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">
  <p:cSld name="Conteúdo_Especial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148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389" name="Google Shape;1389;p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0" name="Google Shape;1390;p1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029805" y="3252757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1391" name="Google Shape;1391;p148"/>
          <p:cNvSpPr>
            <a:spLocks noGrp="1"/>
          </p:cNvSpPr>
          <p:nvPr>
            <p:ph type="body" idx="1"/>
          </p:nvPr>
        </p:nvSpPr>
        <p:spPr>
          <a:xfrm>
            <a:off x="10848397" y="4128654"/>
            <a:ext cx="10986367" cy="35660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92" name="Google Shape;1392;p148"/>
          <p:cNvSpPr txBox="1">
            <a:spLocks noGrp="1"/>
          </p:cNvSpPr>
          <p:nvPr>
            <p:ph type="body" idx="2"/>
          </p:nvPr>
        </p:nvSpPr>
        <p:spPr>
          <a:xfrm>
            <a:off x="11910710" y="8003051"/>
            <a:ext cx="9924054" cy="3566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393" name="Google Shape;1393;p14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_2">
  <p:cSld name="Conteúdo_Especial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5" name="Google Shape;1395;p14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396" name="Google Shape;1396;p1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7" name="Google Shape;1397;p1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8" name="Google Shape;1398;p1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0823" y="4420767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1399" name="Google Shape;1399;p149"/>
          <p:cNvSpPr>
            <a:spLocks noGrp="1"/>
          </p:cNvSpPr>
          <p:nvPr>
            <p:ph type="body" idx="1"/>
          </p:nvPr>
        </p:nvSpPr>
        <p:spPr>
          <a:xfrm>
            <a:off x="2369415" y="5296664"/>
            <a:ext cx="13424767" cy="35660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00" name="Google Shape;1400;p149"/>
          <p:cNvSpPr txBox="1">
            <a:spLocks noGrp="1"/>
          </p:cNvSpPr>
          <p:nvPr>
            <p:ph type="body" idx="2"/>
          </p:nvPr>
        </p:nvSpPr>
        <p:spPr>
          <a:xfrm>
            <a:off x="3431728" y="9171061"/>
            <a:ext cx="12362454" cy="3566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_3">
  <p:cSld name="Conteúdo_Especial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" name="Google Shape;1402;p150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403" name="Google Shape;1403;p150"/>
          <p:cNvSpPr>
            <a:spLocks noGrp="1"/>
          </p:cNvSpPr>
          <p:nvPr>
            <p:ph type="body" idx="1"/>
          </p:nvPr>
        </p:nvSpPr>
        <p:spPr>
          <a:xfrm>
            <a:off x="2816114" y="5074992"/>
            <a:ext cx="20011291" cy="35660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404" name="Google Shape;1404;p1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5" name="Google Shape;1405;p1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">
  <p:cSld name="Encerramento">
    <p:bg>
      <p:bgPr>
        <a:solidFill>
          <a:schemeClr val="lt2"/>
        </a:solidFill>
        <a:effectLst/>
      </p:bgPr>
    </p:bg>
    <p:spTree>
      <p:nvGrpSpPr>
        <p:cNvPr id="1" name="Shape 1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9" name="Google Shape;1409;p152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81597" b="76422"/>
          <a:stretch/>
        </p:blipFill>
        <p:spPr>
          <a:xfrm>
            <a:off x="18911092" y="0"/>
            <a:ext cx="4485526" cy="3233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0" name="Google Shape;1410;p152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r="86735"/>
          <a:stretch/>
        </p:blipFill>
        <p:spPr>
          <a:xfrm rot="10800000">
            <a:off x="21153855" y="0"/>
            <a:ext cx="323332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1" name="Google Shape;1411;p152"/>
          <p:cNvSpPr txBox="1"/>
          <p:nvPr/>
        </p:nvSpPr>
        <p:spPr>
          <a:xfrm>
            <a:off x="2887684" y="1879707"/>
            <a:ext cx="6096541" cy="1354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00"/>
              <a:buFont typeface="Arial"/>
              <a:buNone/>
            </a:pPr>
            <a:r>
              <a:rPr lang="pt-BR" sz="82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12" name="Google Shape;1412;p1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1413" name="Google Shape;1413;p152"/>
          <p:cNvSpPr txBox="1">
            <a:spLocks noGrp="1"/>
          </p:cNvSpPr>
          <p:nvPr>
            <p:ph type="body" idx="1"/>
          </p:nvPr>
        </p:nvSpPr>
        <p:spPr>
          <a:xfrm>
            <a:off x="6484977" y="36549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14" name="Google Shape;1414;p152"/>
          <p:cNvSpPr txBox="1">
            <a:spLocks noGrp="1"/>
          </p:cNvSpPr>
          <p:nvPr>
            <p:ph type="body" idx="2"/>
          </p:nvPr>
        </p:nvSpPr>
        <p:spPr>
          <a:xfrm>
            <a:off x="6484977" y="43440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15" name="Google Shape;1415;p152"/>
          <p:cNvSpPr txBox="1">
            <a:spLocks noGrp="1"/>
          </p:cNvSpPr>
          <p:nvPr>
            <p:ph type="body" idx="3"/>
          </p:nvPr>
        </p:nvSpPr>
        <p:spPr>
          <a:xfrm>
            <a:off x="6484977" y="4922311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16" name="Google Shape;1416;p152"/>
          <p:cNvSpPr txBox="1">
            <a:spLocks noGrp="1"/>
          </p:cNvSpPr>
          <p:nvPr>
            <p:ph type="body" idx="4"/>
          </p:nvPr>
        </p:nvSpPr>
        <p:spPr>
          <a:xfrm>
            <a:off x="6484977" y="5500575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17" name="Google Shape;1417;p152"/>
          <p:cNvSpPr txBox="1"/>
          <p:nvPr/>
        </p:nvSpPr>
        <p:spPr>
          <a:xfrm>
            <a:off x="2825142" y="6991718"/>
            <a:ext cx="8161019" cy="2128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18" name="Google Shape;1418;p152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87692" r="989" b="74200"/>
          <a:stretch/>
        </p:blipFill>
        <p:spPr>
          <a:xfrm rot="10800000">
            <a:off x="-2" y="10177306"/>
            <a:ext cx="2759173" cy="3538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9" name="Google Shape;1419;p1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982581" y="11770490"/>
            <a:ext cx="3517902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1420" name="Google Shape;1420;p152"/>
          <p:cNvSpPr txBox="1"/>
          <p:nvPr/>
        </p:nvSpPr>
        <p:spPr>
          <a:xfrm>
            <a:off x="14451091" y="12072141"/>
            <a:ext cx="454643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t-BR" sz="36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3600" b="1" i="0" u="none" strike="noStrike" cap="none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1" name="Google Shape;1421;p152"/>
          <p:cNvSpPr>
            <a:spLocks noGrp="1"/>
          </p:cNvSpPr>
          <p:nvPr>
            <p:ph type="pic" idx="5"/>
          </p:nvPr>
        </p:nvSpPr>
        <p:spPr>
          <a:xfrm>
            <a:off x="3526042" y="3887789"/>
            <a:ext cx="1959306" cy="1959306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rgbClr val="0ADBE3"/>
            </a:solidFill>
            <a:prstDash val="solid"/>
            <a:round/>
            <a:headEnd type="none" w="sm" len="sm"/>
            <a:tailEnd type="none" w="sm" len="sm"/>
          </a:ln>
        </p:spPr>
      </p:sp>
      <p:grpSp>
        <p:nvGrpSpPr>
          <p:cNvPr id="1422" name="Google Shape;1422;p152"/>
          <p:cNvGrpSpPr/>
          <p:nvPr/>
        </p:nvGrpSpPr>
        <p:grpSpPr>
          <a:xfrm>
            <a:off x="2898337" y="10048257"/>
            <a:ext cx="6754423" cy="2848322"/>
            <a:chOff x="2898337" y="10048257"/>
            <a:chExt cx="6754423" cy="2848322"/>
          </a:xfrm>
        </p:grpSpPr>
        <p:grpSp>
          <p:nvGrpSpPr>
            <p:cNvPr id="1423" name="Google Shape;1423;p152"/>
            <p:cNvGrpSpPr/>
            <p:nvPr/>
          </p:nvGrpSpPr>
          <p:grpSpPr>
            <a:xfrm>
              <a:off x="2898337" y="10048257"/>
              <a:ext cx="6754423" cy="2848322"/>
              <a:chOff x="3189022" y="10974844"/>
              <a:chExt cx="4360025" cy="1838611"/>
            </a:xfrm>
          </p:grpSpPr>
          <p:grpSp>
            <p:nvGrpSpPr>
              <p:cNvPr id="1424" name="Google Shape;1424;p152"/>
              <p:cNvGrpSpPr/>
              <p:nvPr/>
            </p:nvGrpSpPr>
            <p:grpSpPr>
              <a:xfrm>
                <a:off x="3218800" y="11014369"/>
                <a:ext cx="4330247" cy="1799086"/>
                <a:chOff x="578579" y="3633030"/>
                <a:chExt cx="3101824" cy="1288714"/>
              </a:xfrm>
            </p:grpSpPr>
            <p:sp>
              <p:nvSpPr>
                <p:cNvPr id="1425" name="Google Shape;1425;p152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 b="0" i="0" u="none" strike="noStrike" cap="non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26" name="Google Shape;1426;p152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0" i="0" u="none" strike="noStrike" cap="non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27" name="Google Shape;1427;p152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24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428" name="Google Shape;1428;p152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24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429" name="Google Shape;1429;p152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24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1430" name="Google Shape;1430;p152"/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431" name="Google Shape;1431;p152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432" name="Google Shape;1432;p152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433" name="Google Shape;1433;p152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1434" name="Google Shape;1434;p152"/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435" name="Google Shape;1435;p152"/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436" name="Google Shape;1436;p152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976290" y="11949590"/>
              <a:ext cx="630340" cy="63033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_2">
  <p:cSld name="Encerramento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8" name="Google Shape;1438;p153"/>
          <p:cNvSpPr txBox="1"/>
          <p:nvPr/>
        </p:nvSpPr>
        <p:spPr>
          <a:xfrm>
            <a:off x="2887684" y="1879707"/>
            <a:ext cx="6096541" cy="1354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00"/>
              <a:buFont typeface="Arial"/>
              <a:buNone/>
            </a:pPr>
            <a:r>
              <a:rPr lang="pt-BR" sz="82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39" name="Google Shape;1439;p1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1440" name="Google Shape;1440;p153"/>
          <p:cNvSpPr txBox="1">
            <a:spLocks noGrp="1"/>
          </p:cNvSpPr>
          <p:nvPr>
            <p:ph type="body" idx="1"/>
          </p:nvPr>
        </p:nvSpPr>
        <p:spPr>
          <a:xfrm>
            <a:off x="6484977" y="36549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41" name="Google Shape;1441;p153"/>
          <p:cNvSpPr txBox="1">
            <a:spLocks noGrp="1"/>
          </p:cNvSpPr>
          <p:nvPr>
            <p:ph type="body" idx="2"/>
          </p:nvPr>
        </p:nvSpPr>
        <p:spPr>
          <a:xfrm>
            <a:off x="6484977" y="43440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42" name="Google Shape;1442;p153"/>
          <p:cNvSpPr txBox="1">
            <a:spLocks noGrp="1"/>
          </p:cNvSpPr>
          <p:nvPr>
            <p:ph type="body" idx="3"/>
          </p:nvPr>
        </p:nvSpPr>
        <p:spPr>
          <a:xfrm>
            <a:off x="6484977" y="4922311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43" name="Google Shape;1443;p153"/>
          <p:cNvSpPr txBox="1">
            <a:spLocks noGrp="1"/>
          </p:cNvSpPr>
          <p:nvPr>
            <p:ph type="body" idx="4"/>
          </p:nvPr>
        </p:nvSpPr>
        <p:spPr>
          <a:xfrm>
            <a:off x="6484977" y="5500575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44" name="Google Shape;1444;p153"/>
          <p:cNvSpPr txBox="1"/>
          <p:nvPr/>
        </p:nvSpPr>
        <p:spPr>
          <a:xfrm>
            <a:off x="2825142" y="6991718"/>
            <a:ext cx="8161019" cy="2128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5" name="Google Shape;1445;p1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982581" y="11770490"/>
            <a:ext cx="3517902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1446" name="Google Shape;1446;p153"/>
          <p:cNvSpPr txBox="1"/>
          <p:nvPr/>
        </p:nvSpPr>
        <p:spPr>
          <a:xfrm>
            <a:off x="14451091" y="12072141"/>
            <a:ext cx="454643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t-BR" sz="36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3600" b="1" i="0" u="none" strike="noStrike" cap="none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7" name="Google Shape;1447;p153"/>
          <p:cNvSpPr>
            <a:spLocks noGrp="1"/>
          </p:cNvSpPr>
          <p:nvPr>
            <p:ph type="pic" idx="5"/>
          </p:nvPr>
        </p:nvSpPr>
        <p:spPr>
          <a:xfrm>
            <a:off x="3526042" y="3887789"/>
            <a:ext cx="1959306" cy="1959306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1448" name="Google Shape;1448;p153"/>
          <p:cNvPicPr preferRelativeResize="0"/>
          <p:nvPr/>
        </p:nvPicPr>
        <p:blipFill rotWithShape="1">
          <a:blip r:embed="rId5">
            <a:alphaModFix/>
          </a:blip>
          <a:srcRect t="7" r="87407" b="6"/>
          <a:stretch/>
        </p:blipFill>
        <p:spPr>
          <a:xfrm rot="10800000">
            <a:off x="21315992" y="0"/>
            <a:ext cx="3071181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9" name="Google Shape;1449;p153"/>
          <p:cNvPicPr preferRelativeResize="0"/>
          <p:nvPr/>
        </p:nvPicPr>
        <p:blipFill rotWithShape="1">
          <a:blip r:embed="rId5">
            <a:alphaModFix/>
          </a:blip>
          <a:srcRect l="88285" t="7" r="3" b="78658"/>
          <a:stretch/>
        </p:blipFill>
        <p:spPr>
          <a:xfrm>
            <a:off x="20541103" y="0"/>
            <a:ext cx="2855515" cy="2926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0" name="Google Shape;1450;p153"/>
          <p:cNvPicPr preferRelativeResize="0"/>
          <p:nvPr/>
        </p:nvPicPr>
        <p:blipFill rotWithShape="1">
          <a:blip r:embed="rId5">
            <a:alphaModFix/>
          </a:blip>
          <a:srcRect l="88285" t="7" r="3" b="78658"/>
          <a:stretch/>
        </p:blipFill>
        <p:spPr>
          <a:xfrm rot="10800000">
            <a:off x="-237567" y="10802747"/>
            <a:ext cx="2855515" cy="29267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51" name="Google Shape;1451;p153"/>
          <p:cNvGrpSpPr/>
          <p:nvPr/>
        </p:nvGrpSpPr>
        <p:grpSpPr>
          <a:xfrm>
            <a:off x="2898337" y="10048257"/>
            <a:ext cx="6754423" cy="2848322"/>
            <a:chOff x="2898337" y="10048257"/>
            <a:chExt cx="6754423" cy="2848322"/>
          </a:xfrm>
        </p:grpSpPr>
        <p:grpSp>
          <p:nvGrpSpPr>
            <p:cNvPr id="1452" name="Google Shape;1452;p153"/>
            <p:cNvGrpSpPr/>
            <p:nvPr/>
          </p:nvGrpSpPr>
          <p:grpSpPr>
            <a:xfrm>
              <a:off x="2898337" y="10048257"/>
              <a:ext cx="6754423" cy="2848322"/>
              <a:chOff x="3189022" y="10974844"/>
              <a:chExt cx="4360025" cy="1838611"/>
            </a:xfrm>
          </p:grpSpPr>
          <p:grpSp>
            <p:nvGrpSpPr>
              <p:cNvPr id="1453" name="Google Shape;1453;p153"/>
              <p:cNvGrpSpPr/>
              <p:nvPr/>
            </p:nvGrpSpPr>
            <p:grpSpPr>
              <a:xfrm>
                <a:off x="3218800" y="11014369"/>
                <a:ext cx="4330247" cy="1799086"/>
                <a:chOff x="578579" y="3633030"/>
                <a:chExt cx="3101824" cy="1288714"/>
              </a:xfrm>
            </p:grpSpPr>
            <p:sp>
              <p:nvSpPr>
                <p:cNvPr id="1454" name="Google Shape;1454;p153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 b="0" i="0" u="none" strike="noStrike" cap="non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55" name="Google Shape;1455;p153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0" i="0" u="none" strike="noStrike" cap="non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56" name="Google Shape;1456;p153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24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457" name="Google Shape;1457;p153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24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458" name="Google Shape;1458;p153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24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1459" name="Google Shape;1459;p153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460" name="Google Shape;1460;p153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461" name="Google Shape;1461;p153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462" name="Google Shape;1462;p153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1463" name="Google Shape;1463;p153"/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464" name="Google Shape;1464;p153"/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465" name="Google Shape;1465;p153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976290" y="11949590"/>
              <a:ext cx="630340" cy="63033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_3">
  <p:cSld name="Encerramento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7" name="Google Shape;1467;p154"/>
          <p:cNvPicPr preferRelativeResize="0"/>
          <p:nvPr/>
        </p:nvPicPr>
        <p:blipFill rotWithShape="1">
          <a:blip r:embed="rId3">
            <a:alphaModFix/>
          </a:blip>
          <a:srcRect t="7" r="87703" b="6"/>
          <a:stretch/>
        </p:blipFill>
        <p:spPr>
          <a:xfrm rot="10800000">
            <a:off x="21388383" y="0"/>
            <a:ext cx="299879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8" name="Google Shape;1468;p154"/>
          <p:cNvSpPr txBox="1"/>
          <p:nvPr/>
        </p:nvSpPr>
        <p:spPr>
          <a:xfrm>
            <a:off x="2887684" y="1879707"/>
            <a:ext cx="6096541" cy="1354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00"/>
              <a:buFont typeface="Arial"/>
              <a:buNone/>
            </a:pPr>
            <a:r>
              <a:rPr lang="pt-BR" sz="82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69" name="Google Shape;1469;p1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1470" name="Google Shape;1470;p154"/>
          <p:cNvSpPr txBox="1">
            <a:spLocks noGrp="1"/>
          </p:cNvSpPr>
          <p:nvPr>
            <p:ph type="body" idx="1"/>
          </p:nvPr>
        </p:nvSpPr>
        <p:spPr>
          <a:xfrm>
            <a:off x="6484977" y="36549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71" name="Google Shape;1471;p154"/>
          <p:cNvSpPr txBox="1">
            <a:spLocks noGrp="1"/>
          </p:cNvSpPr>
          <p:nvPr>
            <p:ph type="body" idx="2"/>
          </p:nvPr>
        </p:nvSpPr>
        <p:spPr>
          <a:xfrm>
            <a:off x="6484977" y="43440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72" name="Google Shape;1472;p154"/>
          <p:cNvSpPr txBox="1">
            <a:spLocks noGrp="1"/>
          </p:cNvSpPr>
          <p:nvPr>
            <p:ph type="body" idx="3"/>
          </p:nvPr>
        </p:nvSpPr>
        <p:spPr>
          <a:xfrm>
            <a:off x="6484977" y="4922311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73" name="Google Shape;1473;p154"/>
          <p:cNvSpPr txBox="1">
            <a:spLocks noGrp="1"/>
          </p:cNvSpPr>
          <p:nvPr>
            <p:ph type="body" idx="4"/>
          </p:nvPr>
        </p:nvSpPr>
        <p:spPr>
          <a:xfrm>
            <a:off x="6484977" y="5500575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74" name="Google Shape;1474;p154"/>
          <p:cNvSpPr txBox="1"/>
          <p:nvPr/>
        </p:nvSpPr>
        <p:spPr>
          <a:xfrm>
            <a:off x="2825142" y="6991718"/>
            <a:ext cx="8161019" cy="2128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75" name="Google Shape;1475;p15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982581" y="11770490"/>
            <a:ext cx="3517902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1476" name="Google Shape;1476;p154"/>
          <p:cNvSpPr txBox="1"/>
          <p:nvPr/>
        </p:nvSpPr>
        <p:spPr>
          <a:xfrm>
            <a:off x="14451091" y="12072141"/>
            <a:ext cx="454643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t-BR" sz="36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3600" b="1" i="0" u="none" strike="noStrike" cap="none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7" name="Google Shape;1477;p154"/>
          <p:cNvSpPr>
            <a:spLocks noGrp="1"/>
          </p:cNvSpPr>
          <p:nvPr>
            <p:ph type="pic" idx="5"/>
          </p:nvPr>
        </p:nvSpPr>
        <p:spPr>
          <a:xfrm>
            <a:off x="3526042" y="3887789"/>
            <a:ext cx="1959306" cy="1959306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rgbClr val="0ADBE3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1478" name="Google Shape;1478;p154" descr="A picture containing text, ligh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l="81597" b="76422"/>
          <a:stretch/>
        </p:blipFill>
        <p:spPr>
          <a:xfrm>
            <a:off x="18911092" y="0"/>
            <a:ext cx="4485526" cy="3233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9" name="Google Shape;1479;p154" descr="A picture containing text, ligh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l="87692" r="989" b="74200"/>
          <a:stretch/>
        </p:blipFill>
        <p:spPr>
          <a:xfrm rot="10800000">
            <a:off x="-2" y="10177306"/>
            <a:ext cx="2759173" cy="35386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80" name="Google Shape;1480;p154"/>
          <p:cNvGrpSpPr/>
          <p:nvPr/>
        </p:nvGrpSpPr>
        <p:grpSpPr>
          <a:xfrm>
            <a:off x="2898337" y="10048257"/>
            <a:ext cx="6754423" cy="2848322"/>
            <a:chOff x="2898337" y="10048257"/>
            <a:chExt cx="6754423" cy="2848322"/>
          </a:xfrm>
        </p:grpSpPr>
        <p:grpSp>
          <p:nvGrpSpPr>
            <p:cNvPr id="1481" name="Google Shape;1481;p154"/>
            <p:cNvGrpSpPr/>
            <p:nvPr/>
          </p:nvGrpSpPr>
          <p:grpSpPr>
            <a:xfrm>
              <a:off x="2898337" y="10048257"/>
              <a:ext cx="6754423" cy="2848322"/>
              <a:chOff x="3189022" y="10974844"/>
              <a:chExt cx="4360025" cy="1838611"/>
            </a:xfrm>
          </p:grpSpPr>
          <p:grpSp>
            <p:nvGrpSpPr>
              <p:cNvPr id="1482" name="Google Shape;1482;p154"/>
              <p:cNvGrpSpPr/>
              <p:nvPr/>
            </p:nvGrpSpPr>
            <p:grpSpPr>
              <a:xfrm>
                <a:off x="3218800" y="11014369"/>
                <a:ext cx="4330247" cy="1799086"/>
                <a:chOff x="578579" y="3633030"/>
                <a:chExt cx="3101824" cy="1288714"/>
              </a:xfrm>
            </p:grpSpPr>
            <p:sp>
              <p:nvSpPr>
                <p:cNvPr id="1483" name="Google Shape;1483;p154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 b="0" i="0" u="none" strike="noStrike" cap="non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84" name="Google Shape;1484;p154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0" i="0" u="none" strike="noStrike" cap="non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85" name="Google Shape;1485;p154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24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486" name="Google Shape;1486;p154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24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487" name="Google Shape;1487;p154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24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1488" name="Google Shape;1488;p154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489" name="Google Shape;1489;p154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490" name="Google Shape;1490;p154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491" name="Google Shape;1491;p154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1492" name="Google Shape;1492;p154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493" name="Google Shape;1493;p154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494" name="Google Shape;1494;p154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2976290" y="11949590"/>
              <a:ext cx="630340" cy="63033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_4">
  <p:cSld name="Encerramento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6" name="Google Shape;1496;p155"/>
          <p:cNvPicPr preferRelativeResize="0"/>
          <p:nvPr/>
        </p:nvPicPr>
        <p:blipFill rotWithShape="1">
          <a:blip r:embed="rId3">
            <a:alphaModFix/>
          </a:blip>
          <a:srcRect t="7" r="87407" b="6"/>
          <a:stretch/>
        </p:blipFill>
        <p:spPr>
          <a:xfrm rot="10800000">
            <a:off x="21315992" y="0"/>
            <a:ext cx="3071181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7" name="Google Shape;1497;p155"/>
          <p:cNvSpPr txBox="1"/>
          <p:nvPr/>
        </p:nvSpPr>
        <p:spPr>
          <a:xfrm>
            <a:off x="2887684" y="1879707"/>
            <a:ext cx="6096541" cy="1354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00"/>
              <a:buFont typeface="Arial"/>
              <a:buNone/>
            </a:pPr>
            <a:r>
              <a:rPr lang="pt-BR" sz="82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8" name="Google Shape;1498;p1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1499" name="Google Shape;1499;p155"/>
          <p:cNvSpPr txBox="1">
            <a:spLocks noGrp="1"/>
          </p:cNvSpPr>
          <p:nvPr>
            <p:ph type="body" idx="1"/>
          </p:nvPr>
        </p:nvSpPr>
        <p:spPr>
          <a:xfrm>
            <a:off x="6484977" y="36549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500" name="Google Shape;1500;p155"/>
          <p:cNvSpPr txBox="1">
            <a:spLocks noGrp="1"/>
          </p:cNvSpPr>
          <p:nvPr>
            <p:ph type="body" idx="2"/>
          </p:nvPr>
        </p:nvSpPr>
        <p:spPr>
          <a:xfrm>
            <a:off x="6484977" y="43440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501" name="Google Shape;1501;p155"/>
          <p:cNvSpPr txBox="1">
            <a:spLocks noGrp="1"/>
          </p:cNvSpPr>
          <p:nvPr>
            <p:ph type="body" idx="3"/>
          </p:nvPr>
        </p:nvSpPr>
        <p:spPr>
          <a:xfrm>
            <a:off x="6484977" y="4922311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502" name="Google Shape;1502;p155"/>
          <p:cNvSpPr txBox="1">
            <a:spLocks noGrp="1"/>
          </p:cNvSpPr>
          <p:nvPr>
            <p:ph type="body" idx="4"/>
          </p:nvPr>
        </p:nvSpPr>
        <p:spPr>
          <a:xfrm>
            <a:off x="6484977" y="5500575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503" name="Google Shape;1503;p155"/>
          <p:cNvSpPr txBox="1"/>
          <p:nvPr/>
        </p:nvSpPr>
        <p:spPr>
          <a:xfrm>
            <a:off x="2825142" y="6991718"/>
            <a:ext cx="8161019" cy="2128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4" name="Google Shape;1504;p15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982581" y="11770490"/>
            <a:ext cx="3517902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1505" name="Google Shape;1505;p155"/>
          <p:cNvSpPr txBox="1"/>
          <p:nvPr/>
        </p:nvSpPr>
        <p:spPr>
          <a:xfrm>
            <a:off x="14451091" y="12072141"/>
            <a:ext cx="454643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t-BR" sz="36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3600" b="1" i="0" u="none" strike="noStrike" cap="none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6" name="Google Shape;1506;p155"/>
          <p:cNvSpPr>
            <a:spLocks noGrp="1"/>
          </p:cNvSpPr>
          <p:nvPr>
            <p:ph type="pic" idx="5"/>
          </p:nvPr>
        </p:nvSpPr>
        <p:spPr>
          <a:xfrm>
            <a:off x="3526042" y="3887789"/>
            <a:ext cx="1959306" cy="1959306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1507" name="Google Shape;1507;p155"/>
          <p:cNvPicPr preferRelativeResize="0"/>
          <p:nvPr/>
        </p:nvPicPr>
        <p:blipFill rotWithShape="1">
          <a:blip r:embed="rId6">
            <a:alphaModFix/>
          </a:blip>
          <a:srcRect l="87961" t="7" r="1019" b="78824"/>
          <a:stretch/>
        </p:blipFill>
        <p:spPr>
          <a:xfrm rot="10800000">
            <a:off x="-1" y="10812212"/>
            <a:ext cx="2686653" cy="2903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8" name="Google Shape;1508;p155"/>
          <p:cNvPicPr preferRelativeResize="0"/>
          <p:nvPr/>
        </p:nvPicPr>
        <p:blipFill rotWithShape="1">
          <a:blip r:embed="rId6">
            <a:alphaModFix/>
          </a:blip>
          <a:srcRect l="87960" t="7" b="78824"/>
          <a:stretch/>
        </p:blipFill>
        <p:spPr>
          <a:xfrm>
            <a:off x="20460583" y="0"/>
            <a:ext cx="2936035" cy="290378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09" name="Google Shape;1509;p155"/>
          <p:cNvGrpSpPr/>
          <p:nvPr/>
        </p:nvGrpSpPr>
        <p:grpSpPr>
          <a:xfrm>
            <a:off x="2898337" y="10048257"/>
            <a:ext cx="6754423" cy="2848322"/>
            <a:chOff x="2898337" y="10048257"/>
            <a:chExt cx="6754423" cy="2848322"/>
          </a:xfrm>
        </p:grpSpPr>
        <p:grpSp>
          <p:nvGrpSpPr>
            <p:cNvPr id="1510" name="Google Shape;1510;p155"/>
            <p:cNvGrpSpPr/>
            <p:nvPr/>
          </p:nvGrpSpPr>
          <p:grpSpPr>
            <a:xfrm>
              <a:off x="2898337" y="10048257"/>
              <a:ext cx="6754423" cy="2848322"/>
              <a:chOff x="3189022" y="10974844"/>
              <a:chExt cx="4360025" cy="1838611"/>
            </a:xfrm>
          </p:grpSpPr>
          <p:grpSp>
            <p:nvGrpSpPr>
              <p:cNvPr id="1511" name="Google Shape;1511;p155"/>
              <p:cNvGrpSpPr/>
              <p:nvPr/>
            </p:nvGrpSpPr>
            <p:grpSpPr>
              <a:xfrm>
                <a:off x="3218800" y="11014369"/>
                <a:ext cx="4330247" cy="1799086"/>
                <a:chOff x="578579" y="3633030"/>
                <a:chExt cx="3101824" cy="1288714"/>
              </a:xfrm>
            </p:grpSpPr>
            <p:sp>
              <p:nvSpPr>
                <p:cNvPr id="1512" name="Google Shape;1512;p155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 b="0" i="0" u="none" strike="noStrike" cap="non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13" name="Google Shape;1513;p155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0" i="0" u="none" strike="noStrike" cap="non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14" name="Google Shape;1514;p155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24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515" name="Google Shape;1515;p155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24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516" name="Google Shape;1516;p155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24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1517" name="Google Shape;1517;p155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518" name="Google Shape;1518;p155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519" name="Google Shape;1519;p155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520" name="Google Shape;1520;p155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1521" name="Google Shape;1521;p155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22" name="Google Shape;1522;p155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523" name="Google Shape;1523;p155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2976290" y="11949590"/>
              <a:ext cx="630340" cy="63033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Cinza">
  <p:cSld name="Conteúdo_Livre_Cinza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75" name="Google Shape;7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Roxo">
  <p:cSld name="Conteúdo_Livre_Roxo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79" name="Google Shape;79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údo_Livre_Amarelo">
  <p:cSld name="1_Conteúdo_Livre_Amarelo">
    <p:bg>
      <p:bgPr>
        <a:solidFill>
          <a:schemeClr val="lt2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83" name="Google Shape;83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2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21" Type="http://schemas.openxmlformats.org/officeDocument/2006/relationships/slideLayout" Target="../slideLayouts/slideLayout25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5" Type="http://schemas.openxmlformats.org/officeDocument/2006/relationships/slideLayout" Target="../slideLayouts/slideLayout29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2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23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23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Relationship Id="rId22" Type="http://schemas.openxmlformats.org/officeDocument/2006/relationships/slideLayout" Target="../slideLayouts/slideLayout26.xml"/><Relationship Id="rId27" Type="http://schemas.openxmlformats.org/officeDocument/2006/relationships/image" Target="../media/image16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7.png"/><Relationship Id="rId5" Type="http://schemas.openxmlformats.org/officeDocument/2006/relationships/image" Target="../media/image48.png"/><Relationship Id="rId4" Type="http://schemas.openxmlformats.org/officeDocument/2006/relationships/image" Target="../media/image1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image" Target="../media/image16.png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59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/>
        </p:nvSpPr>
        <p:spPr>
          <a:xfrm>
            <a:off x="11326087" y="11713276"/>
            <a:ext cx="162416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/>
          </a:p>
        </p:txBody>
      </p:sp>
      <p:pic>
        <p:nvPicPr>
          <p:cNvPr id="12" name="Google Shape;12;p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98562" y="2627093"/>
            <a:ext cx="6855133" cy="200926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9"/>
          <p:cNvPicPr preferRelativeResize="0"/>
          <p:nvPr/>
        </p:nvPicPr>
        <p:blipFill rotWithShape="1">
          <a:blip r:embed="rId27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  <p:sldLayoutId id="2147483677" r:id="rId24"/>
    <p:sldLayoutId id="2147483678" r:id="rId25"/>
  </p:sldLayoutIdLst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7" name="Google Shape;1147;p1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1148" name="Google Shape;1148;p118"/>
          <p:cNvSpPr txBox="1"/>
          <p:nvPr/>
        </p:nvSpPr>
        <p:spPr>
          <a:xfrm>
            <a:off x="11326087" y="11713276"/>
            <a:ext cx="162416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t-BR" sz="3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9" name="Google Shape;1149;p1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98562" y="2627093"/>
            <a:ext cx="6855133" cy="200926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Google Shape;1183;p12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184" name="Google Shape;1184;p1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5" name="Google Shape;1185;p1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2137" y="1092200"/>
            <a:ext cx="23202900" cy="110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6" name="Google Shape;1186;p1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2" name="Google Shape;1202;p126"/>
          <p:cNvPicPr preferRelativeResize="0"/>
          <p:nvPr/>
        </p:nvPicPr>
        <p:blipFill rotWithShape="1">
          <a:blip r:embed="rId26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1203" name="Google Shape;1203;p126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  <p:sldLayoutId id="2147483773" r:id="rId15"/>
    <p:sldLayoutId id="2147483774" r:id="rId16"/>
    <p:sldLayoutId id="2147483775" r:id="rId17"/>
    <p:sldLayoutId id="2147483776" r:id="rId18"/>
    <p:sldLayoutId id="2147483777" r:id="rId19"/>
    <p:sldLayoutId id="2147483778" r:id="rId20"/>
    <p:sldLayoutId id="2147483779" r:id="rId21"/>
    <p:sldLayoutId id="2147483780" r:id="rId22"/>
    <p:sldLayoutId id="2147483781" r:id="rId23"/>
    <p:sldLayoutId id="2147483782" r:id="rId24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7" name="Google Shape;1407;p1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6271" y="440984"/>
            <a:ext cx="981228" cy="77821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rive.google.com/file/d/1-kk0I9cyaxt8FGF8EvqleMqg35gmTary/view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8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8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dn.totvs.com/display/public/CMNET/Hotal+Back+Ful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7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8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8" name="Google Shape;1528;p156"/>
          <p:cNvSpPr txBox="1">
            <a:spLocks noGrp="1"/>
          </p:cNvSpPr>
          <p:nvPr>
            <p:ph type="body" idx="1"/>
          </p:nvPr>
        </p:nvSpPr>
        <p:spPr>
          <a:xfrm>
            <a:off x="10774027" y="2408715"/>
            <a:ext cx="10423428" cy="2370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225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</a:pPr>
            <a:r>
              <a:rPr lang="pt-BR"/>
              <a:t>Totvs Backoffice -</a:t>
            </a:r>
            <a:endParaRPr/>
          </a:p>
          <a:p>
            <a:pPr marL="0" lvl="0" indent="0" algn="l" rtl="0">
              <a:lnSpc>
                <a:spcPct val="122500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</a:pPr>
            <a:r>
              <a:rPr lang="pt-BR"/>
              <a:t>Linha CMNET</a:t>
            </a:r>
            <a:endParaRPr/>
          </a:p>
          <a:p>
            <a:pPr marL="0" lvl="0" indent="0" algn="l" rtl="0">
              <a:lnSpc>
                <a:spcPct val="122500"/>
              </a:lnSpc>
              <a:spcBef>
                <a:spcPts val="200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</a:pPr>
            <a:r>
              <a:rPr lang="pt-BR">
                <a:solidFill>
                  <a:schemeClr val="accent2"/>
                </a:solidFill>
              </a:rPr>
              <a:t>Release 6.11.25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1529" name="Google Shape;1529;p156"/>
          <p:cNvSpPr txBox="1">
            <a:spLocks noGrp="1"/>
          </p:cNvSpPr>
          <p:nvPr>
            <p:ph type="body" idx="2"/>
          </p:nvPr>
        </p:nvSpPr>
        <p:spPr>
          <a:xfrm>
            <a:off x="12873371" y="11723632"/>
            <a:ext cx="2897100" cy="6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</a:pPr>
            <a:r>
              <a:rPr lang="pt-BR"/>
              <a:t>Setembro</a:t>
            </a:r>
            <a:endParaRPr/>
          </a:p>
        </p:txBody>
      </p:sp>
      <p:sp>
        <p:nvSpPr>
          <p:cNvPr id="1530" name="Google Shape;1530;p156"/>
          <p:cNvSpPr txBox="1">
            <a:spLocks noGrp="1"/>
          </p:cNvSpPr>
          <p:nvPr>
            <p:ph type="body" idx="3"/>
          </p:nvPr>
        </p:nvSpPr>
        <p:spPr>
          <a:xfrm>
            <a:off x="11693235" y="9974616"/>
            <a:ext cx="9504219" cy="84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</a:pPr>
            <a:r>
              <a:rPr lang="pt-BR"/>
              <a:t>Equipe Produtos Backoffice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" name="Google Shape;1640;p165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</a:pPr>
            <a:r>
              <a:rPr lang="pt-BR">
                <a:solidFill>
                  <a:schemeClr val="accent1"/>
                </a:solidFill>
              </a:rPr>
              <a:t>Fatura Hotel</a:t>
            </a:r>
            <a:endParaRPr/>
          </a:p>
        </p:txBody>
      </p:sp>
      <p:sp>
        <p:nvSpPr>
          <p:cNvPr id="1641" name="Google Shape;1641;p165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10</a:t>
            </a:fld>
            <a:endParaRPr/>
          </a:p>
        </p:txBody>
      </p:sp>
      <p:sp>
        <p:nvSpPr>
          <p:cNvPr id="1642" name="Google Shape;1642;p165"/>
          <p:cNvSpPr/>
          <p:nvPr/>
        </p:nvSpPr>
        <p:spPr>
          <a:xfrm>
            <a:off x="2061497" y="1962835"/>
            <a:ext cx="21153834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07 - Refatoração da Funcionalidade de Geração de Fatura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3" name="Google Shape;1643;p165"/>
          <p:cNvSpPr/>
          <p:nvPr/>
        </p:nvSpPr>
        <p:spPr>
          <a:xfrm>
            <a:off x="2061495" y="4238171"/>
            <a:ext cx="10222518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19999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172B4D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44" name="Google Shape;1644;p165"/>
          <p:cNvSpPr/>
          <p:nvPr/>
        </p:nvSpPr>
        <p:spPr>
          <a:xfrm>
            <a:off x="2061498" y="3761117"/>
            <a:ext cx="10222518" cy="47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5" name="Google Shape;1645;p165"/>
          <p:cNvSpPr/>
          <p:nvPr/>
        </p:nvSpPr>
        <p:spPr>
          <a:xfrm>
            <a:off x="2061500" y="2553246"/>
            <a:ext cx="21153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b="0" i="1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Acesso: Geração &gt; Fatura</a:t>
            </a:r>
            <a:endParaRPr sz="2500" b="0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6" name="Google Shape;1646;p165"/>
          <p:cNvSpPr/>
          <p:nvPr/>
        </p:nvSpPr>
        <p:spPr>
          <a:xfrm>
            <a:off x="12992812" y="4286244"/>
            <a:ext cx="1022251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7" name="Google Shape;1647;p165"/>
          <p:cNvSpPr/>
          <p:nvPr/>
        </p:nvSpPr>
        <p:spPr>
          <a:xfrm>
            <a:off x="12992815" y="3809190"/>
            <a:ext cx="10222518" cy="47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8" name="Google Shape;1648;p165"/>
          <p:cNvSpPr/>
          <p:nvPr/>
        </p:nvSpPr>
        <p:spPr>
          <a:xfrm>
            <a:off x="2062800" y="3070800"/>
            <a:ext cx="21153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pt-BR" sz="22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Refatoração da tela de geração de fatura</a:t>
            </a:r>
            <a:endParaRPr sz="2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9" name="Google Shape;1649;p165"/>
          <p:cNvSpPr/>
          <p:nvPr/>
        </p:nvSpPr>
        <p:spPr>
          <a:xfrm>
            <a:off x="12076408" y="6704112"/>
            <a:ext cx="23436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4" name="Google Shape;1654;p166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11</a:t>
            </a:fld>
            <a:endParaRPr/>
          </a:p>
        </p:txBody>
      </p:sp>
      <p:pic>
        <p:nvPicPr>
          <p:cNvPr id="1655" name="Google Shape;1655;p166" title="Untitled2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84300" y="-38924"/>
            <a:ext cx="18391750" cy="1379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" name="Google Shape;1660;p167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</a:pPr>
            <a:r>
              <a:rPr lang="pt-BR">
                <a:solidFill>
                  <a:schemeClr val="accent1"/>
                </a:solidFill>
              </a:rPr>
              <a:t>RAD</a:t>
            </a:r>
            <a:endParaRPr/>
          </a:p>
        </p:txBody>
      </p:sp>
      <p:sp>
        <p:nvSpPr>
          <p:cNvPr id="1661" name="Google Shape;1661;p167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12</a:t>
            </a:fld>
            <a:endParaRPr/>
          </a:p>
        </p:txBody>
      </p:sp>
      <p:sp>
        <p:nvSpPr>
          <p:cNvPr id="1662" name="Google Shape;1662;p167"/>
          <p:cNvSpPr/>
          <p:nvPr/>
        </p:nvSpPr>
        <p:spPr>
          <a:xfrm>
            <a:off x="2061497" y="1962835"/>
            <a:ext cx="21153834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0</a:t>
            </a:r>
            <a:r>
              <a:rPr lang="pt-BR" sz="3000" b="1">
                <a:latin typeface="Tahoma"/>
                <a:ea typeface="Tahoma"/>
                <a:cs typeface="Tahoma"/>
                <a:sym typeface="Tahoma"/>
              </a:rPr>
              <a:t>8</a:t>
            </a:r>
            <a:r>
              <a:rPr lang="pt-BR" sz="30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- Configuração e envio de e-mail de alerta para criação de processo RAD.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3" name="Google Shape;1663;p167"/>
          <p:cNvSpPr/>
          <p:nvPr/>
        </p:nvSpPr>
        <p:spPr>
          <a:xfrm>
            <a:off x="2061495" y="4238171"/>
            <a:ext cx="10222518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19999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172B4D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64" name="Google Shape;1664;p167"/>
          <p:cNvSpPr/>
          <p:nvPr/>
        </p:nvSpPr>
        <p:spPr>
          <a:xfrm>
            <a:off x="2061498" y="3761117"/>
            <a:ext cx="10222518" cy="47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5" name="Google Shape;1665;p167"/>
          <p:cNvSpPr/>
          <p:nvPr/>
        </p:nvSpPr>
        <p:spPr>
          <a:xfrm>
            <a:off x="2061500" y="2553246"/>
            <a:ext cx="21153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b="0" i="1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Acesso: Sistema &gt; Configuração &gt; Parâmetros do Sistema</a:t>
            </a:r>
            <a:endParaRPr sz="2500" b="0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6" name="Google Shape;1666;p167"/>
          <p:cNvSpPr/>
          <p:nvPr/>
        </p:nvSpPr>
        <p:spPr>
          <a:xfrm>
            <a:off x="12992812" y="4286244"/>
            <a:ext cx="1022251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7" name="Google Shape;1667;p167"/>
          <p:cNvSpPr/>
          <p:nvPr/>
        </p:nvSpPr>
        <p:spPr>
          <a:xfrm>
            <a:off x="12992815" y="3809190"/>
            <a:ext cx="10222518" cy="47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8" name="Google Shape;1668;p167"/>
          <p:cNvSpPr/>
          <p:nvPr/>
        </p:nvSpPr>
        <p:spPr>
          <a:xfrm>
            <a:off x="2062800" y="3070800"/>
            <a:ext cx="21153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Retificação da parametrização do email no RAD.</a:t>
            </a:r>
            <a:endParaRPr sz="2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9" name="Google Shape;1669;p167"/>
          <p:cNvSpPr/>
          <p:nvPr/>
        </p:nvSpPr>
        <p:spPr>
          <a:xfrm>
            <a:off x="12076408" y="6704112"/>
            <a:ext cx="23436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1670" name="Google Shape;1670;p1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845287"/>
            <a:ext cx="9932151" cy="9756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1" name="Google Shape;1671;p16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68120" y="3747316"/>
            <a:ext cx="17594184" cy="4962462"/>
          </a:xfrm>
          <a:prstGeom prst="rect">
            <a:avLst/>
          </a:prstGeom>
          <a:noFill/>
          <a:ln>
            <a:noFill/>
          </a:ln>
        </p:spPr>
      </p:pic>
      <p:sp>
        <p:nvSpPr>
          <p:cNvPr id="1672" name="Google Shape;1672;p167"/>
          <p:cNvSpPr txBox="1"/>
          <p:nvPr/>
        </p:nvSpPr>
        <p:spPr>
          <a:xfrm>
            <a:off x="11011710" y="12545241"/>
            <a:ext cx="1029186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Parâmetro do RAD</a:t>
            </a:r>
            <a:endParaRPr sz="36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73" name="Google Shape;1673;p167"/>
          <p:cNvCxnSpPr>
            <a:stCxn id="1672" idx="1"/>
          </p:cNvCxnSpPr>
          <p:nvPr/>
        </p:nvCxnSpPr>
        <p:spPr>
          <a:xfrm rot="10800000">
            <a:off x="9932010" y="12868406"/>
            <a:ext cx="1079700" cy="0"/>
          </a:xfrm>
          <a:prstGeom prst="straightConnector1">
            <a:avLst/>
          </a:prstGeom>
          <a:noFill/>
          <a:ln w="571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74" name="Google Shape;1674;p167"/>
          <p:cNvSpPr txBox="1"/>
          <p:nvPr/>
        </p:nvSpPr>
        <p:spPr>
          <a:xfrm>
            <a:off x="13698331" y="9617095"/>
            <a:ext cx="851517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NOTIFICAÇÃO POR E-MAIL</a:t>
            </a:r>
            <a:endParaRPr sz="36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75" name="Google Shape;1675;p167"/>
          <p:cNvCxnSpPr/>
          <p:nvPr/>
        </p:nvCxnSpPr>
        <p:spPr>
          <a:xfrm>
            <a:off x="16556477" y="8709778"/>
            <a:ext cx="38910" cy="901150"/>
          </a:xfrm>
          <a:prstGeom prst="straightConnector1">
            <a:avLst/>
          </a:prstGeom>
          <a:noFill/>
          <a:ln w="571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" name="Google Shape;1680;p168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</a:pPr>
            <a:r>
              <a:rPr lang="pt-BR">
                <a:solidFill>
                  <a:schemeClr val="accent1"/>
                </a:solidFill>
              </a:rPr>
              <a:t>Plugin - FaturaHotel</a:t>
            </a:r>
            <a:endParaRPr/>
          </a:p>
        </p:txBody>
      </p:sp>
      <p:sp>
        <p:nvSpPr>
          <p:cNvPr id="1681" name="Google Shape;1681;p168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13</a:t>
            </a:fld>
            <a:endParaRPr/>
          </a:p>
        </p:txBody>
      </p:sp>
      <p:sp>
        <p:nvSpPr>
          <p:cNvPr id="1682" name="Google Shape;1682;p168"/>
          <p:cNvSpPr/>
          <p:nvPr/>
        </p:nvSpPr>
        <p:spPr>
          <a:xfrm>
            <a:off x="2061497" y="1962835"/>
            <a:ext cx="21153834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09 - Intregração XML PMS</a:t>
            </a:r>
            <a:r>
              <a:rPr lang="pt-BR" sz="3000" b="1">
                <a:latin typeface="Tahoma"/>
                <a:ea typeface="Tahoma"/>
                <a:cs typeface="Tahoma"/>
                <a:sym typeface="Tahoma"/>
              </a:rPr>
              <a:t>-</a:t>
            </a:r>
            <a:r>
              <a:rPr lang="pt-BR" sz="30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Opera ao Back Hotal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3" name="Google Shape;1683;p168"/>
          <p:cNvSpPr/>
          <p:nvPr/>
        </p:nvSpPr>
        <p:spPr>
          <a:xfrm>
            <a:off x="2061495" y="4238171"/>
            <a:ext cx="10222518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19999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172B4D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84" name="Google Shape;1684;p168"/>
          <p:cNvSpPr/>
          <p:nvPr/>
        </p:nvSpPr>
        <p:spPr>
          <a:xfrm>
            <a:off x="2061498" y="3761117"/>
            <a:ext cx="10222518" cy="47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5" name="Google Shape;1685;p168"/>
          <p:cNvSpPr/>
          <p:nvPr/>
        </p:nvSpPr>
        <p:spPr>
          <a:xfrm>
            <a:off x="2061500" y="2553246"/>
            <a:ext cx="21153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b="0" i="1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Acesso: Plugin &gt; Opera &gt; Intregração PMS Opera XML </a:t>
            </a:r>
            <a:endParaRPr sz="2500" b="0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6" name="Google Shape;1686;p168"/>
          <p:cNvSpPr/>
          <p:nvPr/>
        </p:nvSpPr>
        <p:spPr>
          <a:xfrm>
            <a:off x="12992812" y="4286244"/>
            <a:ext cx="1022251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7" name="Google Shape;1687;p168"/>
          <p:cNvSpPr/>
          <p:nvPr/>
        </p:nvSpPr>
        <p:spPr>
          <a:xfrm>
            <a:off x="12992815" y="3809190"/>
            <a:ext cx="10222518" cy="47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8" name="Google Shape;1688;p168"/>
          <p:cNvSpPr/>
          <p:nvPr/>
        </p:nvSpPr>
        <p:spPr>
          <a:xfrm>
            <a:off x="2062800" y="3070800"/>
            <a:ext cx="21153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Obs.: TDN criado e associado ao botão ajuda</a:t>
            </a:r>
            <a:endParaRPr sz="2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9" name="Google Shape;1689;p168"/>
          <p:cNvSpPr/>
          <p:nvPr/>
        </p:nvSpPr>
        <p:spPr>
          <a:xfrm>
            <a:off x="12076408" y="6704112"/>
            <a:ext cx="23436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1690" name="Google Shape;1690;p1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6300" y="3509545"/>
            <a:ext cx="19457112" cy="1020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5" name="Google Shape;1695;p169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</a:pPr>
            <a:r>
              <a:rPr lang="pt-BR">
                <a:solidFill>
                  <a:schemeClr val="accent1"/>
                </a:solidFill>
              </a:rPr>
              <a:t>Email - InterfaceBT</a:t>
            </a:r>
            <a:endParaRPr/>
          </a:p>
        </p:txBody>
      </p:sp>
      <p:sp>
        <p:nvSpPr>
          <p:cNvPr id="1696" name="Google Shape;1696;p16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14</a:t>
            </a:fld>
            <a:endParaRPr/>
          </a:p>
        </p:txBody>
      </p:sp>
      <p:sp>
        <p:nvSpPr>
          <p:cNvPr id="1697" name="Google Shape;1697;p169"/>
          <p:cNvSpPr/>
          <p:nvPr/>
        </p:nvSpPr>
        <p:spPr>
          <a:xfrm>
            <a:off x="2061497" y="1962835"/>
            <a:ext cx="21153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30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0 - </a:t>
            </a:r>
            <a:r>
              <a:rPr lang="pt-BR" sz="3000" b="1">
                <a:latin typeface="Tahoma"/>
                <a:ea typeface="Tahoma"/>
                <a:cs typeface="Tahoma"/>
                <a:sym typeface="Tahoma"/>
              </a:rPr>
              <a:t>Email - InterfaceBT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8" name="Google Shape;1698;p169"/>
          <p:cNvSpPr/>
          <p:nvPr/>
        </p:nvSpPr>
        <p:spPr>
          <a:xfrm>
            <a:off x="2061495" y="4238171"/>
            <a:ext cx="10222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19998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172B4D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99" name="Google Shape;1699;p169"/>
          <p:cNvSpPr/>
          <p:nvPr/>
        </p:nvSpPr>
        <p:spPr>
          <a:xfrm>
            <a:off x="2061498" y="3761117"/>
            <a:ext cx="102225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0" name="Google Shape;1700;p169"/>
          <p:cNvSpPr/>
          <p:nvPr/>
        </p:nvSpPr>
        <p:spPr>
          <a:xfrm>
            <a:off x="12992812" y="4286244"/>
            <a:ext cx="10222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1" name="Google Shape;1701;p169"/>
          <p:cNvSpPr/>
          <p:nvPr/>
        </p:nvSpPr>
        <p:spPr>
          <a:xfrm>
            <a:off x="12992815" y="3809190"/>
            <a:ext cx="102225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2" name="Google Shape;1702;p169"/>
          <p:cNvSpPr/>
          <p:nvPr/>
        </p:nvSpPr>
        <p:spPr>
          <a:xfrm>
            <a:off x="12076408" y="6704112"/>
            <a:ext cx="234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1703" name="Google Shape;1703;p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24300" y="2699075"/>
            <a:ext cx="13650501" cy="1058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8" name="Google Shape;1708;p170"/>
          <p:cNvSpPr txBox="1">
            <a:spLocks noGrp="1"/>
          </p:cNvSpPr>
          <p:nvPr>
            <p:ph type="body" idx="1"/>
          </p:nvPr>
        </p:nvSpPr>
        <p:spPr>
          <a:xfrm>
            <a:off x="6484977" y="36549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</a:pPr>
            <a:r>
              <a:rPr lang="pt-BR"/>
              <a:t>Equipe Produtos Backoffice</a:t>
            </a:r>
            <a:endParaRPr/>
          </a:p>
        </p:txBody>
      </p:sp>
      <p:sp>
        <p:nvSpPr>
          <p:cNvPr id="1709" name="Google Shape;1709;p170"/>
          <p:cNvSpPr txBox="1">
            <a:spLocks noGrp="1"/>
          </p:cNvSpPr>
          <p:nvPr>
            <p:ph type="body" idx="2"/>
          </p:nvPr>
        </p:nvSpPr>
        <p:spPr>
          <a:xfrm>
            <a:off x="6484977" y="43440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</a:pPr>
            <a:r>
              <a:rPr lang="pt-BR"/>
              <a:t>Área</a:t>
            </a:r>
            <a:endParaRPr/>
          </a:p>
        </p:txBody>
      </p:sp>
      <p:sp>
        <p:nvSpPr>
          <p:cNvPr id="1710" name="Google Shape;1710;p170"/>
          <p:cNvSpPr txBox="1">
            <a:spLocks noGrp="1"/>
          </p:cNvSpPr>
          <p:nvPr>
            <p:ph type="body" idx="3"/>
          </p:nvPr>
        </p:nvSpPr>
        <p:spPr>
          <a:xfrm>
            <a:off x="6484977" y="4922311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</a:pPr>
            <a:r>
              <a:rPr lang="pt-BR"/>
              <a:t>Contato</a:t>
            </a:r>
            <a:endParaRPr/>
          </a:p>
        </p:txBody>
      </p:sp>
      <p:sp>
        <p:nvSpPr>
          <p:cNvPr id="1711" name="Google Shape;1711;p170"/>
          <p:cNvSpPr txBox="1">
            <a:spLocks noGrp="1"/>
          </p:cNvSpPr>
          <p:nvPr>
            <p:ph type="body" idx="4"/>
          </p:nvPr>
        </p:nvSpPr>
        <p:spPr>
          <a:xfrm>
            <a:off x="6484977" y="5500575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</a:pPr>
            <a:r>
              <a:rPr lang="pt-BR"/>
              <a:t>E-mail TOTVS</a:t>
            </a:r>
            <a:endParaRPr/>
          </a:p>
        </p:txBody>
      </p:sp>
      <p:pic>
        <p:nvPicPr>
          <p:cNvPr id="1712" name="Google Shape;1712;p170"/>
          <p:cNvPicPr preferRelativeResize="0">
            <a:picLocks noGrp="1"/>
          </p:cNvPicPr>
          <p:nvPr>
            <p:ph type="pic" idx="5"/>
          </p:nvPr>
        </p:nvPicPr>
        <p:blipFill rotWithShape="1">
          <a:blip r:embed="rId3">
            <a:alphaModFix/>
          </a:blip>
          <a:srcRect l="25250" t="39554" r="25249" b="10950"/>
          <a:stretch/>
        </p:blipFill>
        <p:spPr>
          <a:xfrm>
            <a:off x="3526042" y="3887789"/>
            <a:ext cx="1959306" cy="1959306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rgbClr val="0ADBE3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713" name="Google Shape;1713;p170"/>
          <p:cNvPicPr preferRelativeResize="0"/>
          <p:nvPr/>
        </p:nvPicPr>
        <p:blipFill rotWithShape="1">
          <a:blip r:embed="rId4">
            <a:alphaModFix/>
          </a:blip>
          <a:srcRect l="13332" t="7902" r="16790" b="11458"/>
          <a:stretch/>
        </p:blipFill>
        <p:spPr>
          <a:xfrm rot="-526">
            <a:off x="3526050" y="3916602"/>
            <a:ext cx="1959300" cy="1901700"/>
          </a:xfrm>
          <a:prstGeom prst="flowChartConnector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5" name="Google Shape;1535;p157"/>
          <p:cNvSpPr txBox="1">
            <a:spLocks noGrp="1"/>
          </p:cNvSpPr>
          <p:nvPr>
            <p:ph type="body" idx="1"/>
          </p:nvPr>
        </p:nvSpPr>
        <p:spPr>
          <a:xfrm>
            <a:off x="5754974" y="3341300"/>
            <a:ext cx="3933900" cy="14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None/>
            </a:pPr>
            <a:r>
              <a:rPr lang="pt-BR"/>
              <a:t>Apresentação de liberações da release 6.11.25 Backoffice</a:t>
            </a:r>
            <a:endParaRPr/>
          </a:p>
          <a:p>
            <a:pPr marL="0" lvl="0" indent="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None/>
            </a:pPr>
            <a:endParaRPr/>
          </a:p>
        </p:txBody>
      </p:sp>
      <p:sp>
        <p:nvSpPr>
          <p:cNvPr id="1536" name="Google Shape;1536;p157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2</a:t>
            </a:fld>
            <a:endParaRPr/>
          </a:p>
        </p:txBody>
      </p:sp>
      <p:sp>
        <p:nvSpPr>
          <p:cNvPr id="1537" name="Google Shape;1537;p157"/>
          <p:cNvSpPr txBox="1"/>
          <p:nvPr/>
        </p:nvSpPr>
        <p:spPr>
          <a:xfrm>
            <a:off x="4063722" y="1252235"/>
            <a:ext cx="2792752" cy="784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pt-BR" sz="4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AGENDA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38" name="Google Shape;1538;p1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87200" y="2466000"/>
            <a:ext cx="2038350" cy="315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3" name="Google Shape;1543;p158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</a:pPr>
            <a:r>
              <a:rPr lang="pt-BR">
                <a:solidFill>
                  <a:schemeClr val="accent1"/>
                </a:solidFill>
              </a:rPr>
              <a:t>Objetivo</a:t>
            </a:r>
            <a:endParaRPr/>
          </a:p>
        </p:txBody>
      </p:sp>
      <p:sp>
        <p:nvSpPr>
          <p:cNvPr id="1544" name="Google Shape;1544;p158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3</a:t>
            </a:fld>
            <a:endParaRPr/>
          </a:p>
        </p:txBody>
      </p:sp>
      <p:sp>
        <p:nvSpPr>
          <p:cNvPr id="1545" name="Google Shape;1545;p158"/>
          <p:cNvSpPr/>
          <p:nvPr/>
        </p:nvSpPr>
        <p:spPr>
          <a:xfrm>
            <a:off x="2061497" y="1962835"/>
            <a:ext cx="21153834" cy="449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t-BR" sz="3200" b="0" i="0" u="none" strike="noStrike" cap="none">
                <a:solidFill>
                  <a:srgbClr val="002060"/>
                </a:solidFill>
                <a:latin typeface="Lato"/>
                <a:ea typeface="Lato"/>
                <a:cs typeface="Lato"/>
                <a:sym typeface="Lato"/>
              </a:rPr>
              <a:t>Este documento contempla liberações (telas, regras, funcionalidades e implementações) contidas na release 6.11.25 das Soluções Hotal Back Office.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1" i="0" u="none" strike="noStrike" cap="none">
              <a:solidFill>
                <a:srgbClr val="002060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t-BR" sz="3200" b="0" i="0" u="none" strike="noStrike" cap="none">
                <a:solidFill>
                  <a:srgbClr val="002060"/>
                </a:solidFill>
                <a:latin typeface="Lato"/>
                <a:ea typeface="Lato"/>
                <a:cs typeface="Lato"/>
                <a:sym typeface="Lato"/>
              </a:rPr>
              <a:t>Para acesso ao conteúdo completo das liberações, use o link abaixo para acessar o release note disponível no TDN.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7F7A7F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t-BR" sz="3200" b="0" i="0" u="sng" strike="noStrike" cap="none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https://tdn.totvs.com/display/public/CMNET/Hotal+Back+Full</a:t>
            </a:r>
            <a:endParaRPr sz="3200" b="0" i="0" u="sng" strike="noStrike" cap="none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1" i="0" u="none" strike="noStrike" cap="none">
              <a:solidFill>
                <a:srgbClr val="172B4D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0" name="Google Shape;1550;p159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</a:pPr>
            <a:r>
              <a:rPr lang="pt-BR">
                <a:solidFill>
                  <a:schemeClr val="accent1"/>
                </a:solidFill>
              </a:rPr>
              <a:t>Almoxarifado</a:t>
            </a:r>
            <a:endParaRPr/>
          </a:p>
        </p:txBody>
      </p:sp>
      <p:sp>
        <p:nvSpPr>
          <p:cNvPr id="1551" name="Google Shape;1551;p15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4</a:t>
            </a:fld>
            <a:endParaRPr/>
          </a:p>
        </p:txBody>
      </p:sp>
      <p:sp>
        <p:nvSpPr>
          <p:cNvPr id="1552" name="Google Shape;1552;p159"/>
          <p:cNvSpPr/>
          <p:nvPr/>
        </p:nvSpPr>
        <p:spPr>
          <a:xfrm>
            <a:off x="2061496" y="1948391"/>
            <a:ext cx="21153834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01 - Recebimento de nota XML/OC com dois centros de custo</a:t>
            </a:r>
            <a:endParaRPr sz="3000" b="1" i="0" u="none" strike="noStrike" cap="non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53" name="Google Shape;1553;p159"/>
          <p:cNvSpPr/>
          <p:nvPr/>
        </p:nvSpPr>
        <p:spPr>
          <a:xfrm>
            <a:off x="2061496" y="2557357"/>
            <a:ext cx="12192000" cy="47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b="0" i="1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Acesso: Movimentação - Compra - Recebimento de Mercadoria &gt;&gt; Com OC</a:t>
            </a:r>
            <a:endParaRPr sz="2500" b="0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4" name="Google Shape;1554;p159"/>
          <p:cNvSpPr/>
          <p:nvPr/>
        </p:nvSpPr>
        <p:spPr>
          <a:xfrm>
            <a:off x="2061496" y="3070831"/>
            <a:ext cx="2115383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Sistema não recebia corretamente nota por XML, quando a OC possuía mais de um centro de custo. </a:t>
            </a:r>
            <a:endParaRPr sz="2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5" name="Google Shape;1555;p159"/>
          <p:cNvSpPr/>
          <p:nvPr/>
        </p:nvSpPr>
        <p:spPr>
          <a:xfrm>
            <a:off x="2061497" y="4361603"/>
            <a:ext cx="2115383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6" name="Google Shape;1556;p159"/>
          <p:cNvSpPr/>
          <p:nvPr/>
        </p:nvSpPr>
        <p:spPr>
          <a:xfrm>
            <a:off x="12434299" y="6001350"/>
            <a:ext cx="10382586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1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557" name="Google Shape;1557;p1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07403" y="3602853"/>
            <a:ext cx="21707926" cy="10043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8" name="Google Shape;1558;p15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491967" y="7162351"/>
            <a:ext cx="11721539" cy="24132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3" name="Google Shape;1563;p160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</a:pPr>
            <a:r>
              <a:rPr lang="pt-BR">
                <a:solidFill>
                  <a:schemeClr val="accent1"/>
                </a:solidFill>
              </a:rPr>
              <a:t>Almoxarifado</a:t>
            </a:r>
            <a:endParaRPr/>
          </a:p>
        </p:txBody>
      </p:sp>
      <p:sp>
        <p:nvSpPr>
          <p:cNvPr id="1564" name="Google Shape;1564;p160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5</a:t>
            </a:fld>
            <a:endParaRPr/>
          </a:p>
        </p:txBody>
      </p:sp>
      <p:sp>
        <p:nvSpPr>
          <p:cNvPr id="1565" name="Google Shape;1565;p160"/>
          <p:cNvSpPr/>
          <p:nvPr/>
        </p:nvSpPr>
        <p:spPr>
          <a:xfrm>
            <a:off x="2061501" y="1962825"/>
            <a:ext cx="163503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02 - Contabilização de custos por atividade e projeto</a:t>
            </a:r>
            <a:r>
              <a:rPr lang="pt-BR" sz="3000" b="1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.</a:t>
            </a:r>
            <a:endParaRPr sz="3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6" name="Google Shape;1566;p160"/>
          <p:cNvSpPr/>
          <p:nvPr/>
        </p:nvSpPr>
        <p:spPr>
          <a:xfrm>
            <a:off x="2061497" y="2555305"/>
            <a:ext cx="121920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b="0" i="1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Acesso: Sistema &gt; Utilitários &gt; Integração Contábil dos Custos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7" name="Google Shape;1567;p160"/>
          <p:cNvSpPr/>
          <p:nvPr/>
        </p:nvSpPr>
        <p:spPr>
          <a:xfrm>
            <a:off x="2061496" y="3070831"/>
            <a:ext cx="211539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Sistema não integrava custos do almoxarifado, considerando a indicação da atividade/projeto do cadastro do insumo.</a:t>
            </a:r>
            <a:endParaRPr sz="2200" b="1" i="0" u="none" strike="noStrike" cap="non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68" name="Google Shape;1568;p160"/>
          <p:cNvSpPr/>
          <p:nvPr/>
        </p:nvSpPr>
        <p:spPr>
          <a:xfrm>
            <a:off x="12060378" y="6673334"/>
            <a:ext cx="266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9" name="Google Shape;1569;p160"/>
          <p:cNvSpPr/>
          <p:nvPr/>
        </p:nvSpPr>
        <p:spPr>
          <a:xfrm>
            <a:off x="12060378" y="6673334"/>
            <a:ext cx="266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0" name="Google Shape;1570;p160"/>
          <p:cNvSpPr/>
          <p:nvPr/>
        </p:nvSpPr>
        <p:spPr>
          <a:xfrm>
            <a:off x="12060378" y="6673334"/>
            <a:ext cx="266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1" name="Google Shape;1571;p160"/>
          <p:cNvSpPr txBox="1"/>
          <p:nvPr/>
        </p:nvSpPr>
        <p:spPr>
          <a:xfrm>
            <a:off x="447472" y="9186300"/>
            <a:ext cx="4591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2" name="Google Shape;1572;p160"/>
          <p:cNvSpPr txBox="1"/>
          <p:nvPr/>
        </p:nvSpPr>
        <p:spPr>
          <a:xfrm>
            <a:off x="18140766" y="10063463"/>
            <a:ext cx="4980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3" name="Google Shape;1573;p1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3175" y="3649051"/>
            <a:ext cx="21849249" cy="9822375"/>
          </a:xfrm>
          <a:prstGeom prst="rect">
            <a:avLst/>
          </a:prstGeom>
          <a:noFill/>
          <a:ln>
            <a:noFill/>
          </a:ln>
        </p:spPr>
      </p:pic>
      <p:sp>
        <p:nvSpPr>
          <p:cNvPr id="1574" name="Google Shape;1574;p160"/>
          <p:cNvSpPr txBox="1"/>
          <p:nvPr/>
        </p:nvSpPr>
        <p:spPr>
          <a:xfrm>
            <a:off x="3817225" y="7561475"/>
            <a:ext cx="61809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300" b="1"/>
              <a:t>REQUISIÇÃO POR ATIVIDADE PROJETO</a:t>
            </a:r>
            <a:endParaRPr sz="2300" b="1"/>
          </a:p>
        </p:txBody>
      </p:sp>
      <p:sp>
        <p:nvSpPr>
          <p:cNvPr id="1575" name="Google Shape;1575;p160"/>
          <p:cNvSpPr txBox="1"/>
          <p:nvPr/>
        </p:nvSpPr>
        <p:spPr>
          <a:xfrm>
            <a:off x="16129625" y="4138625"/>
            <a:ext cx="76338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300" b="1"/>
              <a:t>CADASTRO DE INSUMO - GUIA “CONTABILIZAÇÃO”</a:t>
            </a:r>
            <a:endParaRPr sz="2300" b="1"/>
          </a:p>
        </p:txBody>
      </p:sp>
      <p:sp>
        <p:nvSpPr>
          <p:cNvPr id="1576" name="Google Shape;1576;p160"/>
          <p:cNvSpPr txBox="1"/>
          <p:nvPr/>
        </p:nvSpPr>
        <p:spPr>
          <a:xfrm>
            <a:off x="21620950" y="7615200"/>
            <a:ext cx="18405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300" b="1"/>
              <a:t>RAZÃO</a:t>
            </a:r>
            <a:endParaRPr sz="2300" b="1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1" name="Google Shape;1581;p161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699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</a:pPr>
            <a:r>
              <a:rPr lang="pt-BR">
                <a:solidFill>
                  <a:schemeClr val="accent1"/>
                </a:solidFill>
              </a:rPr>
              <a:t>Contas a Pagar /Contas a Receber</a:t>
            </a:r>
            <a:endParaRPr/>
          </a:p>
        </p:txBody>
      </p:sp>
      <p:sp>
        <p:nvSpPr>
          <p:cNvPr id="1582" name="Google Shape;1582;p16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6</a:t>
            </a:fld>
            <a:endParaRPr/>
          </a:p>
        </p:txBody>
      </p:sp>
      <p:sp>
        <p:nvSpPr>
          <p:cNvPr id="1583" name="Google Shape;1583;p161"/>
          <p:cNvSpPr/>
          <p:nvPr/>
        </p:nvSpPr>
        <p:spPr>
          <a:xfrm>
            <a:off x="2061500" y="1962825"/>
            <a:ext cx="182493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03 - </a:t>
            </a:r>
            <a:r>
              <a:rPr lang="pt-BR" sz="3000" b="1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Estorno de lançamento de imposto retido.</a:t>
            </a:r>
            <a:endParaRPr sz="3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4" name="Google Shape;1584;p161"/>
          <p:cNvSpPr/>
          <p:nvPr/>
        </p:nvSpPr>
        <p:spPr>
          <a:xfrm>
            <a:off x="2061497" y="2555305"/>
            <a:ext cx="121920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pt-BR" sz="2500" b="0" i="1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Acesso: Lançamento &gt; Documentos &gt; Imposto retido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5" name="Google Shape;1585;p161"/>
          <p:cNvSpPr/>
          <p:nvPr/>
        </p:nvSpPr>
        <p:spPr>
          <a:xfrm>
            <a:off x="2061496" y="3070831"/>
            <a:ext cx="211539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pt-BR" sz="22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Padronização da operação de estorno de alteradores, onde é indicado a data desejada para estorno. Caso o imposto contabilize, a regra contábil para estorno também é aplicada. </a:t>
            </a:r>
            <a:endParaRPr sz="2200" b="1" i="0" u="none" strike="noStrike" cap="non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86" name="Google Shape;1586;p161"/>
          <p:cNvSpPr/>
          <p:nvPr/>
        </p:nvSpPr>
        <p:spPr>
          <a:xfrm>
            <a:off x="12060378" y="6673334"/>
            <a:ext cx="266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7" name="Google Shape;1587;p161"/>
          <p:cNvSpPr/>
          <p:nvPr/>
        </p:nvSpPr>
        <p:spPr>
          <a:xfrm>
            <a:off x="12060378" y="6673334"/>
            <a:ext cx="266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8" name="Google Shape;1588;p161"/>
          <p:cNvSpPr/>
          <p:nvPr/>
        </p:nvSpPr>
        <p:spPr>
          <a:xfrm>
            <a:off x="12060378" y="6673334"/>
            <a:ext cx="266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9" name="Google Shape;1589;p1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68284" y="3773406"/>
            <a:ext cx="19303125" cy="96515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4" name="Google Shape;1594;p162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</a:pPr>
            <a:r>
              <a:rPr lang="pt-BR">
                <a:solidFill>
                  <a:schemeClr val="accent1"/>
                </a:solidFill>
              </a:rPr>
              <a:t>Contabilidade</a:t>
            </a:r>
            <a:endParaRPr/>
          </a:p>
        </p:txBody>
      </p:sp>
      <p:sp>
        <p:nvSpPr>
          <p:cNvPr id="1595" name="Google Shape;1595;p162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7</a:t>
            </a:fld>
            <a:endParaRPr/>
          </a:p>
        </p:txBody>
      </p:sp>
      <p:sp>
        <p:nvSpPr>
          <p:cNvPr id="1596" name="Google Shape;1596;p162"/>
          <p:cNvSpPr/>
          <p:nvPr/>
        </p:nvSpPr>
        <p:spPr>
          <a:xfrm>
            <a:off x="2061497" y="1962835"/>
            <a:ext cx="21153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0</a:t>
            </a:r>
            <a:r>
              <a:rPr lang="pt-BR" sz="3000" b="1">
                <a:latin typeface="Tahoma"/>
                <a:ea typeface="Tahoma"/>
                <a:cs typeface="Tahoma"/>
                <a:sym typeface="Tahoma"/>
              </a:rPr>
              <a:t>4 </a:t>
            </a:r>
            <a:r>
              <a:rPr lang="pt-BR" sz="30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- Plugin Razão Analítico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7" name="Google Shape;1597;p162"/>
          <p:cNvSpPr/>
          <p:nvPr/>
        </p:nvSpPr>
        <p:spPr>
          <a:xfrm>
            <a:off x="2061495" y="4238171"/>
            <a:ext cx="10222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19998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172B4D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98" name="Google Shape;1598;p162"/>
          <p:cNvSpPr/>
          <p:nvPr/>
        </p:nvSpPr>
        <p:spPr>
          <a:xfrm>
            <a:off x="2061498" y="3761117"/>
            <a:ext cx="102225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9" name="Google Shape;1599;p162"/>
          <p:cNvSpPr/>
          <p:nvPr/>
        </p:nvSpPr>
        <p:spPr>
          <a:xfrm>
            <a:off x="2061500" y="2553246"/>
            <a:ext cx="21153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b="0" i="1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Acesso: Consulta &gt; Plug-in de Relatórios &gt; BackOffice &gt; Razão Analítico</a:t>
            </a:r>
            <a:endParaRPr sz="2500" b="0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0" name="Google Shape;1600;p162"/>
          <p:cNvSpPr/>
          <p:nvPr/>
        </p:nvSpPr>
        <p:spPr>
          <a:xfrm>
            <a:off x="12992812" y="4286244"/>
            <a:ext cx="10222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1" name="Google Shape;1601;p162"/>
          <p:cNvSpPr/>
          <p:nvPr/>
        </p:nvSpPr>
        <p:spPr>
          <a:xfrm>
            <a:off x="12992815" y="3809190"/>
            <a:ext cx="102225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2" name="Google Shape;1602;p162"/>
          <p:cNvSpPr/>
          <p:nvPr/>
        </p:nvSpPr>
        <p:spPr>
          <a:xfrm>
            <a:off x="2062800" y="3070800"/>
            <a:ext cx="21153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Emissão do razão, através de plugin</a:t>
            </a:r>
            <a:endParaRPr sz="2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3" name="Google Shape;1603;p162"/>
          <p:cNvSpPr/>
          <p:nvPr/>
        </p:nvSpPr>
        <p:spPr>
          <a:xfrm>
            <a:off x="12076408" y="6704112"/>
            <a:ext cx="234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1604" name="Google Shape;1604;p1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0158" y="3588353"/>
            <a:ext cx="15719629" cy="5273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5" name="Google Shape;1605;p1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17322" y="6634183"/>
            <a:ext cx="14157621" cy="1931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6" name="Google Shape;1606;p16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8636" y="8966560"/>
            <a:ext cx="23844351" cy="4515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1" name="Google Shape;1611;p163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</a:pPr>
            <a:r>
              <a:rPr lang="pt-BR">
                <a:solidFill>
                  <a:schemeClr val="accent1"/>
                </a:solidFill>
              </a:rPr>
              <a:t>Contas a Pagar</a:t>
            </a:r>
            <a:endParaRPr/>
          </a:p>
        </p:txBody>
      </p:sp>
      <p:sp>
        <p:nvSpPr>
          <p:cNvPr id="1612" name="Google Shape;1612;p16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8</a:t>
            </a:fld>
            <a:endParaRPr/>
          </a:p>
        </p:txBody>
      </p:sp>
      <p:sp>
        <p:nvSpPr>
          <p:cNvPr id="1613" name="Google Shape;1613;p163"/>
          <p:cNvSpPr/>
          <p:nvPr/>
        </p:nvSpPr>
        <p:spPr>
          <a:xfrm>
            <a:off x="2061497" y="1962835"/>
            <a:ext cx="21153834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0</a:t>
            </a:r>
            <a:r>
              <a:rPr lang="pt-BR" sz="3000" b="1">
                <a:latin typeface="Tahoma"/>
                <a:ea typeface="Tahoma"/>
                <a:cs typeface="Tahoma"/>
                <a:sym typeface="Tahoma"/>
              </a:rPr>
              <a:t>5</a:t>
            </a:r>
            <a:r>
              <a:rPr lang="pt-BR" sz="30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- Lançamento de documento com valor de INSS.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4" name="Google Shape;1614;p163"/>
          <p:cNvSpPr/>
          <p:nvPr/>
        </p:nvSpPr>
        <p:spPr>
          <a:xfrm>
            <a:off x="2061495" y="4238171"/>
            <a:ext cx="10222518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19999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172B4D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15" name="Google Shape;1615;p163"/>
          <p:cNvSpPr/>
          <p:nvPr/>
        </p:nvSpPr>
        <p:spPr>
          <a:xfrm>
            <a:off x="2061498" y="3761117"/>
            <a:ext cx="10222518" cy="47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6" name="Google Shape;1616;p163"/>
          <p:cNvSpPr/>
          <p:nvPr/>
        </p:nvSpPr>
        <p:spPr>
          <a:xfrm>
            <a:off x="2061500" y="2553246"/>
            <a:ext cx="21153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b="0" i="1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Acesso: Lançamento &gt; Documentos &gt; Registra</a:t>
            </a:r>
            <a:endParaRPr sz="2500" b="0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7" name="Google Shape;1617;p163"/>
          <p:cNvSpPr/>
          <p:nvPr/>
        </p:nvSpPr>
        <p:spPr>
          <a:xfrm>
            <a:off x="12992812" y="4286244"/>
            <a:ext cx="1022251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8" name="Google Shape;1618;p163"/>
          <p:cNvSpPr/>
          <p:nvPr/>
        </p:nvSpPr>
        <p:spPr>
          <a:xfrm>
            <a:off x="12992815" y="3809190"/>
            <a:ext cx="10222518" cy="47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9" name="Google Shape;1619;p163"/>
          <p:cNvSpPr/>
          <p:nvPr/>
        </p:nvSpPr>
        <p:spPr>
          <a:xfrm>
            <a:off x="2062800" y="3070800"/>
            <a:ext cx="21153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pt-BR" sz="2200" b="1">
                <a:latin typeface="Tahoma"/>
                <a:ea typeface="Tahoma"/>
                <a:cs typeface="Tahoma"/>
                <a:sym typeface="Tahoma"/>
              </a:rPr>
              <a:t>Ajuste no </a:t>
            </a:r>
            <a:r>
              <a:rPr lang="pt-BR" sz="22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lançamento de documento, com dados informados na guia “Geral/Tributos”, ocasionando erro de totalizador no saldo do documento</a:t>
            </a:r>
            <a:endParaRPr sz="2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20" name="Google Shape;1620;p1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17690" y="4197730"/>
            <a:ext cx="19995816" cy="7001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5" name="Google Shape;1625;p164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</a:pPr>
            <a:r>
              <a:rPr lang="pt-BR">
                <a:solidFill>
                  <a:schemeClr val="accent1"/>
                </a:solidFill>
              </a:rPr>
              <a:t>Controle Financeiro</a:t>
            </a:r>
            <a:endParaRPr/>
          </a:p>
        </p:txBody>
      </p:sp>
      <p:sp>
        <p:nvSpPr>
          <p:cNvPr id="1626" name="Google Shape;1626;p164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9</a:t>
            </a:fld>
            <a:endParaRPr/>
          </a:p>
        </p:txBody>
      </p:sp>
      <p:sp>
        <p:nvSpPr>
          <p:cNvPr id="1627" name="Google Shape;1627;p164"/>
          <p:cNvSpPr/>
          <p:nvPr/>
        </p:nvSpPr>
        <p:spPr>
          <a:xfrm>
            <a:off x="2061497" y="1962835"/>
            <a:ext cx="21153834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06 - Tela de “Consulta Extrato Bancário”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8" name="Google Shape;1628;p164"/>
          <p:cNvSpPr/>
          <p:nvPr/>
        </p:nvSpPr>
        <p:spPr>
          <a:xfrm>
            <a:off x="2061495" y="4238171"/>
            <a:ext cx="10222518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19999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172B4D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29" name="Google Shape;1629;p164"/>
          <p:cNvSpPr/>
          <p:nvPr/>
        </p:nvSpPr>
        <p:spPr>
          <a:xfrm>
            <a:off x="2061498" y="3761117"/>
            <a:ext cx="10222518" cy="47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0" name="Google Shape;1630;p164"/>
          <p:cNvSpPr/>
          <p:nvPr/>
        </p:nvSpPr>
        <p:spPr>
          <a:xfrm>
            <a:off x="2061500" y="2553246"/>
            <a:ext cx="21153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b="0" i="1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Acesso: Consultas &gt; Extrato de Conta</a:t>
            </a:r>
            <a:endParaRPr sz="2500" b="0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1" name="Google Shape;1631;p164"/>
          <p:cNvSpPr/>
          <p:nvPr/>
        </p:nvSpPr>
        <p:spPr>
          <a:xfrm>
            <a:off x="12992812" y="4286244"/>
            <a:ext cx="1022251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2" name="Google Shape;1632;p164"/>
          <p:cNvSpPr/>
          <p:nvPr/>
        </p:nvSpPr>
        <p:spPr>
          <a:xfrm>
            <a:off x="12992815" y="3809190"/>
            <a:ext cx="10222518" cy="47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3" name="Google Shape;1633;p164"/>
          <p:cNvSpPr/>
          <p:nvPr/>
        </p:nvSpPr>
        <p:spPr>
          <a:xfrm>
            <a:off x="2062800" y="3070800"/>
            <a:ext cx="21153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pt-BR" sz="22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Sistema passa a considerar os movimentos de aplicação, quando a flag é marcada no filtro. </a:t>
            </a:r>
            <a:endParaRPr sz="2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4" name="Google Shape;1634;p1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5732" y="3761116"/>
            <a:ext cx="12857196" cy="7659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5" name="Google Shape;1635;p16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86041" y="7904127"/>
            <a:ext cx="15886107" cy="38543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apa">
  <a:themeElements>
    <a:clrScheme name="Custom 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údo_Slide Branco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apa">
  <a:themeElements>
    <a:clrScheme name="Custom 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Agenda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onteúdo_Slide Branco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Encerramento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438</Words>
  <Application>Microsoft Office PowerPoint</Application>
  <PresentationFormat>Personalizar</PresentationFormat>
  <Paragraphs>84</Paragraphs>
  <Slides>15</Slides>
  <Notes>15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6</vt:i4>
      </vt:variant>
      <vt:variant>
        <vt:lpstr>Títulos de slides</vt:lpstr>
      </vt:variant>
      <vt:variant>
        <vt:i4>15</vt:i4>
      </vt:variant>
    </vt:vector>
  </HeadingPairs>
  <TitlesOfParts>
    <vt:vector size="27" baseType="lpstr">
      <vt:lpstr>Tahoma</vt:lpstr>
      <vt:lpstr>Calibri</vt:lpstr>
      <vt:lpstr>Verdana</vt:lpstr>
      <vt:lpstr>Roboto</vt:lpstr>
      <vt:lpstr>Arial</vt:lpstr>
      <vt:lpstr>Lato</vt:lpstr>
      <vt:lpstr>Capa</vt:lpstr>
      <vt:lpstr>Conteúdo_Slide Branco</vt:lpstr>
      <vt:lpstr>Capa</vt:lpstr>
      <vt:lpstr>Agenda</vt:lpstr>
      <vt:lpstr>Conteúdo_Slide Branco</vt:lpstr>
      <vt:lpstr>Encerramento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Sergio Magalhaes De Santana Junior</dc:creator>
  <cp:lastModifiedBy>sergio.magalhaes</cp:lastModifiedBy>
  <cp:revision>1</cp:revision>
  <dcterms:modified xsi:type="dcterms:W3CDTF">2021-09-09T14:34:17Z</dcterms:modified>
</cp:coreProperties>
</file>