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Lst>
  <p:notesMasterIdLst>
    <p:notesMasterId r:id="rId50"/>
  </p:notesMasterIdLst>
  <p:sldIdLst>
    <p:sldId id="256" r:id="rId2"/>
    <p:sldId id="257" r:id="rId3"/>
    <p:sldId id="258" r:id="rId4"/>
    <p:sldId id="29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7" r:id="rId22"/>
    <p:sldId id="300" r:id="rId23"/>
    <p:sldId id="303"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301" r:id="rId37"/>
    <p:sldId id="299" r:id="rId38"/>
    <p:sldId id="302" r:id="rId39"/>
    <p:sldId id="287" r:id="rId40"/>
    <p:sldId id="288" r:id="rId41"/>
    <p:sldId id="289" r:id="rId42"/>
    <p:sldId id="290" r:id="rId43"/>
    <p:sldId id="291" r:id="rId44"/>
    <p:sldId id="292" r:id="rId45"/>
    <p:sldId id="293" r:id="rId46"/>
    <p:sldId id="294" r:id="rId47"/>
    <p:sldId id="295" r:id="rId48"/>
    <p:sldId id="296" r:id="rId49"/>
  </p:sldIdLst>
  <p:sldSz cx="9144000" cy="5143500" type="screen16x9"/>
  <p:notesSz cx="6858000" cy="9144000"/>
  <p:embeddedFontLst>
    <p:embeddedFont>
      <p:font typeface="Tahoma" panose="020B0604030504040204" pitchFamily="34" charset="0"/>
      <p:regular r:id="rId51"/>
      <p:bold r:id="rId52"/>
    </p:embeddedFont>
    <p:embeddedFont>
      <p:font typeface="Lato" panose="020F0502020204030203" pitchFamily="3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72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font" Target="fonts/font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18793173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044e31f53eee9b6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044e31f53eee9b6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t>Observação: Clique com o botão direito sobre a imagem à esquerda. Selecione: [Substituir imagem] e escolha uma foto da internet ou de seu computador. Ela se ajustará automaticamente à máscara. // Edite os textos e, caso seja necessário, ajuste a altura da caixa de texto. Evite alterar a posição dos elementos.</a:t>
            </a:r>
            <a:br>
              <a:rPr lang="pt-BR"/>
            </a:br>
            <a:endParaRPr/>
          </a:p>
        </p:txBody>
      </p:sp>
    </p:spTree>
    <p:extLst>
      <p:ext uri="{BB962C8B-B14F-4D97-AF65-F5344CB8AC3E}">
        <p14:creationId xmlns:p14="http://schemas.microsoft.com/office/powerpoint/2010/main" val="2209588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6044e31f53eee9b6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6044e31f53eee9b6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t>Observação: Clique com o botão direito sobre a imagem à esquerda. Selecione: [Substituir imagem] e escolha uma foto da internet ou de seu computador. Ela se ajustará automaticamente à máscara. // Edite os textos e, caso seja necessário, ajuste a altura da caixa de texto. Evite alterar a posição dos elementos.</a:t>
            </a:r>
            <a:br>
              <a:rPr lang="pt-BR"/>
            </a:br>
            <a:endParaRPr/>
          </a:p>
        </p:txBody>
      </p:sp>
    </p:spTree>
    <p:extLst>
      <p:ext uri="{BB962C8B-B14F-4D97-AF65-F5344CB8AC3E}">
        <p14:creationId xmlns:p14="http://schemas.microsoft.com/office/powerpoint/2010/main" val="193041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66644f62b_1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566644f62b_1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adicionar os temas de sua apresentação. Evite alterar a posição dos elementos.</a:t>
            </a:r>
            <a:br>
              <a:rPr lang="pt-BR">
                <a:solidFill>
                  <a:schemeClr val="dk1"/>
                </a:solidFill>
              </a:rPr>
            </a:b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959213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566644f62b_1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566644f62b_1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5572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566644f62b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566644f62b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None/>
            </a:pPr>
            <a:endParaRPr b="1"/>
          </a:p>
        </p:txBody>
      </p:sp>
    </p:spTree>
    <p:extLst>
      <p:ext uri="{BB962C8B-B14F-4D97-AF65-F5344CB8AC3E}">
        <p14:creationId xmlns:p14="http://schemas.microsoft.com/office/powerpoint/2010/main" val="4150470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6c6c90af1d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6c6c90af1d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497868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6c6c90af1d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6c6c90af1d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6390701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566644f62b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566644f62b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886292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580487c15c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580487c15c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039416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6bba5cb2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6bba5cb2d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382669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c6c90af1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c6c90af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388667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6044e31f53eee9b6_2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6044e31f53eee9b6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t>Observação: Clique com o botão direito sobre a imagem à esquerda. Selecione: [Substituir imagem] e escolha uma foto da internet ou de seu computador. Ela se ajustará automaticamente à máscara. // Edite os textos e, caso seja necessário, ajuste a altura da caixa de texto. Evite alterar a posição dos elementos.</a:t>
            </a:r>
            <a:br>
              <a:rPr lang="pt-BR"/>
            </a:br>
            <a:endParaRPr/>
          </a:p>
        </p:txBody>
      </p:sp>
    </p:spTree>
    <p:extLst>
      <p:ext uri="{BB962C8B-B14F-4D97-AF65-F5344CB8AC3E}">
        <p14:creationId xmlns:p14="http://schemas.microsoft.com/office/powerpoint/2010/main" val="3450591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c6c90af1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c6c90af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926588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c6c90af1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c6c90af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637440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6c6c90af1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6c6c90af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521374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6c6c90af1d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6c6c90af1d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335546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6c6c90af1d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6c6c90af1d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381926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6c6c90af1d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6c6c90af1d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41864855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6c6c90af1d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6c6c90af1d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0672463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6c6c90af1d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6c6c90af1d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para dividir os capítulos de sua apresentação. Não altere as imagens de fundo, nem a posição dos elementos.</a:t>
            </a:r>
            <a:endParaRPr>
              <a:solidFill>
                <a:schemeClr val="dk1"/>
              </a:solidFill>
            </a:endParaRPr>
          </a:p>
          <a:p>
            <a:pPr marL="0" lvl="0" indent="0" algn="l" rtl="0">
              <a:spcBef>
                <a:spcPts val="0"/>
              </a:spcBef>
              <a:spcAft>
                <a:spcPts val="0"/>
              </a:spcAft>
              <a:buClr>
                <a:schemeClr val="dk1"/>
              </a:buClr>
              <a:buSzPts val="1100"/>
              <a:buFont typeface="Arial"/>
              <a:buNone/>
            </a:pPr>
            <a:endParaRPr b="1">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7842595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6c483e0827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6c483e082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 Utilize esse slide para adicionar vídeos à sua apresentação. Selecione [Inserir &gt; Vídeo] no menu superior. </a:t>
            </a:r>
            <a:endParaRPr/>
          </a:p>
        </p:txBody>
      </p:sp>
    </p:spTree>
    <p:extLst>
      <p:ext uri="{BB962C8B-B14F-4D97-AF65-F5344CB8AC3E}">
        <p14:creationId xmlns:p14="http://schemas.microsoft.com/office/powerpoint/2010/main" val="5892050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5801960dc9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5801960dc9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57503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5683840dc7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5683840dc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94932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566644f62b_1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566644f62b_1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à direita.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5671170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566644f62b_1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566644f62b_1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 Clique com o botão direito sobre a imagem à esquerda.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p>
        </p:txBody>
      </p:sp>
    </p:spTree>
    <p:extLst>
      <p:ext uri="{BB962C8B-B14F-4D97-AF65-F5344CB8AC3E}">
        <p14:creationId xmlns:p14="http://schemas.microsoft.com/office/powerpoint/2010/main" val="24034321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566644f62b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566644f62b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1550876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580487c15c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580487c15c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214935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80487c15c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80487c15c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34127436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80487c15c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80487c15c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7486023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80487c15c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80487c15c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21863308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80487c15c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80487c15c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 imagem.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8767803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57ff210e05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5" name="Google Shape;485;g57ff210e0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a:t>
            </a:r>
            <a:endParaRPr>
              <a:solidFill>
                <a:schemeClr val="dk1"/>
              </a:solidFill>
            </a:endParaRPr>
          </a:p>
          <a:p>
            <a:pPr marL="0" lvl="0" indent="0" algn="l" rtl="0">
              <a:spcBef>
                <a:spcPts val="0"/>
              </a:spcBef>
              <a:spcAft>
                <a:spcPts val="0"/>
              </a:spcAft>
              <a:buNone/>
            </a:pPr>
            <a:r>
              <a:rPr lang="pt-BR">
                <a:solidFill>
                  <a:schemeClr val="dk1"/>
                </a:solidFill>
              </a:rPr>
              <a:t>Para as imagens que estão nas bolinhas: Clique com o botão direito sobre as imagens.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solidFill>
                <a:schemeClr val="dk1"/>
              </a:solidFill>
            </a:endParaRPr>
          </a:p>
          <a:p>
            <a:pPr marL="0" lvl="0" indent="0" algn="l" rtl="0">
              <a:spcBef>
                <a:spcPts val="0"/>
              </a:spcBef>
              <a:spcAft>
                <a:spcPts val="0"/>
              </a:spcAft>
              <a:buNone/>
            </a:pPr>
            <a:r>
              <a:rPr lang="pt-BR">
                <a:solidFill>
                  <a:schemeClr val="dk1"/>
                </a:solidFill>
              </a:rPr>
              <a:t>Para alterar a imagem do notebook: excluir a máscara do notebook (CRTL + X), substituir imagem placeholder (cinza) e colar mascara novamente (CRTL + V)</a:t>
            </a:r>
            <a:endParaRPr/>
          </a:p>
        </p:txBody>
      </p:sp>
    </p:spTree>
    <p:extLst>
      <p:ext uri="{BB962C8B-B14F-4D97-AF65-F5344CB8AC3E}">
        <p14:creationId xmlns:p14="http://schemas.microsoft.com/office/powerpoint/2010/main" val="3461475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580487c15c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580487c15c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 Clique com o botão direito sobre as imagens. Selecione: [Substituir imagem] e escolha uma foto da internet ou de seu computador. Ela se ajustará automaticamente à máscara. // Edite os textos e, caso seja necessário, ajuste a altura da caixa de texto. Evite alterar a posição dos elementos.</a:t>
            </a:r>
            <a:br>
              <a:rPr lang="pt-BR">
                <a:solidFill>
                  <a:schemeClr val="dk1"/>
                </a:solidFill>
              </a:rPr>
            </a:br>
            <a:endParaRPr/>
          </a:p>
        </p:txBody>
      </p:sp>
    </p:spTree>
    <p:extLst>
      <p:ext uri="{BB962C8B-B14F-4D97-AF65-F5344CB8AC3E}">
        <p14:creationId xmlns:p14="http://schemas.microsoft.com/office/powerpoint/2010/main" val="1956377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6044e31f53eee9b6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6044e31f53eee9b6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18620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580487c15c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580487c15c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a:solidFill>
                  <a:schemeClr val="dk1"/>
                </a:solidFill>
              </a:rPr>
              <a:t>Observação: Clique com o botão direito sobre as imagens. Selecione: [Substituir imagem] e escolha uma foto da internet ou de seu computador. Ela se ajustará automaticamente à máscara. // Edite os textos e, caso seja necessário, ajuste a altura da caixa de texto. Evite alterar a posição dos elementos.</a:t>
            </a:r>
            <a:endParaRPr/>
          </a:p>
        </p:txBody>
      </p:sp>
    </p:spTree>
    <p:extLst>
      <p:ext uri="{BB962C8B-B14F-4D97-AF65-F5344CB8AC3E}">
        <p14:creationId xmlns:p14="http://schemas.microsoft.com/office/powerpoint/2010/main" val="42924227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57ff210e05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2" name="Google Shape;562;g57ff210e05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Clique com o botão direito sobre as imagens. Selecione: [Substituir imagem] e escolha uma foto da internet ou de seu computador. Ela se ajustará automaticamente à máscara. // Edite os textos e, caso seja necessário, ajuste a altura da caixa de texto. Evite alterar a posição dos elementos.</a:t>
            </a: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527769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6c483e0827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8" name="Google Shape;578;g6c483e0827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67976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g56789258fb_5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0" name="Google Shape;600;g56789258fb_5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83574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6d4253b48f_0_4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6" name="Google Shape;606;g6d4253b48f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16405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6d4253b48f_0_16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5" name="Google Shape;725;g6d4253b48f_0_1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6403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6d4253b48f_0_321: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5" name="Google Shape;885;g6d4253b48f_0_3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103052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5"/>
        <p:cNvGrpSpPr/>
        <p:nvPr/>
      </p:nvGrpSpPr>
      <p:grpSpPr>
        <a:xfrm>
          <a:off x="0" y="0"/>
          <a:ext cx="0" cy="0"/>
          <a:chOff x="0" y="0"/>
          <a:chExt cx="0" cy="0"/>
        </a:xfrm>
      </p:grpSpPr>
      <p:sp>
        <p:nvSpPr>
          <p:cNvPr id="1036" name="Google Shape;1036;g6d46798ada_1_14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37" name="Google Shape;1037;g6d46798ada_1_1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81714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6044e31f53eee9b6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6044e31f53eee9b6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4091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6044e31f53eee9b6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6044e31f53eee9b6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1807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6044e31f53eee9b6_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6044e31f53eee9b6_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3860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6044e31f53eee9b6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6044e31f53eee9b6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2237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6c5b34e0b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6c5b34e0b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a:solidFill>
                  <a:schemeClr val="dk1"/>
                </a:solidFill>
              </a:rPr>
              <a:t>Observação: Utilize esse slide como capa de sua apresentação. Não acrescente elementos, não altere a imagem de fundo, nem a posição dos elementos.</a:t>
            </a:r>
            <a:endParaRPr/>
          </a:p>
        </p:txBody>
      </p:sp>
    </p:spTree>
    <p:extLst>
      <p:ext uri="{BB962C8B-B14F-4D97-AF65-F5344CB8AC3E}">
        <p14:creationId xmlns:p14="http://schemas.microsoft.com/office/powerpoint/2010/main" val="4178475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11" name="Google Shape;11;p2"/>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parata  4">
  <p:cSld name="CUSTOM_1_1_1">
    <p:bg>
      <p:bgPr>
        <a:blipFill>
          <a:blip r:embed="rId2">
            <a:alphaModFix/>
          </a:blip>
          <a:stretch>
            <a:fillRect/>
          </a:stretch>
        </a:blipFill>
        <a:effectLst/>
      </p:bgPr>
    </p:bg>
    <p:spTree>
      <p:nvGrpSpPr>
        <p:cNvPr id="1" name="Shape 43"/>
        <p:cNvGrpSpPr/>
        <p:nvPr/>
      </p:nvGrpSpPr>
      <p:grpSpPr>
        <a:xfrm>
          <a:off x="0" y="0"/>
          <a:ext cx="0" cy="0"/>
          <a:chOff x="0" y="0"/>
          <a:chExt cx="0" cy="0"/>
        </a:xfrm>
      </p:grpSpPr>
      <p:sp>
        <p:nvSpPr>
          <p:cNvPr id="44" name="Google Shape;44;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sp>
        <p:nvSpPr>
          <p:cNvPr id="45" name="Google Shape;45;p11"/>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46" name="Google Shape;46;p11"/>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parata 5">
  <p:cSld name="CUSTOM_1_1_1_1">
    <p:bg>
      <p:bgPr>
        <a:blipFill>
          <a:blip r:embed="rId2">
            <a:alphaModFix/>
          </a:blip>
          <a:stretch>
            <a:fillRect/>
          </a:stretch>
        </a:blipFill>
        <a:effectLst/>
      </p:bgPr>
    </p:bg>
    <p:spTree>
      <p:nvGrpSpPr>
        <p:cNvPr id="1" name="Shape 47"/>
        <p:cNvGrpSpPr/>
        <p:nvPr/>
      </p:nvGrpSpPr>
      <p:grpSpPr>
        <a:xfrm>
          <a:off x="0" y="0"/>
          <a:ext cx="0" cy="0"/>
          <a:chOff x="0" y="0"/>
          <a:chExt cx="0" cy="0"/>
        </a:xfrm>
      </p:grpSpPr>
      <p:sp>
        <p:nvSpPr>
          <p:cNvPr id="48" name="Google Shape;4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pic>
        <p:nvPicPr>
          <p:cNvPr id="49" name="Google Shape;49;p12"/>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50" name="Google Shape;50;p12"/>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parata 6">
  <p:cSld name="CUSTOM_1_1_1_1_1">
    <p:bg>
      <p:bgPr>
        <a:blipFill>
          <a:blip r:embed="rId2">
            <a:alphaModFix/>
          </a:blip>
          <a:stretch>
            <a:fillRect/>
          </a:stretch>
        </a:blipFill>
        <a:effectLst/>
      </p:bgPr>
    </p:bg>
    <p:spTree>
      <p:nvGrpSpPr>
        <p:cNvPr id="1" name="Shape 51"/>
        <p:cNvGrpSpPr/>
        <p:nvPr/>
      </p:nvGrpSpPr>
      <p:grpSpPr>
        <a:xfrm>
          <a:off x="0" y="0"/>
          <a:ext cx="0" cy="0"/>
          <a:chOff x="0" y="0"/>
          <a:chExt cx="0" cy="0"/>
        </a:xfrm>
      </p:grpSpPr>
      <p:sp>
        <p:nvSpPr>
          <p:cNvPr id="52" name="Google Shape;52;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pic>
        <p:nvPicPr>
          <p:cNvPr id="53" name="Google Shape;53;p13"/>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54" name="Google Shape;54;p13"/>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parata 7">
  <p:cSld name="CUSTOM_1_1_1_1_1_1">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Google Shape;5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pic>
        <p:nvPicPr>
          <p:cNvPr id="57" name="Google Shape;57;p14"/>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58" name="Google Shape;58;p14"/>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parata 8">
  <p:cSld name="TITLE_1">
    <p:bg>
      <p:bgPr>
        <a:blipFill>
          <a:blip r:embed="rId2">
            <a:alphaModFix/>
          </a:blip>
          <a:stretch>
            <a:fillRect/>
          </a:stretch>
        </a:blipFill>
        <a:effectLst/>
      </p:bgPr>
    </p:bg>
    <p:spTree>
      <p:nvGrpSpPr>
        <p:cNvPr id="1" name="Shape 59"/>
        <p:cNvGrpSpPr/>
        <p:nvPr/>
      </p:nvGrpSpPr>
      <p:grpSpPr>
        <a:xfrm>
          <a:off x="0" y="0"/>
          <a:ext cx="0" cy="0"/>
          <a:chOff x="0" y="0"/>
          <a:chExt cx="0" cy="0"/>
        </a:xfrm>
      </p:grpSpPr>
      <p:pic>
        <p:nvPicPr>
          <p:cNvPr id="60" name="Google Shape;60;p15"/>
          <p:cNvPicPr preferRelativeResize="0"/>
          <p:nvPr/>
        </p:nvPicPr>
        <p:blipFill>
          <a:blip r:embed="rId3">
            <a:alphaModFix/>
          </a:blip>
          <a:stretch>
            <a:fillRect/>
          </a:stretch>
        </p:blipFill>
        <p:spPr>
          <a:xfrm>
            <a:off x="6372225" y="2347500"/>
            <a:ext cx="2019293" cy="665698"/>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parata 9">
  <p:cSld name="CUSTOM_6">
    <p:bg>
      <p:bgPr>
        <a:blipFill>
          <a:blip r:embed="rId2">
            <a:alphaModFix/>
          </a:blip>
          <a:stretch>
            <a:fillRect/>
          </a:stretch>
        </a:blipFill>
        <a:effectLst/>
      </p:bgPr>
    </p:bg>
    <p:spTree>
      <p:nvGrpSpPr>
        <p:cNvPr id="1" name="Shape 61"/>
        <p:cNvGrpSpPr/>
        <p:nvPr/>
      </p:nvGrpSpPr>
      <p:grpSpPr>
        <a:xfrm>
          <a:off x="0" y="0"/>
          <a:ext cx="0" cy="0"/>
          <a:chOff x="0" y="0"/>
          <a:chExt cx="0" cy="0"/>
        </a:xfrm>
      </p:grpSpPr>
      <p:sp>
        <p:nvSpPr>
          <p:cNvPr id="62" name="Google Shape;62;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sp>
        <p:nvSpPr>
          <p:cNvPr id="63" name="Google Shape;63;p16"/>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latin typeface="Tahoma"/>
                <a:ea typeface="Tahoma"/>
                <a:cs typeface="Tahoma"/>
                <a:sym typeface="Tahoma"/>
              </a:defRPr>
            </a:lvl1pPr>
            <a:lvl2pPr lvl="1" rtl="0">
              <a:buNone/>
              <a:defRPr>
                <a:latin typeface="Tahoma"/>
                <a:ea typeface="Tahoma"/>
                <a:cs typeface="Tahoma"/>
                <a:sym typeface="Tahoma"/>
              </a:defRPr>
            </a:lvl2pPr>
            <a:lvl3pPr lvl="2" rtl="0">
              <a:buNone/>
              <a:defRPr>
                <a:latin typeface="Tahoma"/>
                <a:ea typeface="Tahoma"/>
                <a:cs typeface="Tahoma"/>
                <a:sym typeface="Tahoma"/>
              </a:defRPr>
            </a:lvl3pPr>
            <a:lvl4pPr lvl="3" rtl="0">
              <a:buNone/>
              <a:defRPr>
                <a:latin typeface="Tahoma"/>
                <a:ea typeface="Tahoma"/>
                <a:cs typeface="Tahoma"/>
                <a:sym typeface="Tahoma"/>
              </a:defRPr>
            </a:lvl4pPr>
            <a:lvl5pPr lvl="4" rtl="0">
              <a:buNone/>
              <a:defRPr>
                <a:latin typeface="Tahoma"/>
                <a:ea typeface="Tahoma"/>
                <a:cs typeface="Tahoma"/>
                <a:sym typeface="Tahoma"/>
              </a:defRPr>
            </a:lvl5pPr>
            <a:lvl6pPr lvl="5" rtl="0">
              <a:buNone/>
              <a:defRPr>
                <a:latin typeface="Tahoma"/>
                <a:ea typeface="Tahoma"/>
                <a:cs typeface="Tahoma"/>
                <a:sym typeface="Tahoma"/>
              </a:defRPr>
            </a:lvl6pPr>
            <a:lvl7pPr lvl="6" rtl="0">
              <a:buNone/>
              <a:defRPr>
                <a:latin typeface="Tahoma"/>
                <a:ea typeface="Tahoma"/>
                <a:cs typeface="Tahoma"/>
                <a:sym typeface="Tahoma"/>
              </a:defRPr>
            </a:lvl7pPr>
            <a:lvl8pPr lvl="7" rtl="0">
              <a:buNone/>
              <a:defRPr>
                <a:latin typeface="Tahoma"/>
                <a:ea typeface="Tahoma"/>
                <a:cs typeface="Tahoma"/>
                <a:sym typeface="Tahoma"/>
              </a:defRPr>
            </a:lvl8pPr>
            <a:lvl9pPr lvl="8" rtl="0">
              <a:buNone/>
              <a:defRPr>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64" name="Google Shape;64;p16"/>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parata 10">
  <p:cSld name="CUSTOM_2">
    <p:bg>
      <p:bgPr>
        <a:blipFill>
          <a:blip r:embed="rId2">
            <a:alphaModFix/>
          </a:blip>
          <a:stretch>
            <a:fillRect/>
          </a:stretch>
        </a:blipFill>
        <a:effectLst/>
      </p:bgPr>
    </p:bg>
    <p:spTree>
      <p:nvGrpSpPr>
        <p:cNvPr id="1" name="Shape 65"/>
        <p:cNvGrpSpPr/>
        <p:nvPr/>
      </p:nvGrpSpPr>
      <p:grpSpPr>
        <a:xfrm>
          <a:off x="0" y="0"/>
          <a:ext cx="0" cy="0"/>
          <a:chOff x="0" y="0"/>
          <a:chExt cx="0" cy="0"/>
        </a:xfrm>
      </p:grpSpPr>
      <p:sp>
        <p:nvSpPr>
          <p:cNvPr id="66" name="Google Shape;66;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sp>
        <p:nvSpPr>
          <p:cNvPr id="67" name="Google Shape;67;p17"/>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latin typeface="Tahoma"/>
                <a:ea typeface="Tahoma"/>
                <a:cs typeface="Tahoma"/>
                <a:sym typeface="Tahoma"/>
              </a:defRPr>
            </a:lvl1pPr>
            <a:lvl2pPr lvl="1" rtl="0">
              <a:buNone/>
              <a:defRPr>
                <a:latin typeface="Tahoma"/>
                <a:ea typeface="Tahoma"/>
                <a:cs typeface="Tahoma"/>
                <a:sym typeface="Tahoma"/>
              </a:defRPr>
            </a:lvl2pPr>
            <a:lvl3pPr lvl="2" rtl="0">
              <a:buNone/>
              <a:defRPr>
                <a:latin typeface="Tahoma"/>
                <a:ea typeface="Tahoma"/>
                <a:cs typeface="Tahoma"/>
                <a:sym typeface="Tahoma"/>
              </a:defRPr>
            </a:lvl3pPr>
            <a:lvl4pPr lvl="3" rtl="0">
              <a:buNone/>
              <a:defRPr>
                <a:latin typeface="Tahoma"/>
                <a:ea typeface="Tahoma"/>
                <a:cs typeface="Tahoma"/>
                <a:sym typeface="Tahoma"/>
              </a:defRPr>
            </a:lvl4pPr>
            <a:lvl5pPr lvl="4" rtl="0">
              <a:buNone/>
              <a:defRPr>
                <a:latin typeface="Tahoma"/>
                <a:ea typeface="Tahoma"/>
                <a:cs typeface="Tahoma"/>
                <a:sym typeface="Tahoma"/>
              </a:defRPr>
            </a:lvl5pPr>
            <a:lvl6pPr lvl="5" rtl="0">
              <a:buNone/>
              <a:defRPr>
                <a:latin typeface="Tahoma"/>
                <a:ea typeface="Tahoma"/>
                <a:cs typeface="Tahoma"/>
                <a:sym typeface="Tahoma"/>
              </a:defRPr>
            </a:lvl6pPr>
            <a:lvl7pPr lvl="6" rtl="0">
              <a:buNone/>
              <a:defRPr>
                <a:latin typeface="Tahoma"/>
                <a:ea typeface="Tahoma"/>
                <a:cs typeface="Tahoma"/>
                <a:sym typeface="Tahoma"/>
              </a:defRPr>
            </a:lvl7pPr>
            <a:lvl8pPr lvl="7" rtl="0">
              <a:buNone/>
              <a:defRPr>
                <a:latin typeface="Tahoma"/>
                <a:ea typeface="Tahoma"/>
                <a:cs typeface="Tahoma"/>
                <a:sym typeface="Tahoma"/>
              </a:defRPr>
            </a:lvl8pPr>
            <a:lvl9pPr lvl="8" rtl="0">
              <a:buNone/>
              <a:defRPr>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68" name="Google Shape;68;p17"/>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parata 11">
  <p:cSld name="CUSTOM_3">
    <p:bg>
      <p:bgPr>
        <a:blipFill>
          <a:blip r:embed="rId2">
            <a:alphaModFix/>
          </a:blip>
          <a:stretch>
            <a:fillRect/>
          </a:stretch>
        </a:blipFill>
        <a:effectLst/>
      </p:bgPr>
    </p:bg>
    <p:spTree>
      <p:nvGrpSpPr>
        <p:cNvPr id="1" name="Shape 69"/>
        <p:cNvGrpSpPr/>
        <p:nvPr/>
      </p:nvGrpSpPr>
      <p:grpSpPr>
        <a:xfrm>
          <a:off x="0" y="0"/>
          <a:ext cx="0" cy="0"/>
          <a:chOff x="0" y="0"/>
          <a:chExt cx="0" cy="0"/>
        </a:xfrm>
      </p:grpSpPr>
      <p:sp>
        <p:nvSpPr>
          <p:cNvPr id="70" name="Google Shape;70;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sp>
        <p:nvSpPr>
          <p:cNvPr id="71" name="Google Shape;71;p18"/>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latin typeface="Tahoma"/>
                <a:ea typeface="Tahoma"/>
                <a:cs typeface="Tahoma"/>
                <a:sym typeface="Tahoma"/>
              </a:defRPr>
            </a:lvl1pPr>
            <a:lvl2pPr lvl="1" rtl="0">
              <a:buNone/>
              <a:defRPr>
                <a:latin typeface="Tahoma"/>
                <a:ea typeface="Tahoma"/>
                <a:cs typeface="Tahoma"/>
                <a:sym typeface="Tahoma"/>
              </a:defRPr>
            </a:lvl2pPr>
            <a:lvl3pPr lvl="2" rtl="0">
              <a:buNone/>
              <a:defRPr>
                <a:latin typeface="Tahoma"/>
                <a:ea typeface="Tahoma"/>
                <a:cs typeface="Tahoma"/>
                <a:sym typeface="Tahoma"/>
              </a:defRPr>
            </a:lvl3pPr>
            <a:lvl4pPr lvl="3" rtl="0">
              <a:buNone/>
              <a:defRPr>
                <a:latin typeface="Tahoma"/>
                <a:ea typeface="Tahoma"/>
                <a:cs typeface="Tahoma"/>
                <a:sym typeface="Tahoma"/>
              </a:defRPr>
            </a:lvl4pPr>
            <a:lvl5pPr lvl="4" rtl="0">
              <a:buNone/>
              <a:defRPr>
                <a:latin typeface="Tahoma"/>
                <a:ea typeface="Tahoma"/>
                <a:cs typeface="Tahoma"/>
                <a:sym typeface="Tahoma"/>
              </a:defRPr>
            </a:lvl5pPr>
            <a:lvl6pPr lvl="5" rtl="0">
              <a:buNone/>
              <a:defRPr>
                <a:latin typeface="Tahoma"/>
                <a:ea typeface="Tahoma"/>
                <a:cs typeface="Tahoma"/>
                <a:sym typeface="Tahoma"/>
              </a:defRPr>
            </a:lvl6pPr>
            <a:lvl7pPr lvl="6" rtl="0">
              <a:buNone/>
              <a:defRPr>
                <a:latin typeface="Tahoma"/>
                <a:ea typeface="Tahoma"/>
                <a:cs typeface="Tahoma"/>
                <a:sym typeface="Tahoma"/>
              </a:defRPr>
            </a:lvl7pPr>
            <a:lvl8pPr lvl="7" rtl="0">
              <a:buNone/>
              <a:defRPr>
                <a:latin typeface="Tahoma"/>
                <a:ea typeface="Tahoma"/>
                <a:cs typeface="Tahoma"/>
                <a:sym typeface="Tahoma"/>
              </a:defRPr>
            </a:lvl8pPr>
            <a:lvl9pPr lvl="8" rtl="0">
              <a:buNone/>
              <a:defRPr>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72" name="Google Shape;72;p18"/>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parata 12">
  <p:cSld name="CUSTOM_5">
    <p:bg>
      <p:bgPr>
        <a:blipFill>
          <a:blip r:embed="rId2">
            <a:alphaModFix/>
          </a:blip>
          <a:stretch>
            <a:fillRect/>
          </a:stretch>
        </a:blipFill>
        <a:effectLst/>
      </p:bgPr>
    </p:bg>
    <p:spTree>
      <p:nvGrpSpPr>
        <p:cNvPr id="1" name="Shape 73"/>
        <p:cNvGrpSpPr/>
        <p:nvPr/>
      </p:nvGrpSpPr>
      <p:grpSpPr>
        <a:xfrm>
          <a:off x="0" y="0"/>
          <a:ext cx="0" cy="0"/>
          <a:chOff x="0" y="0"/>
          <a:chExt cx="0" cy="0"/>
        </a:xfrm>
      </p:grpSpPr>
      <p:sp>
        <p:nvSpPr>
          <p:cNvPr id="74" name="Google Shape;74;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pic>
        <p:nvPicPr>
          <p:cNvPr id="75" name="Google Shape;75;p19"/>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76" name="Google Shape;76;p19"/>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parata 13">
  <p:cSld name="CUSTOM_4">
    <p:bg>
      <p:bgPr>
        <a:blipFill>
          <a:blip r:embed="rId2">
            <a:alphaModFix/>
          </a:blip>
          <a:stretch>
            <a:fillRect/>
          </a:stretch>
        </a:blipFill>
        <a:effectLst/>
      </p:bgPr>
    </p:bg>
    <p:spTree>
      <p:nvGrpSpPr>
        <p:cNvPr id="1" name="Shape 77"/>
        <p:cNvGrpSpPr/>
        <p:nvPr/>
      </p:nvGrpSpPr>
      <p:grpSpPr>
        <a:xfrm>
          <a:off x="0" y="0"/>
          <a:ext cx="0" cy="0"/>
          <a:chOff x="0" y="0"/>
          <a:chExt cx="0" cy="0"/>
        </a:xfrm>
      </p:grpSpPr>
      <p:sp>
        <p:nvSpPr>
          <p:cNvPr id="78" name="Google Shape;78;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pic>
        <p:nvPicPr>
          <p:cNvPr id="79" name="Google Shape;79;p20"/>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
        <p:nvSpPr>
          <p:cNvPr id="80" name="Google Shape;80;p20"/>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dução">
  <p:cSld name="TITLE_AND_BODY_2">
    <p:bg>
      <p:bgPr>
        <a:blipFill>
          <a:blip r:embed="rId2">
            <a:alphaModFix/>
          </a:blip>
          <a:stretch>
            <a:fillRect/>
          </a:stretch>
        </a:blipFill>
        <a:effectLst/>
      </p:bgPr>
    </p:bg>
    <p:spTree>
      <p:nvGrpSpPr>
        <p:cNvPr id="1" name="Shape 12"/>
        <p:cNvGrpSpPr/>
        <p:nvPr/>
      </p:nvGrpSpPr>
      <p:grpSpPr>
        <a:xfrm>
          <a:off x="0" y="0"/>
          <a:ext cx="0" cy="0"/>
          <a:chOff x="0" y="0"/>
          <a:chExt cx="0" cy="0"/>
        </a:xfrm>
      </p:grpSpPr>
      <p:pic>
        <p:nvPicPr>
          <p:cNvPr id="13" name="Google Shape;13;p3"/>
          <p:cNvPicPr preferRelativeResize="0"/>
          <p:nvPr/>
        </p:nvPicPr>
        <p:blipFill>
          <a:blip r:embed="rId3">
            <a:alphaModFix/>
          </a:blip>
          <a:stretch>
            <a:fillRect/>
          </a:stretch>
        </p:blipFill>
        <p:spPr>
          <a:xfrm rot="-244825">
            <a:off x="4114557" y="1704808"/>
            <a:ext cx="301334" cy="326436"/>
          </a:xfrm>
          <a:prstGeom prst="rect">
            <a:avLst/>
          </a:prstGeom>
          <a:noFill/>
          <a:ln>
            <a:noFill/>
          </a:ln>
        </p:spPr>
      </p:pic>
      <p:cxnSp>
        <p:nvCxnSpPr>
          <p:cNvPr id="14" name="Google Shape;14;p3"/>
          <p:cNvCxnSpPr/>
          <p:nvPr/>
        </p:nvCxnSpPr>
        <p:spPr>
          <a:xfrm flipH="1">
            <a:off x="2895600" y="1695450"/>
            <a:ext cx="1295400" cy="3467100"/>
          </a:xfrm>
          <a:prstGeom prst="straightConnector1">
            <a:avLst/>
          </a:prstGeom>
          <a:noFill/>
          <a:ln w="19050" cap="flat" cmpd="sng">
            <a:solidFill>
              <a:schemeClr val="dk2"/>
            </a:solidFill>
            <a:prstDash val="solid"/>
            <a:round/>
            <a:headEnd type="none" w="med" len="med"/>
            <a:tailEnd type="none" w="med" len="med"/>
          </a:ln>
        </p:spPr>
      </p:cxnSp>
      <p:cxnSp>
        <p:nvCxnSpPr>
          <p:cNvPr id="15" name="Google Shape;15;p3"/>
          <p:cNvCxnSpPr/>
          <p:nvPr/>
        </p:nvCxnSpPr>
        <p:spPr>
          <a:xfrm flipH="1">
            <a:off x="605625" y="-270150"/>
            <a:ext cx="1417500" cy="3738300"/>
          </a:xfrm>
          <a:prstGeom prst="straightConnector1">
            <a:avLst/>
          </a:prstGeom>
          <a:noFill/>
          <a:ln w="19050" cap="flat" cmpd="sng">
            <a:solidFill>
              <a:srgbClr val="EA9B3E"/>
            </a:solidFill>
            <a:prstDash val="solid"/>
            <a:round/>
            <a:headEnd type="none" w="med" len="med"/>
            <a:tailEnd type="none" w="med" len="med"/>
          </a:ln>
        </p:spPr>
      </p:cxnSp>
      <p:grpSp>
        <p:nvGrpSpPr>
          <p:cNvPr id="16" name="Google Shape;16;p3"/>
          <p:cNvGrpSpPr/>
          <p:nvPr/>
        </p:nvGrpSpPr>
        <p:grpSpPr>
          <a:xfrm rot="6625481">
            <a:off x="247776" y="3030683"/>
            <a:ext cx="1026474" cy="78016"/>
            <a:chOff x="2427725" y="370200"/>
            <a:chExt cx="596627" cy="58445"/>
          </a:xfrm>
        </p:grpSpPr>
        <p:sp>
          <p:nvSpPr>
            <p:cNvPr id="17" name="Google Shape;17;p3"/>
            <p:cNvSpPr/>
            <p:nvPr/>
          </p:nvSpPr>
          <p:spPr>
            <a:xfrm>
              <a:off x="2427725" y="370325"/>
              <a:ext cx="174852" cy="58320"/>
            </a:xfrm>
            <a:prstGeom prst="flowChartTerminator">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2849500" y="370325"/>
              <a:ext cx="174852" cy="58320"/>
            </a:xfrm>
            <a:prstGeom prst="flowChartTerminator">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2479175" y="370200"/>
              <a:ext cx="411600" cy="582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Google Shape;20;p3"/>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21" name="Google Shape;21;p3"/>
          <p:cNvPicPr preferRelativeResize="0"/>
          <p:nvPr/>
        </p:nvPicPr>
        <p:blipFill>
          <a:blip r:embed="rId4">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parata de Vídeo">
  <p:cSld name="CUSTOM_7">
    <p:bg>
      <p:bgPr>
        <a:blipFill>
          <a:blip r:embed="rId2">
            <a:alphaModFix/>
          </a:blip>
          <a:stretch>
            <a:fillRect/>
          </a:stretch>
        </a:blipFill>
        <a:effectLst/>
      </p:bgPr>
    </p:bg>
    <p:spTree>
      <p:nvGrpSpPr>
        <p:cNvPr id="1" name="Shape 81"/>
        <p:cNvGrpSpPr/>
        <p:nvPr/>
      </p:nvGrpSpPr>
      <p:grpSpPr>
        <a:xfrm>
          <a:off x="0" y="0"/>
          <a:ext cx="0" cy="0"/>
          <a:chOff x="0" y="0"/>
          <a:chExt cx="0" cy="0"/>
        </a:xfrm>
      </p:grpSpPr>
      <p:sp>
        <p:nvSpPr>
          <p:cNvPr id="82" name="Google Shape;8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BR"/>
              <a:t>‹nº›</a:t>
            </a:fld>
            <a:endParaRPr/>
          </a:p>
        </p:txBody>
      </p:sp>
      <p:sp>
        <p:nvSpPr>
          <p:cNvPr id="83" name="Google Shape;83;p21"/>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latin typeface="Tahoma"/>
                <a:ea typeface="Tahoma"/>
                <a:cs typeface="Tahoma"/>
                <a:sym typeface="Tahoma"/>
              </a:defRPr>
            </a:lvl1pPr>
            <a:lvl2pPr lvl="1" rtl="0">
              <a:buNone/>
              <a:defRPr>
                <a:latin typeface="Tahoma"/>
                <a:ea typeface="Tahoma"/>
                <a:cs typeface="Tahoma"/>
                <a:sym typeface="Tahoma"/>
              </a:defRPr>
            </a:lvl2pPr>
            <a:lvl3pPr lvl="2" rtl="0">
              <a:buNone/>
              <a:defRPr>
                <a:latin typeface="Tahoma"/>
                <a:ea typeface="Tahoma"/>
                <a:cs typeface="Tahoma"/>
                <a:sym typeface="Tahoma"/>
              </a:defRPr>
            </a:lvl3pPr>
            <a:lvl4pPr lvl="3" rtl="0">
              <a:buNone/>
              <a:defRPr>
                <a:latin typeface="Tahoma"/>
                <a:ea typeface="Tahoma"/>
                <a:cs typeface="Tahoma"/>
                <a:sym typeface="Tahoma"/>
              </a:defRPr>
            </a:lvl4pPr>
            <a:lvl5pPr lvl="4" rtl="0">
              <a:buNone/>
              <a:defRPr>
                <a:latin typeface="Tahoma"/>
                <a:ea typeface="Tahoma"/>
                <a:cs typeface="Tahoma"/>
                <a:sym typeface="Tahoma"/>
              </a:defRPr>
            </a:lvl5pPr>
            <a:lvl6pPr lvl="5" rtl="0">
              <a:buNone/>
              <a:defRPr>
                <a:latin typeface="Tahoma"/>
                <a:ea typeface="Tahoma"/>
                <a:cs typeface="Tahoma"/>
                <a:sym typeface="Tahoma"/>
              </a:defRPr>
            </a:lvl6pPr>
            <a:lvl7pPr lvl="6" rtl="0">
              <a:buNone/>
              <a:defRPr>
                <a:latin typeface="Tahoma"/>
                <a:ea typeface="Tahoma"/>
                <a:cs typeface="Tahoma"/>
                <a:sym typeface="Tahoma"/>
              </a:defRPr>
            </a:lvl7pPr>
            <a:lvl8pPr lvl="7" rtl="0">
              <a:buNone/>
              <a:defRPr>
                <a:latin typeface="Tahoma"/>
                <a:ea typeface="Tahoma"/>
                <a:cs typeface="Tahoma"/>
                <a:sym typeface="Tahoma"/>
              </a:defRPr>
            </a:lvl8pPr>
            <a:lvl9pPr lvl="8" rtl="0">
              <a:buNone/>
              <a:defRPr>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84" name="Google Shape;84;p21"/>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údos_TEXTO_1">
  <p:cSld name="Conteúdos_TEXTO_1">
    <p:bg>
      <p:bgPr>
        <a:solidFill>
          <a:schemeClr val="lt1"/>
        </a:solidFill>
        <a:effectLst/>
      </p:bgPr>
    </p:bg>
    <p:spTree>
      <p:nvGrpSpPr>
        <p:cNvPr id="1" name="Shape 85"/>
        <p:cNvGrpSpPr/>
        <p:nvPr/>
      </p:nvGrpSpPr>
      <p:grpSpPr>
        <a:xfrm>
          <a:off x="0" y="0"/>
          <a:ext cx="0" cy="0"/>
          <a:chOff x="0" y="0"/>
          <a:chExt cx="0" cy="0"/>
        </a:xfrm>
      </p:grpSpPr>
      <p:sp>
        <p:nvSpPr>
          <p:cNvPr id="86" name="Google Shape;86;p22"/>
          <p:cNvSpPr txBox="1"/>
          <p:nvPr/>
        </p:nvSpPr>
        <p:spPr>
          <a:xfrm>
            <a:off x="8367492" y="265144"/>
            <a:ext cx="313200" cy="190500"/>
          </a:xfrm>
          <a:prstGeom prst="rect">
            <a:avLst/>
          </a:prstGeom>
          <a:noFill/>
          <a:ln>
            <a:noFill/>
          </a:ln>
        </p:spPr>
        <p:txBody>
          <a:bodyPr spcFirstLastPara="1" wrap="square" lIns="51450" tIns="25725" rIns="51450" bIns="25725" anchor="t" anchorCtr="0">
            <a:noAutofit/>
          </a:bodyPr>
          <a:lstStyle/>
          <a:p>
            <a:pPr marL="0" marR="0" lvl="0" indent="0" algn="l" rtl="0">
              <a:spcBef>
                <a:spcPts val="0"/>
              </a:spcBef>
              <a:spcAft>
                <a:spcPts val="0"/>
              </a:spcAft>
              <a:buNone/>
            </a:pPr>
            <a:fld id="{00000000-1234-1234-1234-123412341234}" type="slidenum">
              <a:rPr lang="pt-BR" sz="900" b="0" i="0">
                <a:solidFill>
                  <a:schemeClr val="lt2"/>
                </a:solidFill>
                <a:latin typeface="Tahoma"/>
                <a:ea typeface="Tahoma"/>
                <a:cs typeface="Tahoma"/>
                <a:sym typeface="Tahoma"/>
              </a:rPr>
              <a:t>‹nº›</a:t>
            </a:fld>
            <a:endParaRPr sz="900" b="0" i="0">
              <a:solidFill>
                <a:schemeClr val="lt2"/>
              </a:solidFill>
              <a:latin typeface="Tahoma"/>
              <a:ea typeface="Tahoma"/>
              <a:cs typeface="Tahoma"/>
              <a:sym typeface="Tahoma"/>
            </a:endParaRPr>
          </a:p>
        </p:txBody>
      </p:sp>
      <p:sp>
        <p:nvSpPr>
          <p:cNvPr id="87" name="Google Shape;87;p22"/>
          <p:cNvSpPr txBox="1">
            <a:spLocks noGrp="1"/>
          </p:cNvSpPr>
          <p:nvPr>
            <p:ph type="body" idx="1"/>
          </p:nvPr>
        </p:nvSpPr>
        <p:spPr>
          <a:xfrm>
            <a:off x="758398" y="228782"/>
            <a:ext cx="7390500" cy="261600"/>
          </a:xfrm>
          <a:prstGeom prst="rect">
            <a:avLst/>
          </a:prstGeom>
          <a:noFill/>
          <a:ln>
            <a:noFill/>
          </a:ln>
        </p:spPr>
        <p:txBody>
          <a:bodyPr spcFirstLastPara="1" wrap="square" lIns="51450" tIns="25725" rIns="51450" bIns="25725" anchor="t" anchorCtr="0">
            <a:noAutofit/>
          </a:bodyPr>
          <a:lstStyle>
            <a:lvl1pPr marL="457200" marR="0" lvl="0" indent="-228600" algn="l" rtl="0">
              <a:lnSpc>
                <a:spcPct val="100000"/>
              </a:lnSpc>
              <a:spcBef>
                <a:spcPts val="0"/>
              </a:spcBef>
              <a:spcAft>
                <a:spcPts val="0"/>
              </a:spcAft>
              <a:buClr>
                <a:schemeClr val="lt2"/>
              </a:buClr>
              <a:buSzPts val="1400"/>
              <a:buFont typeface="Arial"/>
              <a:buNone/>
              <a:defRPr sz="1400" b="1" i="0" u="none" strike="noStrike" cap="none">
                <a:solidFill>
                  <a:schemeClr val="lt2"/>
                </a:solidFill>
                <a:latin typeface="Tahoma"/>
                <a:ea typeface="Tahoma"/>
                <a:cs typeface="Tahoma"/>
                <a:sym typeface="Tahoma"/>
              </a:defRPr>
            </a:lvl1pPr>
            <a:lvl2pPr marL="914400" marR="0" lvl="1" indent="-317500" algn="l" rtl="0">
              <a:lnSpc>
                <a:spcPct val="90000"/>
              </a:lnSpc>
              <a:spcBef>
                <a:spcPts val="300"/>
              </a:spcBef>
              <a:spcAft>
                <a:spcPts val="0"/>
              </a:spcAft>
              <a:buClr>
                <a:schemeClr val="dk1"/>
              </a:buClr>
              <a:buSzPts val="1400"/>
              <a:buFont typeface="Tahoma"/>
              <a:buChar char="•"/>
              <a:defRPr sz="1400" i="0" u="none" strike="noStrike" cap="none">
                <a:solidFill>
                  <a:schemeClr val="dk1"/>
                </a:solidFill>
                <a:latin typeface="Tahoma"/>
                <a:ea typeface="Tahoma"/>
                <a:cs typeface="Tahoma"/>
                <a:sym typeface="Tahoma"/>
              </a:defRPr>
            </a:lvl2pPr>
            <a:lvl3pPr marL="1371600" marR="0" lvl="2" indent="-298450" algn="l" rtl="0">
              <a:lnSpc>
                <a:spcPct val="90000"/>
              </a:lnSpc>
              <a:spcBef>
                <a:spcPts val="300"/>
              </a:spcBef>
              <a:spcAft>
                <a:spcPts val="0"/>
              </a:spcAft>
              <a:buClr>
                <a:schemeClr val="dk1"/>
              </a:buClr>
              <a:buSzPts val="1100"/>
              <a:buFont typeface="Tahoma"/>
              <a:buChar char="•"/>
              <a:defRPr sz="1100" i="0" u="none" strike="noStrike" cap="none">
                <a:solidFill>
                  <a:schemeClr val="dk1"/>
                </a:solidFill>
                <a:latin typeface="Tahoma"/>
                <a:ea typeface="Tahoma"/>
                <a:cs typeface="Tahoma"/>
                <a:sym typeface="Tahoma"/>
              </a:defRPr>
            </a:lvl3pPr>
            <a:lvl4pPr marL="1828800" marR="0" lvl="3"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4pPr>
            <a:lvl5pPr marL="2286000" marR="0" lvl="4"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5pPr>
            <a:lvl6pPr marL="2743200" marR="0" lvl="5"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6pPr>
            <a:lvl7pPr marL="3200400" marR="0" lvl="6"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7pPr>
            <a:lvl8pPr marL="3657600" marR="0" lvl="7"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8pPr>
            <a:lvl9pPr marL="4114800" marR="0" lvl="8" indent="-292100" algn="l" rtl="0">
              <a:lnSpc>
                <a:spcPct val="90000"/>
              </a:lnSpc>
              <a:spcBef>
                <a:spcPts val="300"/>
              </a:spcBef>
              <a:spcAft>
                <a:spcPts val="0"/>
              </a:spcAft>
              <a:buClr>
                <a:schemeClr val="dk1"/>
              </a:buClr>
              <a:buSzPts val="1000"/>
              <a:buFont typeface="Tahoma"/>
              <a:buChar char="•"/>
              <a:defRPr sz="1000" i="0" u="none" strike="noStrike" cap="none">
                <a:solidFill>
                  <a:schemeClr val="dk1"/>
                </a:solidFill>
                <a:latin typeface="Tahoma"/>
                <a:ea typeface="Tahoma"/>
                <a:cs typeface="Tahoma"/>
                <a:sym typeface="Tahoma"/>
              </a:defRPr>
            </a:lvl9pPr>
          </a:lstStyle>
          <a:p>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22"/>
        <p:cNvGrpSpPr/>
        <p:nvPr/>
      </p:nvGrpSpPr>
      <p:grpSpPr>
        <a:xfrm>
          <a:off x="0" y="0"/>
          <a:ext cx="0" cy="0"/>
          <a:chOff x="0" y="0"/>
          <a:chExt cx="0" cy="0"/>
        </a:xfrm>
      </p:grpSpPr>
      <p:sp>
        <p:nvSpPr>
          <p:cNvPr id="23" name="Google Shape;23;p4"/>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24" name="Google Shape;24;p4"/>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25"/>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6"/>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494440"/>
                </a:solidFill>
                <a:latin typeface="Tahoma"/>
                <a:ea typeface="Tahoma"/>
                <a:cs typeface="Tahoma"/>
                <a:sym typeface="Tahoma"/>
              </a:defRPr>
            </a:lvl1pPr>
            <a:lvl2pPr lvl="1" rtl="0">
              <a:buNone/>
              <a:defRPr>
                <a:solidFill>
                  <a:srgbClr val="494440"/>
                </a:solidFill>
                <a:latin typeface="Tahoma"/>
                <a:ea typeface="Tahoma"/>
                <a:cs typeface="Tahoma"/>
                <a:sym typeface="Tahoma"/>
              </a:defRPr>
            </a:lvl2pPr>
            <a:lvl3pPr lvl="2" rtl="0">
              <a:buNone/>
              <a:defRPr>
                <a:solidFill>
                  <a:srgbClr val="494440"/>
                </a:solidFill>
                <a:latin typeface="Tahoma"/>
                <a:ea typeface="Tahoma"/>
                <a:cs typeface="Tahoma"/>
                <a:sym typeface="Tahoma"/>
              </a:defRPr>
            </a:lvl3pPr>
            <a:lvl4pPr lvl="3" rtl="0">
              <a:buNone/>
              <a:defRPr>
                <a:solidFill>
                  <a:srgbClr val="494440"/>
                </a:solidFill>
                <a:latin typeface="Tahoma"/>
                <a:ea typeface="Tahoma"/>
                <a:cs typeface="Tahoma"/>
                <a:sym typeface="Tahoma"/>
              </a:defRPr>
            </a:lvl4pPr>
            <a:lvl5pPr lvl="4" rtl="0">
              <a:buNone/>
              <a:defRPr>
                <a:solidFill>
                  <a:srgbClr val="494440"/>
                </a:solidFill>
                <a:latin typeface="Tahoma"/>
                <a:ea typeface="Tahoma"/>
                <a:cs typeface="Tahoma"/>
                <a:sym typeface="Tahoma"/>
              </a:defRPr>
            </a:lvl5pPr>
            <a:lvl6pPr lvl="5" rtl="0">
              <a:buNone/>
              <a:defRPr>
                <a:solidFill>
                  <a:srgbClr val="494440"/>
                </a:solidFill>
                <a:latin typeface="Tahoma"/>
                <a:ea typeface="Tahoma"/>
                <a:cs typeface="Tahoma"/>
                <a:sym typeface="Tahoma"/>
              </a:defRPr>
            </a:lvl6pPr>
            <a:lvl7pPr lvl="6" rtl="0">
              <a:buNone/>
              <a:defRPr>
                <a:solidFill>
                  <a:srgbClr val="494440"/>
                </a:solidFill>
                <a:latin typeface="Tahoma"/>
                <a:ea typeface="Tahoma"/>
                <a:cs typeface="Tahoma"/>
                <a:sym typeface="Tahoma"/>
              </a:defRPr>
            </a:lvl7pPr>
            <a:lvl8pPr lvl="7" rtl="0">
              <a:buNone/>
              <a:defRPr>
                <a:solidFill>
                  <a:srgbClr val="494440"/>
                </a:solidFill>
                <a:latin typeface="Tahoma"/>
                <a:ea typeface="Tahoma"/>
                <a:cs typeface="Tahoma"/>
                <a:sym typeface="Tahoma"/>
              </a:defRPr>
            </a:lvl8pPr>
            <a:lvl9pPr lvl="8" rtl="0">
              <a:buNone/>
              <a:defRPr>
                <a:solidFill>
                  <a:srgbClr val="494440"/>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28" name="Google Shape;28;p6"/>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parata 1">
  <p:cSld name="CUSTOM_1">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sp>
        <p:nvSpPr>
          <p:cNvPr id="32" name="Google Shape;32;p8"/>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solidFill>
                <a:srgbClr val="000000"/>
              </a:solidFill>
            </a:endParaRPr>
          </a:p>
        </p:txBody>
      </p:sp>
      <p:pic>
        <p:nvPicPr>
          <p:cNvPr id="33" name="Google Shape;33;p8"/>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parata  2">
  <p:cSld name="CUSTOM_1_2">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sp>
        <p:nvSpPr>
          <p:cNvPr id="36" name="Google Shape;36;p9"/>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37" name="Google Shape;37;p9"/>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parata  3">
  <p:cSld name="CUSTOM_1_1">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pt-BR"/>
              <a:t>‹nº›</a:t>
            </a:fld>
            <a:endParaRPr/>
          </a:p>
        </p:txBody>
      </p:sp>
      <p:sp>
        <p:nvSpPr>
          <p:cNvPr id="40" name="Google Shape;40;p10"/>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b="1">
                <a:latin typeface="Lato"/>
                <a:ea typeface="Lato"/>
                <a:cs typeface="Lato"/>
                <a:sym typeface="Lato"/>
              </a:defRPr>
            </a:lvl1pPr>
            <a:lvl2pPr lvl="1" rtl="0">
              <a:buNone/>
              <a:defRPr b="1">
                <a:latin typeface="Lato"/>
                <a:ea typeface="Lato"/>
                <a:cs typeface="Lato"/>
                <a:sym typeface="Lato"/>
              </a:defRPr>
            </a:lvl2pPr>
            <a:lvl3pPr lvl="2" rtl="0">
              <a:buNone/>
              <a:defRPr b="1">
                <a:latin typeface="Lato"/>
                <a:ea typeface="Lato"/>
                <a:cs typeface="Lato"/>
                <a:sym typeface="Lato"/>
              </a:defRPr>
            </a:lvl3pPr>
            <a:lvl4pPr lvl="3" rtl="0">
              <a:buNone/>
              <a:defRPr b="1">
                <a:latin typeface="Lato"/>
                <a:ea typeface="Lato"/>
                <a:cs typeface="Lato"/>
                <a:sym typeface="Lato"/>
              </a:defRPr>
            </a:lvl4pPr>
            <a:lvl5pPr lvl="4" rtl="0">
              <a:buNone/>
              <a:defRPr b="1">
                <a:latin typeface="Lato"/>
                <a:ea typeface="Lato"/>
                <a:cs typeface="Lato"/>
                <a:sym typeface="Lato"/>
              </a:defRPr>
            </a:lvl5pPr>
            <a:lvl6pPr lvl="5" rtl="0">
              <a:buNone/>
              <a:defRPr b="1">
                <a:latin typeface="Lato"/>
                <a:ea typeface="Lato"/>
                <a:cs typeface="Lato"/>
                <a:sym typeface="Lato"/>
              </a:defRPr>
            </a:lvl6pPr>
            <a:lvl7pPr lvl="6" rtl="0">
              <a:buNone/>
              <a:defRPr b="1">
                <a:latin typeface="Lato"/>
                <a:ea typeface="Lato"/>
                <a:cs typeface="Lato"/>
                <a:sym typeface="Lato"/>
              </a:defRPr>
            </a:lvl7pPr>
            <a:lvl8pPr lvl="7" rtl="0">
              <a:buNone/>
              <a:defRPr b="1">
                <a:latin typeface="Lato"/>
                <a:ea typeface="Lato"/>
                <a:cs typeface="Lato"/>
                <a:sym typeface="Lato"/>
              </a:defRPr>
            </a:lvl8pPr>
            <a:lvl9pPr lvl="8" rtl="0">
              <a:buNone/>
              <a:defRPr b="1">
                <a:latin typeface="Lato"/>
                <a:ea typeface="Lato"/>
                <a:cs typeface="Lato"/>
                <a:sym typeface="Lato"/>
              </a:defRPr>
            </a:lvl9pPr>
          </a:lstStyle>
          <a:p>
            <a:pPr marL="0" lvl="0" indent="0" algn="r" rtl="0">
              <a:spcBef>
                <a:spcPts val="0"/>
              </a:spcBef>
              <a:spcAft>
                <a:spcPts val="0"/>
              </a:spcAft>
              <a:buNone/>
            </a:pPr>
            <a:fld id="{00000000-1234-1234-1234-123412341234}" type="slidenum">
              <a:rPr lang="pt-BR"/>
              <a:t>‹nº›</a:t>
            </a:fld>
            <a:endParaRPr/>
          </a:p>
        </p:txBody>
      </p:sp>
      <p:sp>
        <p:nvSpPr>
          <p:cNvPr id="41" name="Google Shape;41;p10"/>
          <p:cNvSpPr txBox="1">
            <a:spLocks noGrp="1"/>
          </p:cNvSpPr>
          <p:nvPr>
            <p:ph type="sldNum" idx="3"/>
          </p:nvPr>
        </p:nvSpPr>
        <p:spPr>
          <a:xfrm>
            <a:off x="8033477" y="238550"/>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latin typeface="Tahoma"/>
                <a:ea typeface="Tahoma"/>
                <a:cs typeface="Tahoma"/>
                <a:sym typeface="Tahoma"/>
              </a:defRPr>
            </a:lvl1pPr>
            <a:lvl2pPr lvl="1" rtl="0">
              <a:buNone/>
              <a:defRPr>
                <a:solidFill>
                  <a:srgbClr val="FFFFFF"/>
                </a:solidFill>
                <a:latin typeface="Tahoma"/>
                <a:ea typeface="Tahoma"/>
                <a:cs typeface="Tahoma"/>
                <a:sym typeface="Tahoma"/>
              </a:defRPr>
            </a:lvl2pPr>
            <a:lvl3pPr lvl="2" rtl="0">
              <a:buNone/>
              <a:defRPr>
                <a:solidFill>
                  <a:srgbClr val="FFFFFF"/>
                </a:solidFill>
                <a:latin typeface="Tahoma"/>
                <a:ea typeface="Tahoma"/>
                <a:cs typeface="Tahoma"/>
                <a:sym typeface="Tahoma"/>
              </a:defRPr>
            </a:lvl3pPr>
            <a:lvl4pPr lvl="3" rtl="0">
              <a:buNone/>
              <a:defRPr>
                <a:solidFill>
                  <a:srgbClr val="FFFFFF"/>
                </a:solidFill>
                <a:latin typeface="Tahoma"/>
                <a:ea typeface="Tahoma"/>
                <a:cs typeface="Tahoma"/>
                <a:sym typeface="Tahoma"/>
              </a:defRPr>
            </a:lvl4pPr>
            <a:lvl5pPr lvl="4" rtl="0">
              <a:buNone/>
              <a:defRPr>
                <a:solidFill>
                  <a:srgbClr val="FFFFFF"/>
                </a:solidFill>
                <a:latin typeface="Tahoma"/>
                <a:ea typeface="Tahoma"/>
                <a:cs typeface="Tahoma"/>
                <a:sym typeface="Tahoma"/>
              </a:defRPr>
            </a:lvl5pPr>
            <a:lvl6pPr lvl="5" rtl="0">
              <a:buNone/>
              <a:defRPr>
                <a:solidFill>
                  <a:srgbClr val="FFFFFF"/>
                </a:solidFill>
                <a:latin typeface="Tahoma"/>
                <a:ea typeface="Tahoma"/>
                <a:cs typeface="Tahoma"/>
                <a:sym typeface="Tahoma"/>
              </a:defRPr>
            </a:lvl6pPr>
            <a:lvl7pPr lvl="6" rtl="0">
              <a:buNone/>
              <a:defRPr>
                <a:solidFill>
                  <a:srgbClr val="FFFFFF"/>
                </a:solidFill>
                <a:latin typeface="Tahoma"/>
                <a:ea typeface="Tahoma"/>
                <a:cs typeface="Tahoma"/>
                <a:sym typeface="Tahoma"/>
              </a:defRPr>
            </a:lvl7pPr>
            <a:lvl8pPr lvl="7" rtl="0">
              <a:buNone/>
              <a:defRPr>
                <a:solidFill>
                  <a:srgbClr val="FFFFFF"/>
                </a:solidFill>
                <a:latin typeface="Tahoma"/>
                <a:ea typeface="Tahoma"/>
                <a:cs typeface="Tahoma"/>
                <a:sym typeface="Tahoma"/>
              </a:defRPr>
            </a:lvl8pPr>
            <a:lvl9pPr lvl="8" rtl="0">
              <a:buNone/>
              <a:defRPr>
                <a:solidFill>
                  <a:srgbClr val="FFFFFF"/>
                </a:solidFill>
                <a:latin typeface="Tahoma"/>
                <a:ea typeface="Tahoma"/>
                <a:cs typeface="Tahoma"/>
                <a:sym typeface="Tahoma"/>
              </a:defRPr>
            </a:lvl9pPr>
          </a:lstStyle>
          <a:p>
            <a:pPr marL="0" lvl="0" indent="0" algn="r" rtl="0">
              <a:spcBef>
                <a:spcPts val="0"/>
              </a:spcBef>
              <a:spcAft>
                <a:spcPts val="0"/>
              </a:spcAft>
              <a:buNone/>
            </a:pPr>
            <a:fld id="{00000000-1234-1234-1234-123412341234}" type="slidenum">
              <a:rPr lang="pt-BR"/>
              <a:t>‹nº›</a:t>
            </a:fld>
            <a:endParaRPr/>
          </a:p>
        </p:txBody>
      </p:sp>
      <p:pic>
        <p:nvPicPr>
          <p:cNvPr id="42" name="Google Shape;42;p10"/>
          <p:cNvPicPr preferRelativeResize="0"/>
          <p:nvPr/>
        </p:nvPicPr>
        <p:blipFill rotWithShape="1">
          <a:blip r:embed="rId3">
            <a:alphaModFix/>
          </a:blip>
          <a:srcRect t="-6799" r="68988" b="-9035"/>
          <a:stretch/>
        </p:blipFill>
        <p:spPr>
          <a:xfrm>
            <a:off x="8661612" y="261959"/>
            <a:ext cx="259076" cy="2836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pt-BR"/>
              <a:t>‹nº›</a:t>
            </a:fld>
            <a:endParaRPr/>
          </a:p>
        </p:txBody>
      </p:sp>
      <p:sp>
        <p:nvSpPr>
          <p:cNvPr id="7" name="Google Shape;7;p1"/>
          <p:cNvSpPr txBox="1"/>
          <p:nvPr/>
        </p:nvSpPr>
        <p:spPr>
          <a:xfrm>
            <a:off x="417125" y="164675"/>
            <a:ext cx="6322800" cy="737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
          <p:cNvSpPr txBox="1"/>
          <p:nvPr/>
        </p:nvSpPr>
        <p:spPr>
          <a:xfrm>
            <a:off x="504250" y="284000"/>
            <a:ext cx="3969900" cy="292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rgbClr val="494440"/>
              </a:solidFill>
              <a:latin typeface="Tahoma"/>
              <a:ea typeface="Tahoma"/>
              <a:cs typeface="Tahoma"/>
              <a:sym typeface="Tahom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7" Type="http://schemas.openxmlformats.org/officeDocument/2006/relationships/hyperlink" Target="https://tdn.totvs.com/display/LRM/Referencia+NF-e" TargetMode="External"/><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hyperlink" Target="https://tdn.totvs.com/pages/viewpage.action?pageId=562471124" TargetMode="External"/><Relationship Id="rId5" Type="http://schemas.openxmlformats.org/officeDocument/2006/relationships/hyperlink" Target="https://api.totvs.com.br/referencelist" TargetMode="External"/><Relationship Id="rId4" Type="http://schemas.openxmlformats.org/officeDocument/2006/relationships/hyperlink" Target="https://tdn.totvs.com/display/public/LRM/Contrato+de+Arrendamento+Mercantil"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tdn.totvs.com/pages/viewpage.action?pageId=590218483&amp;preview=%2F590218483%2F590218482%2FNovidades+da+Release+RM+12.1.31" TargetMode="External"/><Relationship Id="rId3" Type="http://schemas.openxmlformats.org/officeDocument/2006/relationships/image" Target="../media/image31.jpg"/><Relationship Id="rId7" Type="http://schemas.openxmlformats.org/officeDocument/2006/relationships/hyperlink" Target="https://tdn.totvs.com/pages/viewpage.action?pageId=567754195"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hyperlink" Target="https://tdn.totvs.com/display/public/LRM/Contrato+de+Arrendamento+Mercantil" TargetMode="External"/><Relationship Id="rId5" Type="http://schemas.openxmlformats.org/officeDocument/2006/relationships/hyperlink" Target="https://tdn.totvs.com/pages/viewpage.action?pageId=563944212" TargetMode="External"/><Relationship Id="rId10" Type="http://schemas.openxmlformats.org/officeDocument/2006/relationships/hyperlink" Target="https://tdn.totvs.com/pages/viewpage.action?pageId=573995113" TargetMode="External"/><Relationship Id="rId4" Type="http://schemas.openxmlformats.org/officeDocument/2006/relationships/hyperlink" Target="hhttps://tdn.totvs.com/pages/viewpage.action?pageId=563944212" TargetMode="External"/><Relationship Id="rId9" Type="http://schemas.openxmlformats.org/officeDocument/2006/relationships/hyperlink" Target="https://tdn.totvs.com/pages/viewpage.action?pageId=568949460"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tdninterno.totvs.com/pages/releaseview.action?pageId=572497578" TargetMode="External"/><Relationship Id="rId3" Type="http://schemas.openxmlformats.org/officeDocument/2006/relationships/image" Target="../media/image31.jpg"/><Relationship Id="rId7" Type="http://schemas.openxmlformats.org/officeDocument/2006/relationships/hyperlink" Target="https://tdn.totvs.com/pages/releaseview.action?pageId=421388780"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hyperlink" Target="https://www.totvs.com/techfin/painel-financeiro/" TargetMode="External"/><Relationship Id="rId5" Type="http://schemas.openxmlformats.org/officeDocument/2006/relationships/hyperlink" Target="https://tdn.totvs.com/display/public/LRM/Contrato+de+Arrendamento+Mercantil" TargetMode="External"/><Relationship Id="rId10" Type="http://schemas.openxmlformats.org/officeDocument/2006/relationships/hyperlink" Target="https://tdninterno.totvs.com/display/public/LRM/Pagamento+com+PIX%2C+no+novo+extrato+financeiro+do+Portal+do+Aluno" TargetMode="External"/><Relationship Id="rId4" Type="http://schemas.openxmlformats.org/officeDocument/2006/relationships/hyperlink" Target="https://tdn.totvs.com/display/public/LRM/Novo+Fluxo+de+Caixa" TargetMode="External"/><Relationship Id="rId9" Type="http://schemas.openxmlformats.org/officeDocument/2006/relationships/hyperlink" Target="https://tdn.totvs.com/display/LRM/Boletos+Portal"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6.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7.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2.xml"/><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6.png"/><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3"/>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a:t>
            </a:fld>
            <a:endParaRPr/>
          </a:p>
        </p:txBody>
      </p:sp>
      <p:sp>
        <p:nvSpPr>
          <p:cNvPr id="93" name="Google Shape;93;p23"/>
          <p:cNvSpPr txBox="1"/>
          <p:nvPr/>
        </p:nvSpPr>
        <p:spPr>
          <a:xfrm>
            <a:off x="4487825" y="1460975"/>
            <a:ext cx="4842900" cy="393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a:solidFill>
                  <a:srgbClr val="494440"/>
                </a:solidFill>
                <a:latin typeface="Tahoma"/>
                <a:ea typeface="Tahoma"/>
                <a:cs typeface="Tahoma"/>
                <a:sym typeface="Tahoma"/>
              </a:rPr>
              <a:t>Entendendo o</a:t>
            </a:r>
            <a:endParaRPr sz="3600" b="1">
              <a:solidFill>
                <a:srgbClr val="494440"/>
              </a:solidFill>
              <a:latin typeface="Tahoma"/>
              <a:ea typeface="Tahoma"/>
              <a:cs typeface="Tahoma"/>
              <a:sym typeface="Tahoma"/>
            </a:endParaRPr>
          </a:p>
        </p:txBody>
      </p:sp>
      <p:sp>
        <p:nvSpPr>
          <p:cNvPr id="94" name="Google Shape;94;p23"/>
          <p:cNvSpPr txBox="1"/>
          <p:nvPr/>
        </p:nvSpPr>
        <p:spPr>
          <a:xfrm>
            <a:off x="4487825" y="1948250"/>
            <a:ext cx="4842900" cy="54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novo padrão</a:t>
            </a:r>
            <a:endParaRPr sz="3600" b="1">
              <a:solidFill>
                <a:srgbClr val="494440"/>
              </a:solidFill>
              <a:latin typeface="Tahoma"/>
              <a:ea typeface="Tahoma"/>
              <a:cs typeface="Tahoma"/>
              <a:sym typeface="Tahoma"/>
            </a:endParaRPr>
          </a:p>
        </p:txBody>
      </p:sp>
      <p:sp>
        <p:nvSpPr>
          <p:cNvPr id="95" name="Google Shape;95;p23"/>
          <p:cNvSpPr txBox="1"/>
          <p:nvPr/>
        </p:nvSpPr>
        <p:spPr>
          <a:xfrm>
            <a:off x="4487825" y="2748800"/>
            <a:ext cx="3419100" cy="85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b="1">
                <a:solidFill>
                  <a:schemeClr val="dk2"/>
                </a:solidFill>
                <a:latin typeface="Tahoma"/>
                <a:ea typeface="Tahoma"/>
                <a:cs typeface="Tahoma"/>
                <a:sym typeface="Tahoma"/>
              </a:rPr>
              <a:t>Este é o modelo de apresentações </a:t>
            </a:r>
            <a:r>
              <a:rPr lang="pt-BR" sz="1200" b="1">
                <a:solidFill>
                  <a:schemeClr val="accent4"/>
                </a:solidFill>
                <a:latin typeface="Tahoma"/>
                <a:ea typeface="Tahoma"/>
                <a:cs typeface="Tahoma"/>
                <a:sym typeface="Tahoma"/>
              </a:rPr>
              <a:t>2020</a:t>
            </a:r>
            <a:r>
              <a:rPr lang="pt-BR" sz="1200" b="1">
                <a:solidFill>
                  <a:schemeClr val="dk2"/>
                </a:solidFill>
                <a:latin typeface="Tahoma"/>
                <a:ea typeface="Tahoma"/>
                <a:cs typeface="Tahoma"/>
                <a:sym typeface="Tahoma"/>
              </a:rPr>
              <a:t> da TOTVS, versão Google slides.</a:t>
            </a:r>
            <a:endParaRPr sz="1200" b="1">
              <a:solidFill>
                <a:schemeClr val="dk2"/>
              </a:solidFill>
              <a:latin typeface="Tahoma"/>
              <a:ea typeface="Tahoma"/>
              <a:cs typeface="Tahoma"/>
              <a:sym typeface="Tahoma"/>
            </a:endParaRPr>
          </a:p>
        </p:txBody>
      </p:sp>
      <p:sp>
        <p:nvSpPr>
          <p:cNvPr id="96" name="Google Shape;96;p23"/>
          <p:cNvSpPr txBox="1"/>
          <p:nvPr/>
        </p:nvSpPr>
        <p:spPr>
          <a:xfrm>
            <a:off x="4487825" y="3297475"/>
            <a:ext cx="3561900" cy="8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a:solidFill>
                  <a:schemeClr val="dk2"/>
                </a:solidFill>
                <a:latin typeface="Tahoma"/>
                <a:ea typeface="Tahoma"/>
                <a:cs typeface="Tahoma"/>
                <a:sym typeface="Tahoma"/>
              </a:rPr>
              <a:t>É de grande importância que os detalhes de cor, tipo de fonte e formato de layout sejam seguidos para que a apresentação torne-se visualmente agradável, a identidade visual da empresa seja preservada e a marca TOTVS seja fortalecida.</a:t>
            </a:r>
            <a:endParaRPr sz="1200">
              <a:solidFill>
                <a:schemeClr val="dk2"/>
              </a:solidFill>
              <a:latin typeface="Tahoma"/>
              <a:ea typeface="Tahoma"/>
              <a:cs typeface="Tahoma"/>
              <a:sym typeface="Tahoma"/>
            </a:endParaRPr>
          </a:p>
        </p:txBody>
      </p:sp>
      <p:pic>
        <p:nvPicPr>
          <p:cNvPr id="97" name="Google Shape;97;p23"/>
          <p:cNvPicPr preferRelativeResize="0"/>
          <p:nvPr/>
        </p:nvPicPr>
        <p:blipFill>
          <a:blip r:embed="rId3">
            <a:alphaModFix/>
          </a:blip>
          <a:stretch>
            <a:fillRect/>
          </a:stretch>
        </p:blipFill>
        <p:spPr>
          <a:xfrm>
            <a:off x="688250" y="1720775"/>
            <a:ext cx="3419100" cy="1843500"/>
          </a:xfrm>
          <a:prstGeom prst="flowChartInputOutpu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8"/>
        <p:cNvGrpSpPr/>
        <p:nvPr/>
      </p:nvGrpSpPr>
      <p:grpSpPr>
        <a:xfrm>
          <a:off x="0" y="0"/>
          <a:ext cx="0" cy="0"/>
          <a:chOff x="0" y="0"/>
          <a:chExt cx="0" cy="0"/>
        </a:xfrm>
      </p:grpSpPr>
      <p:sp>
        <p:nvSpPr>
          <p:cNvPr id="229" name="Google Shape;229;p31"/>
          <p:cNvSpPr txBox="1"/>
          <p:nvPr/>
        </p:nvSpPr>
        <p:spPr>
          <a:xfrm>
            <a:off x="540025" y="4846250"/>
            <a:ext cx="1284600" cy="201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pt-BR" sz="500">
                <a:solidFill>
                  <a:srgbClr val="FFFFFF"/>
                </a:solidFill>
                <a:latin typeface="Tahoma"/>
                <a:ea typeface="Tahoma"/>
                <a:cs typeface="Tahoma"/>
                <a:sym typeface="Tahoma"/>
              </a:rPr>
              <a:t>TODOS OS DIREITOS RESERVADOS</a:t>
            </a:r>
            <a:endParaRPr sz="500">
              <a:solidFill>
                <a:srgbClr val="FFFFFF"/>
              </a:solidFill>
              <a:latin typeface="Tahoma"/>
              <a:ea typeface="Tahoma"/>
              <a:cs typeface="Tahoma"/>
              <a:sym typeface="Tahoma"/>
            </a:endParaRPr>
          </a:p>
          <a:p>
            <a:pPr marL="0" lvl="0" indent="0" algn="l" rtl="0">
              <a:spcBef>
                <a:spcPts val="0"/>
              </a:spcBef>
              <a:spcAft>
                <a:spcPts val="0"/>
              </a:spcAft>
              <a:buNone/>
            </a:pPr>
            <a:endParaRPr>
              <a:solidFill>
                <a:srgbClr val="FFFFFF"/>
              </a:solidFill>
            </a:endParaRPr>
          </a:p>
        </p:txBody>
      </p:sp>
      <p:sp>
        <p:nvSpPr>
          <p:cNvPr id="230" name="Google Shape;230;p31"/>
          <p:cNvSpPr txBox="1"/>
          <p:nvPr/>
        </p:nvSpPr>
        <p:spPr>
          <a:xfrm>
            <a:off x="506450" y="1213550"/>
            <a:ext cx="4702548" cy="1806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dirty="0" smtClean="0">
                <a:solidFill>
                  <a:srgbClr val="FFFFFF"/>
                </a:solidFill>
                <a:latin typeface="Tahoma"/>
                <a:ea typeface="Tahoma"/>
                <a:cs typeface="Tahoma"/>
                <a:sym typeface="Tahoma"/>
              </a:rPr>
              <a:t>TOTVS GESTÃO FINANCEIRA + PIX</a:t>
            </a:r>
            <a:endParaRPr sz="2400" b="1" dirty="0">
              <a:solidFill>
                <a:srgbClr val="FFFFFF"/>
              </a:solidFill>
              <a:latin typeface="Tahoma"/>
              <a:ea typeface="Tahoma"/>
              <a:cs typeface="Tahoma"/>
              <a:sym typeface="Tahoma"/>
            </a:endParaRPr>
          </a:p>
        </p:txBody>
      </p:sp>
      <p:sp>
        <p:nvSpPr>
          <p:cNvPr id="231" name="Google Shape;231;p31"/>
          <p:cNvSpPr txBox="1"/>
          <p:nvPr/>
        </p:nvSpPr>
        <p:spPr>
          <a:xfrm>
            <a:off x="506449" y="3519450"/>
            <a:ext cx="3860067" cy="611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b="1" dirty="0" smtClean="0">
                <a:solidFill>
                  <a:srgbClr val="FF9900"/>
                </a:solidFill>
                <a:latin typeface="Tahoma"/>
                <a:ea typeface="Tahoma"/>
                <a:cs typeface="Tahoma"/>
                <a:sym typeface="Tahoma"/>
              </a:rPr>
              <a:t>/SOLUÇÃO CERTA PARA GESTÃO FINANCEIRA DA SUA EMPRESA</a:t>
            </a:r>
            <a:endParaRPr dirty="0">
              <a:solidFill>
                <a:srgbClr val="FFFFFF"/>
              </a:solidFill>
              <a:latin typeface="Tahoma"/>
              <a:ea typeface="Tahoma"/>
              <a:cs typeface="Tahoma"/>
              <a:sym typeface="Tahoma"/>
            </a:endParaRPr>
          </a:p>
        </p:txBody>
      </p:sp>
      <p:sp>
        <p:nvSpPr>
          <p:cNvPr id="232" name="Google Shape;232;p31"/>
          <p:cNvSpPr txBox="1"/>
          <p:nvPr/>
        </p:nvSpPr>
        <p:spPr>
          <a:xfrm>
            <a:off x="7130400" y="3505175"/>
            <a:ext cx="1725900" cy="393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dirty="0" smtClean="0">
                <a:solidFill>
                  <a:srgbClr val="FFFFFF"/>
                </a:solidFill>
                <a:latin typeface="Tahoma"/>
                <a:ea typeface="Tahoma"/>
                <a:cs typeface="Tahoma"/>
                <a:sym typeface="Tahoma"/>
              </a:rPr>
              <a:t>NOVEMBRO </a:t>
            </a:r>
            <a:r>
              <a:rPr lang="pt-BR" dirty="0">
                <a:solidFill>
                  <a:srgbClr val="FFFFFF"/>
                </a:solidFill>
                <a:latin typeface="Tahoma"/>
                <a:ea typeface="Tahoma"/>
                <a:cs typeface="Tahoma"/>
                <a:sym typeface="Tahoma"/>
              </a:rPr>
              <a:t>/</a:t>
            </a:r>
            <a:r>
              <a:rPr lang="pt-BR" b="1" dirty="0">
                <a:solidFill>
                  <a:srgbClr val="FFFFFF"/>
                </a:solidFill>
                <a:latin typeface="Tahoma"/>
                <a:ea typeface="Tahoma"/>
                <a:cs typeface="Tahoma"/>
                <a:sym typeface="Tahoma"/>
              </a:rPr>
              <a:t>2020</a:t>
            </a:r>
            <a:endParaRPr b="1" dirty="0">
              <a:solidFill>
                <a:srgbClr val="FFFFFF"/>
              </a:solidFill>
              <a:latin typeface="Tahoma"/>
              <a:ea typeface="Tahoma"/>
              <a:cs typeface="Tahoma"/>
              <a:sym typeface="Tahoma"/>
            </a:endParaRPr>
          </a:p>
          <a:p>
            <a:pPr marL="0" lvl="0" indent="0" algn="l" rtl="0">
              <a:lnSpc>
                <a:spcPct val="100000"/>
              </a:lnSpc>
              <a:spcBef>
                <a:spcPts val="0"/>
              </a:spcBef>
              <a:spcAft>
                <a:spcPts val="0"/>
              </a:spcAft>
              <a:buNone/>
            </a:pPr>
            <a:endParaRPr dirty="0">
              <a:solidFill>
                <a:srgbClr val="FFFFFF"/>
              </a:solidFill>
            </a:endParaRPr>
          </a:p>
        </p:txBody>
      </p:sp>
      <p:sp>
        <p:nvSpPr>
          <p:cNvPr id="233" name="Google Shape;233;p31"/>
          <p:cNvSpPr/>
          <p:nvPr/>
        </p:nvSpPr>
        <p:spPr>
          <a:xfrm>
            <a:off x="7028700" y="3651125"/>
            <a:ext cx="101700" cy="101700"/>
          </a:xfrm>
          <a:prstGeom prst="ellipse">
            <a:avLst/>
          </a:prstGeom>
          <a:noFill/>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tângulo 1"/>
          <p:cNvSpPr/>
          <p:nvPr/>
        </p:nvSpPr>
        <p:spPr>
          <a:xfrm>
            <a:off x="699958" y="2387040"/>
            <a:ext cx="2194832" cy="307777"/>
          </a:xfrm>
          <a:prstGeom prst="rect">
            <a:avLst/>
          </a:prstGeom>
        </p:spPr>
        <p:txBody>
          <a:bodyPr wrap="none">
            <a:spAutoFit/>
          </a:bodyPr>
          <a:lstStyle/>
          <a:p>
            <a:pPr lvl="0"/>
            <a:r>
              <a:rPr lang="pt-BR" b="1" dirty="0" smtClean="0">
                <a:solidFill>
                  <a:schemeClr val="accent4"/>
                </a:solidFill>
                <a:latin typeface="Tahoma"/>
                <a:ea typeface="Tahoma"/>
                <a:cs typeface="Tahoma"/>
                <a:sym typeface="Tahoma"/>
              </a:rPr>
              <a:t>Linha RM 04/11/2020</a:t>
            </a:r>
            <a:endParaRPr lang="pt-BR" b="1" dirty="0">
              <a:solidFill>
                <a:schemeClr val="accent4"/>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2"/>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11</a:t>
            </a:fld>
            <a:endParaRPr/>
          </a:p>
        </p:txBody>
      </p:sp>
      <p:sp>
        <p:nvSpPr>
          <p:cNvPr id="239" name="Google Shape;239;p32"/>
          <p:cNvSpPr txBox="1"/>
          <p:nvPr/>
        </p:nvSpPr>
        <p:spPr>
          <a:xfrm>
            <a:off x="4487825" y="1460975"/>
            <a:ext cx="4842900" cy="393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a:solidFill>
                  <a:srgbClr val="494440"/>
                </a:solidFill>
                <a:latin typeface="Tahoma"/>
                <a:ea typeface="Tahoma"/>
                <a:cs typeface="Tahoma"/>
                <a:sym typeface="Tahoma"/>
              </a:rPr>
              <a:t>Título da </a:t>
            </a:r>
            <a:endParaRPr sz="3600" b="1">
              <a:solidFill>
                <a:srgbClr val="494440"/>
              </a:solidFill>
              <a:latin typeface="Tahoma"/>
              <a:ea typeface="Tahoma"/>
              <a:cs typeface="Tahoma"/>
              <a:sym typeface="Tahoma"/>
            </a:endParaRPr>
          </a:p>
        </p:txBody>
      </p:sp>
      <p:sp>
        <p:nvSpPr>
          <p:cNvPr id="240" name="Google Shape;240;p32"/>
          <p:cNvSpPr txBox="1"/>
          <p:nvPr/>
        </p:nvSpPr>
        <p:spPr>
          <a:xfrm>
            <a:off x="4487825" y="1948250"/>
            <a:ext cx="4842900" cy="54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Introdução</a:t>
            </a:r>
            <a:endParaRPr sz="3600" b="1">
              <a:solidFill>
                <a:srgbClr val="494440"/>
              </a:solidFill>
              <a:latin typeface="Tahoma"/>
              <a:ea typeface="Tahoma"/>
              <a:cs typeface="Tahoma"/>
              <a:sym typeface="Tahoma"/>
            </a:endParaRPr>
          </a:p>
        </p:txBody>
      </p:sp>
      <p:sp>
        <p:nvSpPr>
          <p:cNvPr id="241" name="Google Shape;241;p32"/>
          <p:cNvSpPr txBox="1"/>
          <p:nvPr/>
        </p:nvSpPr>
        <p:spPr>
          <a:xfrm>
            <a:off x="4487825" y="2748800"/>
            <a:ext cx="3419100" cy="85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a:solidFill>
                  <a:schemeClr val="dk2"/>
                </a:solidFill>
                <a:latin typeface="Tahoma"/>
                <a:ea typeface="Tahoma"/>
                <a:cs typeface="Tahoma"/>
                <a:sym typeface="Tahoma"/>
              </a:rPr>
              <a:t>Lorem ipsum dolor sit amet, consectetur adipiscing elit, sed do eiusmod tempor incididunt ut labore et dolore magna aliqua.</a:t>
            </a:r>
            <a:endParaRPr sz="1200">
              <a:solidFill>
                <a:schemeClr val="dk2"/>
              </a:solidFill>
              <a:latin typeface="Tahoma"/>
              <a:ea typeface="Tahoma"/>
              <a:cs typeface="Tahoma"/>
              <a:sym typeface="Tahoma"/>
            </a:endParaRPr>
          </a:p>
          <a:p>
            <a:pPr marL="0" lvl="0" indent="0" algn="l" rtl="0">
              <a:spcBef>
                <a:spcPts val="0"/>
              </a:spcBef>
              <a:spcAft>
                <a:spcPts val="0"/>
              </a:spcAft>
              <a:buClr>
                <a:schemeClr val="dk1"/>
              </a:buClr>
              <a:buSzPts val="1100"/>
              <a:buFont typeface="Arial"/>
              <a:buNone/>
            </a:pPr>
            <a:r>
              <a:rPr lang="pt-BR" sz="1200">
                <a:solidFill>
                  <a:schemeClr val="dk2"/>
                </a:solidFill>
                <a:latin typeface="Tahoma"/>
                <a:ea typeface="Tahoma"/>
                <a:cs typeface="Tahoma"/>
                <a:sym typeface="Tahoma"/>
              </a:rPr>
              <a:t>Adipiscing elit, sed do eiusmod tempor.</a:t>
            </a:r>
            <a:endParaRPr sz="1200">
              <a:solidFill>
                <a:schemeClr val="dk2"/>
              </a:solidFill>
              <a:latin typeface="Tahoma"/>
              <a:ea typeface="Tahoma"/>
              <a:cs typeface="Tahoma"/>
              <a:sym typeface="Tahoma"/>
            </a:endParaRPr>
          </a:p>
        </p:txBody>
      </p:sp>
      <p:sp>
        <p:nvSpPr>
          <p:cNvPr id="242" name="Google Shape;242;p32"/>
          <p:cNvSpPr txBox="1"/>
          <p:nvPr/>
        </p:nvSpPr>
        <p:spPr>
          <a:xfrm>
            <a:off x="4487825" y="3648394"/>
            <a:ext cx="3419100" cy="8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b="1">
                <a:solidFill>
                  <a:schemeClr val="dk2"/>
                </a:solidFill>
                <a:latin typeface="Tahoma"/>
                <a:ea typeface="Tahoma"/>
                <a:cs typeface="Tahoma"/>
                <a:sym typeface="Tahoma"/>
              </a:rPr>
              <a:t>Lorem ipsum dolor sit amet, consectetur adipiscing elit, sed do eiusmod tempor incididunt ut labore et dolore magna aliqua.</a:t>
            </a:r>
            <a:endParaRPr sz="1200" b="1">
              <a:solidFill>
                <a:schemeClr val="dk2"/>
              </a:solidFill>
              <a:latin typeface="Tahoma"/>
              <a:ea typeface="Tahoma"/>
              <a:cs typeface="Tahoma"/>
              <a:sym typeface="Tahoma"/>
            </a:endParaRPr>
          </a:p>
        </p:txBody>
      </p:sp>
      <p:pic>
        <p:nvPicPr>
          <p:cNvPr id="243" name="Google Shape;243;p32"/>
          <p:cNvPicPr preferRelativeResize="0"/>
          <p:nvPr/>
        </p:nvPicPr>
        <p:blipFill>
          <a:blip r:embed="rId3">
            <a:alphaModFix/>
          </a:blip>
          <a:stretch>
            <a:fillRect/>
          </a:stretch>
        </p:blipFill>
        <p:spPr>
          <a:xfrm>
            <a:off x="688250" y="1720775"/>
            <a:ext cx="3419100" cy="1843500"/>
          </a:xfrm>
          <a:prstGeom prst="flowChartInputOutpu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7"/>
        <p:cNvGrpSpPr/>
        <p:nvPr/>
      </p:nvGrpSpPr>
      <p:grpSpPr>
        <a:xfrm>
          <a:off x="0" y="0"/>
          <a:ext cx="0" cy="0"/>
          <a:chOff x="0" y="0"/>
          <a:chExt cx="0" cy="0"/>
        </a:xfrm>
      </p:grpSpPr>
      <p:sp>
        <p:nvSpPr>
          <p:cNvPr id="248" name="Google Shape;248;p33"/>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12</a:t>
            </a:fld>
            <a:endParaRPr/>
          </a:p>
        </p:txBody>
      </p:sp>
      <p:sp>
        <p:nvSpPr>
          <p:cNvPr id="249" name="Google Shape;249;p33"/>
          <p:cNvSpPr/>
          <p:nvPr/>
        </p:nvSpPr>
        <p:spPr>
          <a:xfrm>
            <a:off x="4549350" y="625600"/>
            <a:ext cx="45300" cy="45300"/>
          </a:xfrm>
          <a:prstGeom prst="ellipse">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3"/>
          <p:cNvSpPr txBox="1"/>
          <p:nvPr/>
        </p:nvSpPr>
        <p:spPr>
          <a:xfrm>
            <a:off x="4757713" y="7979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1" name="Google Shape;251;p33"/>
          <p:cNvSpPr txBox="1"/>
          <p:nvPr/>
        </p:nvSpPr>
        <p:spPr>
          <a:xfrm>
            <a:off x="4757713" y="1616106"/>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2" name="Google Shape;252;p33"/>
          <p:cNvSpPr txBox="1"/>
          <p:nvPr/>
        </p:nvSpPr>
        <p:spPr>
          <a:xfrm>
            <a:off x="4757713" y="2461588"/>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3" name="Google Shape;253;p33"/>
          <p:cNvSpPr txBox="1"/>
          <p:nvPr/>
        </p:nvSpPr>
        <p:spPr>
          <a:xfrm>
            <a:off x="4757713" y="3307069"/>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4" name="Google Shape;254;p33"/>
          <p:cNvSpPr txBox="1"/>
          <p:nvPr/>
        </p:nvSpPr>
        <p:spPr>
          <a:xfrm>
            <a:off x="3053988" y="1210325"/>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5" name="Google Shape;255;p33"/>
          <p:cNvSpPr txBox="1"/>
          <p:nvPr/>
        </p:nvSpPr>
        <p:spPr>
          <a:xfrm>
            <a:off x="3053988" y="200870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6" name="Google Shape;256;p33"/>
          <p:cNvSpPr txBox="1"/>
          <p:nvPr/>
        </p:nvSpPr>
        <p:spPr>
          <a:xfrm>
            <a:off x="3053988" y="2862688"/>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7" name="Google Shape;257;p33"/>
          <p:cNvSpPr txBox="1"/>
          <p:nvPr/>
        </p:nvSpPr>
        <p:spPr>
          <a:xfrm>
            <a:off x="3053988" y="367960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8" name="Google Shape;258;p33"/>
          <p:cNvSpPr txBox="1"/>
          <p:nvPr/>
        </p:nvSpPr>
        <p:spPr>
          <a:xfrm>
            <a:off x="3053988" y="451505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sp>
        <p:nvSpPr>
          <p:cNvPr id="259" name="Google Shape;259;p33"/>
          <p:cNvSpPr/>
          <p:nvPr/>
        </p:nvSpPr>
        <p:spPr>
          <a:xfrm rot="2700000">
            <a:off x="4475274" y="818907"/>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3"/>
          <p:cNvSpPr/>
          <p:nvPr/>
        </p:nvSpPr>
        <p:spPr>
          <a:xfrm rot="2700000">
            <a:off x="4475274" y="1231345"/>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3"/>
          <p:cNvSpPr/>
          <p:nvPr/>
        </p:nvSpPr>
        <p:spPr>
          <a:xfrm rot="2700000">
            <a:off x="4475274" y="1643784"/>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3"/>
          <p:cNvSpPr/>
          <p:nvPr/>
        </p:nvSpPr>
        <p:spPr>
          <a:xfrm rot="2700000">
            <a:off x="4475274" y="2056223"/>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3"/>
          <p:cNvSpPr/>
          <p:nvPr/>
        </p:nvSpPr>
        <p:spPr>
          <a:xfrm rot="2700000">
            <a:off x="4475274" y="2468661"/>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3"/>
          <p:cNvSpPr/>
          <p:nvPr/>
        </p:nvSpPr>
        <p:spPr>
          <a:xfrm rot="2700000">
            <a:off x="4475274" y="2881100"/>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3"/>
          <p:cNvSpPr/>
          <p:nvPr/>
        </p:nvSpPr>
        <p:spPr>
          <a:xfrm rot="2700000">
            <a:off x="4475274" y="3293539"/>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3"/>
          <p:cNvSpPr/>
          <p:nvPr/>
        </p:nvSpPr>
        <p:spPr>
          <a:xfrm rot="2700000">
            <a:off x="4475274" y="3705978"/>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3"/>
          <p:cNvSpPr/>
          <p:nvPr/>
        </p:nvSpPr>
        <p:spPr>
          <a:xfrm rot="2700000">
            <a:off x="4475274" y="4530855"/>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3"/>
          <p:cNvSpPr/>
          <p:nvPr/>
        </p:nvSpPr>
        <p:spPr>
          <a:xfrm rot="2700000">
            <a:off x="4475274" y="411841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3"/>
          <p:cNvSpPr/>
          <p:nvPr/>
        </p:nvSpPr>
        <p:spPr>
          <a:xfrm>
            <a:off x="4549350" y="1099213"/>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3"/>
          <p:cNvSpPr/>
          <p:nvPr/>
        </p:nvSpPr>
        <p:spPr>
          <a:xfrm>
            <a:off x="4549350" y="1511638"/>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3"/>
          <p:cNvSpPr/>
          <p:nvPr/>
        </p:nvSpPr>
        <p:spPr>
          <a:xfrm>
            <a:off x="4549350" y="1924075"/>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3"/>
          <p:cNvSpPr/>
          <p:nvPr/>
        </p:nvSpPr>
        <p:spPr>
          <a:xfrm>
            <a:off x="4549350" y="2336513"/>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3"/>
          <p:cNvSpPr/>
          <p:nvPr/>
        </p:nvSpPr>
        <p:spPr>
          <a:xfrm>
            <a:off x="4549350" y="2748950"/>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3"/>
          <p:cNvSpPr/>
          <p:nvPr/>
        </p:nvSpPr>
        <p:spPr>
          <a:xfrm>
            <a:off x="4549350" y="3161400"/>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3"/>
          <p:cNvSpPr/>
          <p:nvPr/>
        </p:nvSpPr>
        <p:spPr>
          <a:xfrm>
            <a:off x="4549350" y="3573838"/>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3"/>
          <p:cNvSpPr/>
          <p:nvPr/>
        </p:nvSpPr>
        <p:spPr>
          <a:xfrm>
            <a:off x="4549350" y="3986274"/>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3"/>
          <p:cNvSpPr/>
          <p:nvPr/>
        </p:nvSpPr>
        <p:spPr>
          <a:xfrm>
            <a:off x="4549350" y="4398712"/>
            <a:ext cx="45300" cy="45300"/>
          </a:xfrm>
          <a:prstGeom prst="ellipse">
            <a:avLst/>
          </a:prstGeom>
          <a:solidFill>
            <a:srgbClr val="403B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3"/>
          <p:cNvSpPr txBox="1"/>
          <p:nvPr/>
        </p:nvSpPr>
        <p:spPr>
          <a:xfrm>
            <a:off x="4757713" y="41253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800" b="1">
                <a:solidFill>
                  <a:srgbClr val="EA9B3E"/>
                </a:solidFill>
                <a:latin typeface="Tahoma"/>
                <a:ea typeface="Tahoma"/>
                <a:cs typeface="Tahoma"/>
                <a:sym typeface="Tahoma"/>
              </a:rPr>
              <a:t>Título</a:t>
            </a:r>
            <a:endParaRPr sz="1800" b="1">
              <a:solidFill>
                <a:srgbClr val="EA9B3E"/>
              </a:solidFill>
              <a:latin typeface="Tahoma"/>
              <a:ea typeface="Tahoma"/>
              <a:cs typeface="Tahoma"/>
              <a:sym typeface="Tahoma"/>
            </a:endParaRPr>
          </a:p>
        </p:txBody>
      </p:sp>
      <p:cxnSp>
        <p:nvCxnSpPr>
          <p:cNvPr id="279" name="Google Shape;279;p33"/>
          <p:cNvCxnSpPr/>
          <p:nvPr/>
        </p:nvCxnSpPr>
        <p:spPr>
          <a:xfrm rot="10800000">
            <a:off x="4571850" y="4750725"/>
            <a:ext cx="0" cy="461700"/>
          </a:xfrm>
          <a:prstGeom prst="straightConnector1">
            <a:avLst/>
          </a:prstGeom>
          <a:noFill/>
          <a:ln w="19050" cap="flat" cmpd="sng">
            <a:solidFill>
              <a:schemeClr val="dk2"/>
            </a:solidFill>
            <a:prstDash val="solid"/>
            <a:round/>
            <a:headEnd type="none" w="med" len="med"/>
            <a:tailEnd type="none" w="med" len="med"/>
          </a:ln>
        </p:spPr>
      </p:cxnSp>
      <p:sp>
        <p:nvSpPr>
          <p:cNvPr id="280" name="Google Shape;280;p33"/>
          <p:cNvSpPr txBox="1"/>
          <p:nvPr/>
        </p:nvSpPr>
        <p:spPr>
          <a:xfrm>
            <a:off x="4475846" y="840188"/>
            <a:ext cx="1923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a:t>
            </a:r>
            <a:endParaRPr sz="800" b="1">
              <a:solidFill>
                <a:srgbClr val="EA9B3E"/>
              </a:solidFill>
            </a:endParaRPr>
          </a:p>
        </p:txBody>
      </p:sp>
      <p:sp>
        <p:nvSpPr>
          <p:cNvPr id="281" name="Google Shape;281;p33"/>
          <p:cNvSpPr txBox="1"/>
          <p:nvPr/>
        </p:nvSpPr>
        <p:spPr>
          <a:xfrm>
            <a:off x="4443301" y="1252638"/>
            <a:ext cx="273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II</a:t>
            </a:r>
            <a:endParaRPr sz="800" b="1">
              <a:solidFill>
                <a:srgbClr val="EA9B3E"/>
              </a:solidFill>
            </a:endParaRPr>
          </a:p>
        </p:txBody>
      </p:sp>
      <p:sp>
        <p:nvSpPr>
          <p:cNvPr id="282" name="Google Shape;282;p33"/>
          <p:cNvSpPr txBox="1"/>
          <p:nvPr/>
        </p:nvSpPr>
        <p:spPr>
          <a:xfrm>
            <a:off x="4443301" y="1665050"/>
            <a:ext cx="273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III</a:t>
            </a:r>
            <a:endParaRPr sz="800" b="1">
              <a:solidFill>
                <a:srgbClr val="EA9B3E"/>
              </a:solidFill>
            </a:endParaRPr>
          </a:p>
        </p:txBody>
      </p:sp>
      <p:sp>
        <p:nvSpPr>
          <p:cNvPr id="283" name="Google Shape;283;p33"/>
          <p:cNvSpPr txBox="1"/>
          <p:nvPr/>
        </p:nvSpPr>
        <p:spPr>
          <a:xfrm>
            <a:off x="4427125" y="2077500"/>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IV</a:t>
            </a:r>
            <a:endParaRPr sz="800" b="1">
              <a:solidFill>
                <a:srgbClr val="EA9B3E"/>
              </a:solidFill>
            </a:endParaRPr>
          </a:p>
        </p:txBody>
      </p:sp>
      <p:sp>
        <p:nvSpPr>
          <p:cNvPr id="284" name="Google Shape;284;p33"/>
          <p:cNvSpPr txBox="1"/>
          <p:nvPr/>
        </p:nvSpPr>
        <p:spPr>
          <a:xfrm>
            <a:off x="4414800" y="3323700"/>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VII</a:t>
            </a:r>
            <a:endParaRPr sz="800" b="1">
              <a:solidFill>
                <a:srgbClr val="EA9B3E"/>
              </a:solidFill>
            </a:endParaRPr>
          </a:p>
        </p:txBody>
      </p:sp>
      <p:sp>
        <p:nvSpPr>
          <p:cNvPr id="285" name="Google Shape;285;p33"/>
          <p:cNvSpPr txBox="1"/>
          <p:nvPr/>
        </p:nvSpPr>
        <p:spPr>
          <a:xfrm>
            <a:off x="4443300" y="2489938"/>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a:t>
            </a:r>
            <a:endParaRPr sz="800" b="1">
              <a:solidFill>
                <a:srgbClr val="EA9B3E"/>
              </a:solidFill>
            </a:endParaRPr>
          </a:p>
        </p:txBody>
      </p:sp>
      <p:sp>
        <p:nvSpPr>
          <p:cNvPr id="286" name="Google Shape;286;p33"/>
          <p:cNvSpPr txBox="1"/>
          <p:nvPr/>
        </p:nvSpPr>
        <p:spPr>
          <a:xfrm>
            <a:off x="4427125" y="2902363"/>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VI</a:t>
            </a:r>
            <a:endParaRPr sz="800" b="1">
              <a:solidFill>
                <a:srgbClr val="EA9B3E"/>
              </a:solidFill>
            </a:endParaRPr>
          </a:p>
        </p:txBody>
      </p:sp>
      <p:sp>
        <p:nvSpPr>
          <p:cNvPr id="287" name="Google Shape;287;p33"/>
          <p:cNvSpPr txBox="1"/>
          <p:nvPr/>
        </p:nvSpPr>
        <p:spPr>
          <a:xfrm>
            <a:off x="4386300" y="3727250"/>
            <a:ext cx="6342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VIII</a:t>
            </a:r>
            <a:endParaRPr sz="800" b="1">
              <a:solidFill>
                <a:srgbClr val="EA9B3E"/>
              </a:solidFill>
            </a:endParaRPr>
          </a:p>
        </p:txBody>
      </p:sp>
      <p:sp>
        <p:nvSpPr>
          <p:cNvPr id="288" name="Google Shape;288;p33"/>
          <p:cNvSpPr txBox="1"/>
          <p:nvPr/>
        </p:nvSpPr>
        <p:spPr>
          <a:xfrm>
            <a:off x="4406550" y="4139688"/>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IX</a:t>
            </a:r>
            <a:endParaRPr sz="800" b="1">
              <a:solidFill>
                <a:srgbClr val="EA9B3E"/>
              </a:solidFill>
            </a:endParaRPr>
          </a:p>
        </p:txBody>
      </p:sp>
      <p:sp>
        <p:nvSpPr>
          <p:cNvPr id="289" name="Google Shape;289;p33"/>
          <p:cNvSpPr txBox="1"/>
          <p:nvPr/>
        </p:nvSpPr>
        <p:spPr>
          <a:xfrm>
            <a:off x="4443300" y="4552100"/>
            <a:ext cx="330600" cy="15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X</a:t>
            </a:r>
            <a:endParaRPr sz="800" b="1">
              <a:solidFill>
                <a:srgbClr val="EA9B3E"/>
              </a:solidFill>
            </a:endParaRPr>
          </a:p>
        </p:txBody>
      </p:sp>
      <p:cxnSp>
        <p:nvCxnSpPr>
          <p:cNvPr id="290" name="Google Shape;290;p33"/>
          <p:cNvCxnSpPr>
            <a:endCxn id="249" idx="4"/>
          </p:cNvCxnSpPr>
          <p:nvPr/>
        </p:nvCxnSpPr>
        <p:spPr>
          <a:xfrm rot="10800000" flipH="1">
            <a:off x="4571700" y="670900"/>
            <a:ext cx="300" cy="108000"/>
          </a:xfrm>
          <a:prstGeom prst="straightConnector1">
            <a:avLst/>
          </a:prstGeom>
          <a:noFill/>
          <a:ln w="19050" cap="flat" cmpd="sng">
            <a:solidFill>
              <a:schemeClr val="dk2"/>
            </a:solidFill>
            <a:prstDash val="solid"/>
            <a:round/>
            <a:headEnd type="none" w="med" len="med"/>
            <a:tailEnd type="none" w="med" len="med"/>
          </a:ln>
        </p:spPr>
      </p:cxnSp>
      <p:sp>
        <p:nvSpPr>
          <p:cNvPr id="291" name="Google Shape;291;p33"/>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12</a:t>
            </a:fld>
            <a:endParaRPr b="0">
              <a:latin typeface="Tahoma"/>
              <a:ea typeface="Tahoma"/>
              <a:cs typeface="Tahoma"/>
              <a:sym typeface="Tahoma"/>
            </a:endParaRPr>
          </a:p>
        </p:txBody>
      </p:sp>
      <p:sp>
        <p:nvSpPr>
          <p:cNvPr id="292" name="Google Shape;292;p33"/>
          <p:cNvSpPr txBox="1"/>
          <p:nvPr/>
        </p:nvSpPr>
        <p:spPr>
          <a:xfrm>
            <a:off x="581775" y="148550"/>
            <a:ext cx="8000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chemeClr val="accent1"/>
                </a:solidFill>
                <a:latin typeface="Tahoma"/>
                <a:ea typeface="Tahoma"/>
                <a:cs typeface="Tahoma"/>
                <a:sym typeface="Tahoma"/>
              </a:rPr>
              <a:t>AGENDA</a:t>
            </a:r>
            <a:endParaRPr sz="2400" b="1">
              <a:solidFill>
                <a:schemeClr val="accent1"/>
              </a:solidFill>
              <a:latin typeface="Tahoma"/>
              <a:ea typeface="Tahoma"/>
              <a:cs typeface="Tahoma"/>
              <a:sym typeface="Tahom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4"/>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13</a:t>
            </a:fld>
            <a:endParaRPr b="0">
              <a:latin typeface="Tahoma"/>
              <a:ea typeface="Tahoma"/>
              <a:cs typeface="Tahoma"/>
              <a:sym typeface="Tahoma"/>
            </a:endParaRPr>
          </a:p>
        </p:txBody>
      </p:sp>
      <p:sp>
        <p:nvSpPr>
          <p:cNvPr id="298" name="Google Shape;298;p34"/>
          <p:cNvSpPr txBox="1"/>
          <p:nvPr/>
        </p:nvSpPr>
        <p:spPr>
          <a:xfrm>
            <a:off x="581775" y="1110425"/>
            <a:ext cx="8000400" cy="3644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chemeClr val="accent2"/>
                </a:solidFill>
                <a:latin typeface="Tahoma"/>
                <a:ea typeface="Tahoma"/>
                <a:cs typeface="Tahoma"/>
                <a:sym typeface="Tahoma"/>
              </a:rPr>
              <a:t>Insira aqui o conteúdo do seu slide.</a:t>
            </a:r>
            <a:endParaRPr sz="1000" b="1">
              <a:solidFill>
                <a:schemeClr val="accent2"/>
              </a:solidFill>
              <a:latin typeface="Tahoma"/>
              <a:ea typeface="Tahoma"/>
              <a:cs typeface="Tahoma"/>
              <a:sym typeface="Tahoma"/>
            </a:endParaRPr>
          </a:p>
        </p:txBody>
      </p:sp>
      <p:sp>
        <p:nvSpPr>
          <p:cNvPr id="299" name="Google Shape;299;p34"/>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TÍTULO DO SLIDE </a:t>
            </a:r>
            <a:r>
              <a:rPr lang="pt-BR" sz="2400" b="1">
                <a:solidFill>
                  <a:schemeClr val="accent4"/>
                </a:solidFill>
                <a:latin typeface="Tahoma"/>
                <a:ea typeface="Tahoma"/>
                <a:cs typeface="Tahoma"/>
                <a:sym typeface="Tahoma"/>
              </a:rPr>
              <a:t>AQUI</a:t>
            </a:r>
            <a:endParaRPr sz="2400" b="1">
              <a:solidFill>
                <a:schemeClr val="accent4"/>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5"/>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chemeClr val="accent4"/>
                </a:solidFill>
                <a:latin typeface="Tahoma"/>
                <a:ea typeface="Tahoma"/>
                <a:cs typeface="Tahoma"/>
                <a:sym typeface="Tahoma"/>
              </a:rPr>
              <a:t>01</a:t>
            </a:r>
            <a:endParaRPr sz="9600" b="1">
              <a:solidFill>
                <a:schemeClr val="accent4"/>
              </a:solidFill>
              <a:latin typeface="Tahoma"/>
              <a:ea typeface="Tahoma"/>
              <a:cs typeface="Tahoma"/>
              <a:sym typeface="Tahoma"/>
            </a:endParaRPr>
          </a:p>
        </p:txBody>
      </p:sp>
      <p:sp>
        <p:nvSpPr>
          <p:cNvPr id="305" name="Google Shape;305;p35"/>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SEPARATA</a:t>
            </a:r>
            <a:endParaRPr sz="4800" b="1">
              <a:solidFill>
                <a:srgbClr val="494440"/>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06" name="Google Shape;306;p35"/>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07" name="Google Shape;307;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14</a:t>
            </a:fld>
            <a:endParaRPr/>
          </a:p>
        </p:txBody>
      </p:sp>
      <p:sp>
        <p:nvSpPr>
          <p:cNvPr id="308" name="Google Shape;308;p35"/>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14</a:t>
            </a:fld>
            <a:endParaRPr>
              <a:solidFill>
                <a:srgbClr val="FFFFFF"/>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6"/>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02</a:t>
            </a:r>
            <a:endParaRPr sz="9600" b="1">
              <a:solidFill>
                <a:srgbClr val="0C9ABE"/>
              </a:solidFill>
              <a:latin typeface="Tahoma"/>
              <a:ea typeface="Tahoma"/>
              <a:cs typeface="Tahoma"/>
              <a:sym typeface="Tahoma"/>
            </a:endParaRPr>
          </a:p>
        </p:txBody>
      </p:sp>
      <p:sp>
        <p:nvSpPr>
          <p:cNvPr id="314" name="Google Shape;314;p36"/>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p:txBody>
      </p:sp>
      <p:sp>
        <p:nvSpPr>
          <p:cNvPr id="315" name="Google Shape;315;p36"/>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16" name="Google Shape;316;p36"/>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15</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7"/>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03</a:t>
            </a:r>
            <a:endParaRPr sz="9600" b="1">
              <a:solidFill>
                <a:srgbClr val="EA9B3E"/>
              </a:solidFill>
              <a:latin typeface="Tahoma"/>
              <a:ea typeface="Tahoma"/>
              <a:cs typeface="Tahoma"/>
              <a:sym typeface="Tahoma"/>
            </a:endParaRPr>
          </a:p>
        </p:txBody>
      </p:sp>
      <p:sp>
        <p:nvSpPr>
          <p:cNvPr id="322" name="Google Shape;322;p37"/>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SEPARATA</a:t>
            </a:r>
            <a:endParaRPr sz="4800" b="1">
              <a:solidFill>
                <a:srgbClr val="494440"/>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23" name="Google Shape;323;p37"/>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24" name="Google Shape;324;p37"/>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1">
                <a:solidFill>
                  <a:schemeClr val="dk2"/>
                </a:solidFill>
                <a:latin typeface="Lato"/>
                <a:ea typeface="Lato"/>
                <a:cs typeface="Lato"/>
                <a:sym typeface="Lato"/>
              </a:rPr>
              <a:t>16</a:t>
            </a:fld>
            <a:endParaRPr b="1">
              <a:solidFill>
                <a:schemeClr val="dk2"/>
              </a:solidFill>
              <a:latin typeface="Lato"/>
              <a:ea typeface="Lato"/>
              <a:cs typeface="Lato"/>
              <a:sym typeface="Lato"/>
            </a:endParaRPr>
          </a:p>
        </p:txBody>
      </p:sp>
      <p:sp>
        <p:nvSpPr>
          <p:cNvPr id="325" name="Google Shape;325;p37"/>
          <p:cNvSpPr txBox="1">
            <a:spLocks noGrp="1"/>
          </p:cNvSpPr>
          <p:nvPr>
            <p:ph type="sldNum" idx="3"/>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16</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8"/>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chemeClr val="accent4"/>
                </a:solidFill>
                <a:latin typeface="Tahoma"/>
                <a:ea typeface="Tahoma"/>
                <a:cs typeface="Tahoma"/>
                <a:sym typeface="Tahoma"/>
              </a:rPr>
              <a:t>04</a:t>
            </a:r>
            <a:endParaRPr sz="9600" b="1">
              <a:solidFill>
                <a:schemeClr val="accent4"/>
              </a:solidFill>
              <a:latin typeface="Tahoma"/>
              <a:ea typeface="Tahoma"/>
              <a:cs typeface="Tahoma"/>
              <a:sym typeface="Tahoma"/>
            </a:endParaRPr>
          </a:p>
        </p:txBody>
      </p:sp>
      <p:sp>
        <p:nvSpPr>
          <p:cNvPr id="331" name="Google Shape;331;p38"/>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FFFFFF"/>
              </a:solidFill>
              <a:latin typeface="Tahoma"/>
              <a:ea typeface="Tahoma"/>
              <a:cs typeface="Tahoma"/>
              <a:sym typeface="Tahoma"/>
            </a:endParaRPr>
          </a:p>
        </p:txBody>
      </p:sp>
      <p:sp>
        <p:nvSpPr>
          <p:cNvPr id="332" name="Google Shape;332;p38"/>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33" name="Google Shape;333;p38"/>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17</a:t>
            </a:fld>
            <a:endParaRPr b="0">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39"/>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05</a:t>
            </a:r>
            <a:endParaRPr sz="9600" b="1">
              <a:solidFill>
                <a:srgbClr val="0C9ABE"/>
              </a:solidFill>
              <a:latin typeface="Tahoma"/>
              <a:ea typeface="Tahoma"/>
              <a:cs typeface="Tahoma"/>
              <a:sym typeface="Tahoma"/>
            </a:endParaRPr>
          </a:p>
        </p:txBody>
      </p:sp>
      <p:sp>
        <p:nvSpPr>
          <p:cNvPr id="339" name="Google Shape;339;p39"/>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chemeClr val="accent1"/>
                </a:solidFill>
                <a:latin typeface="Tahoma"/>
                <a:ea typeface="Tahoma"/>
                <a:cs typeface="Tahoma"/>
                <a:sym typeface="Tahoma"/>
              </a:rPr>
              <a:t>SEPARATA</a:t>
            </a:r>
            <a:endParaRPr sz="4800" b="1">
              <a:solidFill>
                <a:schemeClr val="accent1"/>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40" name="Google Shape;340;p39"/>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41" name="Google Shape;341;p39"/>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18</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0"/>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06</a:t>
            </a:r>
            <a:endParaRPr sz="9600" b="1">
              <a:solidFill>
                <a:srgbClr val="0C9ABE"/>
              </a:solidFill>
              <a:latin typeface="Tahoma"/>
              <a:ea typeface="Tahoma"/>
              <a:cs typeface="Tahoma"/>
              <a:sym typeface="Tahoma"/>
            </a:endParaRPr>
          </a:p>
        </p:txBody>
      </p:sp>
      <p:sp>
        <p:nvSpPr>
          <p:cNvPr id="347" name="Google Shape;347;p40"/>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p:txBody>
      </p:sp>
      <p:sp>
        <p:nvSpPr>
          <p:cNvPr id="348" name="Google Shape;348;p40"/>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49" name="Google Shape;349;p40"/>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19</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4"/>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2</a:t>
            </a:fld>
            <a:endParaRPr/>
          </a:p>
        </p:txBody>
      </p:sp>
      <p:sp>
        <p:nvSpPr>
          <p:cNvPr id="103" name="Google Shape;103;p24"/>
          <p:cNvSpPr txBox="1"/>
          <p:nvPr/>
        </p:nvSpPr>
        <p:spPr>
          <a:xfrm>
            <a:off x="4487825" y="1460975"/>
            <a:ext cx="4842900" cy="393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a:solidFill>
                  <a:srgbClr val="494440"/>
                </a:solidFill>
                <a:latin typeface="Tahoma"/>
                <a:ea typeface="Tahoma"/>
                <a:cs typeface="Tahoma"/>
                <a:sym typeface="Tahoma"/>
              </a:rPr>
              <a:t>Entendendo o</a:t>
            </a:r>
            <a:endParaRPr sz="3600" b="1">
              <a:solidFill>
                <a:srgbClr val="494440"/>
              </a:solidFill>
              <a:latin typeface="Tahoma"/>
              <a:ea typeface="Tahoma"/>
              <a:cs typeface="Tahoma"/>
              <a:sym typeface="Tahoma"/>
            </a:endParaRPr>
          </a:p>
        </p:txBody>
      </p:sp>
      <p:sp>
        <p:nvSpPr>
          <p:cNvPr id="104" name="Google Shape;104;p24"/>
          <p:cNvSpPr txBox="1"/>
          <p:nvPr/>
        </p:nvSpPr>
        <p:spPr>
          <a:xfrm>
            <a:off x="4487825" y="1948250"/>
            <a:ext cx="4842900" cy="54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novo padrão</a:t>
            </a:r>
            <a:endParaRPr sz="3600" b="1">
              <a:solidFill>
                <a:srgbClr val="494440"/>
              </a:solidFill>
              <a:latin typeface="Tahoma"/>
              <a:ea typeface="Tahoma"/>
              <a:cs typeface="Tahoma"/>
              <a:sym typeface="Tahoma"/>
            </a:endParaRPr>
          </a:p>
        </p:txBody>
      </p:sp>
      <p:sp>
        <p:nvSpPr>
          <p:cNvPr id="105" name="Google Shape;105;p24"/>
          <p:cNvSpPr txBox="1"/>
          <p:nvPr/>
        </p:nvSpPr>
        <p:spPr>
          <a:xfrm>
            <a:off x="4487825" y="2748800"/>
            <a:ext cx="34191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b="1">
                <a:solidFill>
                  <a:schemeClr val="dk2"/>
                </a:solidFill>
                <a:latin typeface="Tahoma"/>
                <a:ea typeface="Tahoma"/>
                <a:cs typeface="Tahoma"/>
                <a:sym typeface="Tahoma"/>
              </a:rPr>
              <a:t>O que mudou na versão 2020?</a:t>
            </a:r>
            <a:endParaRPr sz="1200" b="1">
              <a:solidFill>
                <a:schemeClr val="dk2"/>
              </a:solidFill>
              <a:latin typeface="Tahoma"/>
              <a:ea typeface="Tahoma"/>
              <a:cs typeface="Tahoma"/>
              <a:sym typeface="Tahoma"/>
            </a:endParaRPr>
          </a:p>
        </p:txBody>
      </p:sp>
      <p:sp>
        <p:nvSpPr>
          <p:cNvPr id="106" name="Google Shape;106;p24"/>
          <p:cNvSpPr txBox="1"/>
          <p:nvPr/>
        </p:nvSpPr>
        <p:spPr>
          <a:xfrm>
            <a:off x="4487825" y="3066200"/>
            <a:ext cx="3561900" cy="88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200">
                <a:solidFill>
                  <a:schemeClr val="dk2"/>
                </a:solidFill>
                <a:latin typeface="Tahoma"/>
                <a:ea typeface="Tahoma"/>
                <a:cs typeface="Tahoma"/>
                <a:sym typeface="Tahoma"/>
              </a:rPr>
              <a:t>Basicamente, as principais mudanças são a capa, contracapa e separatas novas. Os slides de conteúdo mantêm a mesma estrutura do modelo anterior e a fonte padrão também continua a mesma: Tahoma.</a:t>
            </a:r>
            <a:endParaRPr sz="1200">
              <a:solidFill>
                <a:schemeClr val="dk2"/>
              </a:solidFill>
              <a:latin typeface="Tahoma"/>
              <a:ea typeface="Tahoma"/>
              <a:cs typeface="Tahoma"/>
              <a:sym typeface="Tahoma"/>
            </a:endParaRPr>
          </a:p>
        </p:txBody>
      </p:sp>
      <p:pic>
        <p:nvPicPr>
          <p:cNvPr id="107" name="Google Shape;107;p24"/>
          <p:cNvPicPr preferRelativeResize="0"/>
          <p:nvPr/>
        </p:nvPicPr>
        <p:blipFill>
          <a:blip r:embed="rId3">
            <a:alphaModFix/>
          </a:blip>
          <a:stretch>
            <a:fillRect/>
          </a:stretch>
        </p:blipFill>
        <p:spPr>
          <a:xfrm>
            <a:off x="688250" y="1720775"/>
            <a:ext cx="3419100" cy="1843500"/>
          </a:xfrm>
          <a:prstGeom prst="flowChartInputOutpu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41"/>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07</a:t>
            </a:r>
            <a:endParaRPr sz="9600" b="1">
              <a:solidFill>
                <a:srgbClr val="0C9ABE"/>
              </a:solidFill>
              <a:latin typeface="Tahoma"/>
              <a:ea typeface="Tahoma"/>
              <a:cs typeface="Tahoma"/>
              <a:sym typeface="Tahoma"/>
            </a:endParaRPr>
          </a:p>
        </p:txBody>
      </p:sp>
      <p:sp>
        <p:nvSpPr>
          <p:cNvPr id="355" name="Google Shape;355;p41"/>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chemeClr val="accent1"/>
                </a:solidFill>
                <a:latin typeface="Tahoma"/>
                <a:ea typeface="Tahoma"/>
                <a:cs typeface="Tahoma"/>
                <a:sym typeface="Tahoma"/>
              </a:rPr>
              <a:t>SEPARATA</a:t>
            </a:r>
            <a:endParaRPr sz="4800" b="1">
              <a:solidFill>
                <a:schemeClr val="accent1"/>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56" name="Google Shape;356;p41"/>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57" name="Google Shape;357;p41"/>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20</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353"/>
        <p:cNvGrpSpPr/>
        <p:nvPr/>
      </p:nvGrpSpPr>
      <p:grpSpPr>
        <a:xfrm>
          <a:off x="0" y="0"/>
          <a:ext cx="0" cy="0"/>
          <a:chOff x="0" y="0"/>
          <a:chExt cx="0" cy="0"/>
        </a:xfrm>
      </p:grpSpPr>
      <p:sp>
        <p:nvSpPr>
          <p:cNvPr id="357" name="Google Shape;357;p41"/>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21</a:t>
            </a:fld>
            <a:endParaRPr>
              <a:latin typeface="Tahoma"/>
              <a:ea typeface="Tahoma"/>
              <a:cs typeface="Tahoma"/>
              <a:sym typeface="Tahoma"/>
            </a:endParaRPr>
          </a:p>
        </p:txBody>
      </p:sp>
      <p:sp>
        <p:nvSpPr>
          <p:cNvPr id="4" name="CaixaDeTexto 3"/>
          <p:cNvSpPr txBox="1"/>
          <p:nvPr/>
        </p:nvSpPr>
        <p:spPr>
          <a:xfrm>
            <a:off x="414671" y="286476"/>
            <a:ext cx="3583172" cy="307777"/>
          </a:xfrm>
          <a:prstGeom prst="rect">
            <a:avLst/>
          </a:prstGeom>
          <a:noFill/>
        </p:spPr>
        <p:txBody>
          <a:bodyPr wrap="square" rtlCol="0">
            <a:spAutoFit/>
          </a:bodyPr>
          <a:lstStyle/>
          <a:p>
            <a:r>
              <a:rPr lang="pt-BR" dirty="0" smtClean="0">
                <a:solidFill>
                  <a:schemeClr val="bg1"/>
                </a:solidFill>
              </a:rPr>
              <a:t>NOVIDADES DA VERSÃO 12.1.31</a:t>
            </a:r>
            <a:endParaRPr lang="pt-BR" dirty="0">
              <a:solidFill>
                <a:schemeClr val="bg1"/>
              </a:solidFill>
            </a:endParaRPr>
          </a:p>
        </p:txBody>
      </p:sp>
      <p:sp>
        <p:nvSpPr>
          <p:cNvPr id="7" name="CaixaDeTexto 6"/>
          <p:cNvSpPr txBox="1"/>
          <p:nvPr/>
        </p:nvSpPr>
        <p:spPr>
          <a:xfrm>
            <a:off x="258727" y="2756774"/>
            <a:ext cx="3583172"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CONTRATO DE ARRENDAMENTO MERCANTIL</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CaixaDeTexto 7"/>
          <p:cNvSpPr txBox="1"/>
          <p:nvPr/>
        </p:nvSpPr>
        <p:spPr>
          <a:xfrm>
            <a:off x="517453" y="3111193"/>
            <a:ext cx="3583172" cy="2308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Contabilização das transferências de longo e curto prazo</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CaixaDeTexto 8"/>
          <p:cNvSpPr txBox="1"/>
          <p:nvPr/>
        </p:nvSpPr>
        <p:spPr>
          <a:xfrm>
            <a:off x="517453" y="3304029"/>
            <a:ext cx="3583172" cy="2308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Contabilização do Reajuste</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CaixaDeTexto 9"/>
          <p:cNvSpPr txBox="1"/>
          <p:nvPr/>
        </p:nvSpPr>
        <p:spPr>
          <a:xfrm>
            <a:off x="517453" y="3534861"/>
            <a:ext cx="3583172" cy="2308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Atualização das Previsões Financeira a partir do Reajuste</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7" name="Fluxograma: Processo alternativo 16">
            <a:hlinkClick r:id="rId4" tooltip="TDN Link"/>
          </p:cNvPr>
          <p:cNvSpPr/>
          <p:nvPr/>
        </p:nvSpPr>
        <p:spPr>
          <a:xfrm>
            <a:off x="1166036" y="3852203"/>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t>Link </a:t>
            </a:r>
            <a:r>
              <a:rPr lang="pt-BR" sz="1000" dirty="0" smtClean="0">
                <a:hlinkClick r:id="rId4"/>
              </a:rPr>
              <a:t>TDN</a:t>
            </a:r>
            <a:endParaRPr lang="pt-BR" sz="1000" dirty="0"/>
          </a:p>
        </p:txBody>
      </p:sp>
      <p:sp>
        <p:nvSpPr>
          <p:cNvPr id="20" name="CaixaDeTexto 19"/>
          <p:cNvSpPr txBox="1"/>
          <p:nvPr/>
        </p:nvSpPr>
        <p:spPr>
          <a:xfrm>
            <a:off x="258727" y="4124848"/>
            <a:ext cx="3583172"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API’s</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1" name="CaixaDeTexto 10"/>
          <p:cNvSpPr txBox="1"/>
          <p:nvPr/>
        </p:nvSpPr>
        <p:spPr>
          <a:xfrm>
            <a:off x="517453" y="4450282"/>
            <a:ext cx="3583172" cy="3693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Disponibilizada as API’s cadastro de Produtos, Movimento, Tabela de Classificação, Local de Estoque, Natureza Orçamentária</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2" name="Fluxograma: Processo alternativo 11">
            <a:hlinkClick r:id="rId4" tooltip="TDN Link"/>
          </p:cNvPr>
          <p:cNvSpPr/>
          <p:nvPr/>
        </p:nvSpPr>
        <p:spPr>
          <a:xfrm>
            <a:off x="1166035" y="4863674"/>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t>Link </a:t>
            </a:r>
            <a:r>
              <a:rPr lang="pt-BR" sz="1000" dirty="0" smtClean="0">
                <a:hlinkClick r:id="rId5"/>
              </a:rPr>
              <a:t>TDN</a:t>
            </a:r>
            <a:endParaRPr lang="pt-BR" sz="1000" dirty="0"/>
          </a:p>
        </p:txBody>
      </p:sp>
      <p:sp>
        <p:nvSpPr>
          <p:cNvPr id="13" name="CaixaDeTexto 12"/>
          <p:cNvSpPr txBox="1"/>
          <p:nvPr/>
        </p:nvSpPr>
        <p:spPr>
          <a:xfrm>
            <a:off x="3997842" y="2760117"/>
            <a:ext cx="4509159"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VÍNCULO DE ADIANTAMENTO AO SALVAR MOVIMENTO</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4" name="CaixaDeTexto 13"/>
          <p:cNvSpPr txBox="1"/>
          <p:nvPr/>
        </p:nvSpPr>
        <p:spPr>
          <a:xfrm>
            <a:off x="4317179" y="3091168"/>
            <a:ext cx="3583172" cy="3693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Sistema irá identificar e permitir vincular o adiantamento ao salvar um movimento na inclusão.</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 name="Fluxograma: Processo alternativo 15">
            <a:hlinkClick r:id="rId4" tooltip="TDN Link"/>
          </p:cNvPr>
          <p:cNvSpPr/>
          <p:nvPr/>
        </p:nvSpPr>
        <p:spPr>
          <a:xfrm>
            <a:off x="5037681" y="3460500"/>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t>Link </a:t>
            </a:r>
            <a:r>
              <a:rPr lang="pt-BR" sz="1000" dirty="0" smtClean="0">
                <a:hlinkClick r:id="rId6"/>
              </a:rPr>
              <a:t>TDN</a:t>
            </a:r>
            <a:endParaRPr lang="pt-BR" sz="1000" dirty="0"/>
          </a:p>
        </p:txBody>
      </p:sp>
      <p:sp>
        <p:nvSpPr>
          <p:cNvPr id="18" name="CaixaDeTexto 17"/>
          <p:cNvSpPr txBox="1"/>
          <p:nvPr/>
        </p:nvSpPr>
        <p:spPr>
          <a:xfrm>
            <a:off x="4038025" y="3649224"/>
            <a:ext cx="4509159"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ALTERAR ASSUNTO NO ENVIO DE EMAIL DA COTAÇÃO</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 name="CaixaDeTexto 18"/>
          <p:cNvSpPr txBox="1"/>
          <p:nvPr/>
        </p:nvSpPr>
        <p:spPr>
          <a:xfrm>
            <a:off x="4317179" y="3972618"/>
            <a:ext cx="3583172" cy="3693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Permite editar o assunto do e-mail recebido pelos fornecedores no processo de comunicar fornecedores</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 name="CaixaDeTexto 20"/>
          <p:cNvSpPr txBox="1"/>
          <p:nvPr/>
        </p:nvSpPr>
        <p:spPr>
          <a:xfrm>
            <a:off x="4100625" y="4375574"/>
            <a:ext cx="4509159" cy="276999"/>
          </a:xfrm>
          <a:prstGeom prst="rect">
            <a:avLst/>
          </a:prstGeom>
          <a:noFill/>
        </p:spPr>
        <p:txBody>
          <a:bodyPr wrap="square" rtlCol="0">
            <a:spAutoFit/>
          </a:bodyPr>
          <a:lstStyle/>
          <a:p>
            <a:r>
              <a:rPr lang="pt-BR" sz="12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Nfe</a:t>
            </a:r>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 AJUSTE SINIEF 031 DE 14/10/20</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2" name="CaixaDeTexto 21"/>
          <p:cNvSpPr txBox="1"/>
          <p:nvPr/>
        </p:nvSpPr>
        <p:spPr>
          <a:xfrm>
            <a:off x="4367811" y="4652573"/>
            <a:ext cx="3769219" cy="230832"/>
          </a:xfrm>
          <a:prstGeom prst="rect">
            <a:avLst/>
          </a:prstGeom>
          <a:noFill/>
        </p:spPr>
        <p:txBody>
          <a:bodyPr wrap="square" rtlCol="0">
            <a:spAutoFit/>
          </a:bodyPr>
          <a:lstStyle/>
          <a:p>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Criado tela que permite referenciar a NF-e a fim de atender ao Ajuste</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3" name="Fluxograma: Processo alternativo 22">
            <a:hlinkClick r:id="rId4" tooltip="TDN Link"/>
          </p:cNvPr>
          <p:cNvSpPr/>
          <p:nvPr/>
        </p:nvSpPr>
        <p:spPr>
          <a:xfrm>
            <a:off x="5037680" y="4883405"/>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dirty="0" smtClean="0"/>
              <a:t>Link </a:t>
            </a:r>
            <a:r>
              <a:rPr lang="pt-BR" sz="1000" dirty="0" smtClean="0">
                <a:hlinkClick r:id="rId7"/>
              </a:rPr>
              <a:t>TDN</a:t>
            </a:r>
            <a:endParaRPr lang="pt-BR" sz="1000" dirty="0"/>
          </a:p>
        </p:txBody>
      </p:sp>
    </p:spTree>
    <p:extLst>
      <p:ext uri="{BB962C8B-B14F-4D97-AF65-F5344CB8AC3E}">
        <p14:creationId xmlns:p14="http://schemas.microsoft.com/office/powerpoint/2010/main" val="12829361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Shape 353"/>
        <p:cNvGrpSpPr/>
        <p:nvPr/>
      </p:nvGrpSpPr>
      <p:grpSpPr>
        <a:xfrm>
          <a:off x="0" y="0"/>
          <a:ext cx="0" cy="0"/>
          <a:chOff x="0" y="0"/>
          <a:chExt cx="0" cy="0"/>
        </a:xfrm>
      </p:grpSpPr>
      <p:sp>
        <p:nvSpPr>
          <p:cNvPr id="4" name="CaixaDeTexto 3"/>
          <p:cNvSpPr txBox="1"/>
          <p:nvPr/>
        </p:nvSpPr>
        <p:spPr>
          <a:xfrm>
            <a:off x="414671" y="286476"/>
            <a:ext cx="3583172" cy="307777"/>
          </a:xfrm>
          <a:prstGeom prst="rect">
            <a:avLst/>
          </a:prstGeom>
          <a:noFill/>
        </p:spPr>
        <p:txBody>
          <a:bodyPr wrap="square" rtlCol="0">
            <a:spAutoFit/>
          </a:bodyPr>
          <a:lstStyle/>
          <a:p>
            <a:r>
              <a:rPr lang="pt-BR" b="1" dirty="0" smtClean="0">
                <a:solidFill>
                  <a:schemeClr val="bg1"/>
                </a:solidFill>
                <a:latin typeface="Tahoma" panose="020B0604030504040204" pitchFamily="34" charset="0"/>
                <a:ea typeface="Tahoma" panose="020B0604030504040204" pitchFamily="34" charset="0"/>
                <a:cs typeface="Tahoma" panose="020B0604030504040204" pitchFamily="34" charset="0"/>
              </a:rPr>
              <a:t>NOVIDADES DA VERSÃO 12.1.31</a:t>
            </a:r>
            <a:endParaRPr lang="pt-BR"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7" name="CaixaDeTexto 6"/>
          <p:cNvSpPr txBox="1"/>
          <p:nvPr/>
        </p:nvSpPr>
        <p:spPr>
          <a:xfrm>
            <a:off x="258727" y="907241"/>
            <a:ext cx="4245935" cy="276999"/>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INCLUSÃO DE BORDERÔ DE PAGAMENTOS EM LOTE</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CaixaDeTexto 7"/>
          <p:cNvSpPr txBox="1"/>
          <p:nvPr/>
        </p:nvSpPr>
        <p:spPr>
          <a:xfrm>
            <a:off x="316608" y="1275412"/>
            <a:ext cx="3583172" cy="507831"/>
          </a:xfrm>
          <a:prstGeom prst="rect">
            <a:avLst/>
          </a:prstGeom>
          <a:noFill/>
        </p:spPr>
        <p:txBody>
          <a:bodyPr wrap="square" rtlCol="0">
            <a:spAutoFit/>
          </a:bodyPr>
          <a:lstStyle/>
          <a:p>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Geração de Borderô em lote  para mais de uma coligada, mesmo banco e conta caixa global, criando lote de lançamentos processados.</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CaixaDeTexto 9"/>
          <p:cNvSpPr txBox="1"/>
          <p:nvPr/>
        </p:nvSpPr>
        <p:spPr>
          <a:xfrm>
            <a:off x="316608" y="2505068"/>
            <a:ext cx="3583172" cy="507831"/>
          </a:xfrm>
          <a:prstGeom prst="rect">
            <a:avLst/>
          </a:prstGeom>
          <a:noFill/>
        </p:spPr>
        <p:txBody>
          <a:bodyPr wrap="square" rtlCol="0">
            <a:spAutoFit/>
          </a:bodyPr>
          <a:lstStyle/>
          <a:p>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Vínculo do template de acordo com o serviço educacional,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permitindo definir regra de seleção do template ao gerar um novo acordo</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7" name="Fluxograma: Processo alternativo 16">
            <a:hlinkClick r:id="rId4" tooltip="TDN Link"/>
          </p:cNvPr>
          <p:cNvSpPr/>
          <p:nvPr/>
        </p:nvSpPr>
        <p:spPr>
          <a:xfrm>
            <a:off x="738964" y="1808824"/>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5"/>
              </a:rPr>
              <a:t>LINK </a:t>
            </a:r>
            <a:r>
              <a:rPr lang="pt-BR" sz="1000" b="1" dirty="0" smtClean="0">
                <a:hlinkClick r:id="rId5"/>
              </a:rPr>
              <a:t>TDN</a:t>
            </a:r>
            <a:endParaRPr lang="pt-BR" sz="1000" b="1" dirty="0"/>
          </a:p>
        </p:txBody>
      </p:sp>
      <p:sp>
        <p:nvSpPr>
          <p:cNvPr id="20" name="CaixaDeTexto 19"/>
          <p:cNvSpPr txBox="1"/>
          <p:nvPr/>
        </p:nvSpPr>
        <p:spPr>
          <a:xfrm>
            <a:off x="258727" y="3515753"/>
            <a:ext cx="4015322"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FÓRMULA DADOS BANCÁRIOS NO CONVÊNIO</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1" name="CaixaDeTexto 10"/>
          <p:cNvSpPr txBox="1"/>
          <p:nvPr/>
        </p:nvSpPr>
        <p:spPr>
          <a:xfrm>
            <a:off x="411814" y="3911210"/>
            <a:ext cx="3583172" cy="507831"/>
          </a:xfrm>
          <a:prstGeom prst="rect">
            <a:avLst/>
          </a:prstGeom>
          <a:noFill/>
        </p:spPr>
        <p:txBody>
          <a:bodyPr wrap="square" rtlCol="0">
            <a:spAutoFit/>
          </a:bodyPr>
          <a:lstStyle/>
          <a:p>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Fórmula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no cadastro de Convênio para definir regra para seleção dos Dados Bancários no lançamento financeiro no processo de geração de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borderô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em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lote.</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2" name="Fluxograma: Processo alternativo 11">
            <a:hlinkClick r:id="rId6" tooltip="TDN Link"/>
          </p:cNvPr>
          <p:cNvSpPr/>
          <p:nvPr/>
        </p:nvSpPr>
        <p:spPr>
          <a:xfrm>
            <a:off x="738964" y="3055130"/>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7"/>
              </a:rPr>
              <a:t>LINK </a:t>
            </a:r>
            <a:r>
              <a:rPr lang="pt-BR" sz="1000" b="1" dirty="0" smtClean="0">
                <a:hlinkClick r:id="rId7"/>
              </a:rPr>
              <a:t>TDN</a:t>
            </a:r>
            <a:r>
              <a:rPr lang="pt-BR" sz="1000" b="1" dirty="0" smtClean="0"/>
              <a:t> </a:t>
            </a:r>
            <a:endParaRPr lang="pt-BR" sz="1000" b="1" dirty="0"/>
          </a:p>
        </p:txBody>
      </p:sp>
      <p:sp>
        <p:nvSpPr>
          <p:cNvPr id="13" name="CaixaDeTexto 12"/>
          <p:cNvSpPr txBox="1"/>
          <p:nvPr/>
        </p:nvSpPr>
        <p:spPr>
          <a:xfrm>
            <a:off x="3994986" y="3515753"/>
            <a:ext cx="5693544" cy="461665"/>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GERAÇÃO REMESSA  PAGAMENTO LAYOUT MULTIPLAS </a:t>
            </a:r>
            <a:r>
              <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rPr>
              <a:t>R</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EMESSAS</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 name="CaixaDeTexto 18"/>
          <p:cNvSpPr txBox="1"/>
          <p:nvPr/>
        </p:nvSpPr>
        <p:spPr>
          <a:xfrm>
            <a:off x="4460834" y="3764910"/>
            <a:ext cx="3583172" cy="646331"/>
          </a:xfrm>
          <a:prstGeom prst="rect">
            <a:avLst/>
          </a:prstGeom>
          <a:noFill/>
        </p:spPr>
        <p:txBody>
          <a:bodyPr wrap="square" rtlCol="0">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Facilitar a geração do arquivo de remessa de pagamentos para layouts de múltiplas remessas bancárias, onde a finalidade será a geração de um único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arquivo</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a:t>
            </a:r>
          </a:p>
          <a:p>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 name="CaixaDeTexto 20"/>
          <p:cNvSpPr txBox="1"/>
          <p:nvPr/>
        </p:nvSpPr>
        <p:spPr>
          <a:xfrm>
            <a:off x="4095906" y="2564936"/>
            <a:ext cx="4509159" cy="276999"/>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TOTVS ANTECIPA</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3" name="Fluxograma: Processo alternativo 22"/>
          <p:cNvSpPr/>
          <p:nvPr/>
        </p:nvSpPr>
        <p:spPr>
          <a:xfrm>
            <a:off x="4572000" y="4489326"/>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8"/>
              </a:rPr>
              <a:t>LINK TDN</a:t>
            </a:r>
            <a:r>
              <a:rPr lang="pt-BR" sz="1000" b="1" dirty="0" smtClean="0"/>
              <a:t> </a:t>
            </a:r>
            <a:endParaRPr lang="pt-BR" sz="1000" b="1" dirty="0"/>
          </a:p>
        </p:txBody>
      </p:sp>
      <p:sp>
        <p:nvSpPr>
          <p:cNvPr id="24" name="CaixaDeTexto 23"/>
          <p:cNvSpPr txBox="1"/>
          <p:nvPr/>
        </p:nvSpPr>
        <p:spPr>
          <a:xfrm>
            <a:off x="316606" y="2133180"/>
            <a:ext cx="5499405" cy="276999"/>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FILTRO DE TEMPLATES DE ACORDO POR SERVIÇO EDUCACIONAL</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5" name="Fluxograma: Processo alternativo 24">
            <a:hlinkClick r:id="rId9"/>
          </p:cNvPr>
          <p:cNvSpPr/>
          <p:nvPr/>
        </p:nvSpPr>
        <p:spPr>
          <a:xfrm>
            <a:off x="738963" y="4489326"/>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9"/>
              </a:rPr>
              <a:t>LINK </a:t>
            </a:r>
            <a:r>
              <a:rPr lang="pt-BR" sz="1000" b="1" dirty="0" smtClean="0">
                <a:hlinkClick r:id="rId9"/>
              </a:rPr>
              <a:t>TDN</a:t>
            </a:r>
            <a:endParaRPr lang="pt-BR" sz="1000" b="1" dirty="0"/>
          </a:p>
        </p:txBody>
      </p:sp>
      <p:sp>
        <p:nvSpPr>
          <p:cNvPr id="2" name="Retângulo 1"/>
          <p:cNvSpPr/>
          <p:nvPr/>
        </p:nvSpPr>
        <p:spPr>
          <a:xfrm>
            <a:off x="4504662" y="2966514"/>
            <a:ext cx="4572000" cy="230832"/>
          </a:xfrm>
          <a:prstGeom prst="rect">
            <a:avLst/>
          </a:prstGeom>
        </p:spPr>
        <p:txBody>
          <a:bodyPr>
            <a:spAutoFit/>
          </a:bodyPr>
          <a:lstStyle/>
          <a:p>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Serviço Financeiro de Antecipação de Recebíveis Integrado ao ERP RM</a:t>
            </a:r>
            <a:r>
              <a:rPr lang="pt-BR" sz="900"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pt-B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6" name="Fluxograma: Processo alternativo 25">
            <a:hlinkClick r:id="rId6" tooltip="TDN Link"/>
          </p:cNvPr>
          <p:cNvSpPr/>
          <p:nvPr/>
        </p:nvSpPr>
        <p:spPr>
          <a:xfrm>
            <a:off x="4504662" y="3274421"/>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10"/>
              </a:rPr>
              <a:t>LINK TDN</a:t>
            </a:r>
            <a:endParaRPr lang="pt-BR" sz="1000" b="1" dirty="0"/>
          </a:p>
        </p:txBody>
      </p:sp>
    </p:spTree>
    <p:extLst>
      <p:ext uri="{BB962C8B-B14F-4D97-AF65-F5344CB8AC3E}">
        <p14:creationId xmlns:p14="http://schemas.microsoft.com/office/powerpoint/2010/main" val="17960024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Shape 353"/>
        <p:cNvGrpSpPr/>
        <p:nvPr/>
      </p:nvGrpSpPr>
      <p:grpSpPr>
        <a:xfrm>
          <a:off x="0" y="0"/>
          <a:ext cx="0" cy="0"/>
          <a:chOff x="0" y="0"/>
          <a:chExt cx="0" cy="0"/>
        </a:xfrm>
      </p:grpSpPr>
      <p:sp>
        <p:nvSpPr>
          <p:cNvPr id="4" name="CaixaDeTexto 3"/>
          <p:cNvSpPr txBox="1"/>
          <p:nvPr/>
        </p:nvSpPr>
        <p:spPr>
          <a:xfrm>
            <a:off x="414671" y="286476"/>
            <a:ext cx="3583172" cy="307777"/>
          </a:xfrm>
          <a:prstGeom prst="rect">
            <a:avLst/>
          </a:prstGeom>
          <a:noFill/>
        </p:spPr>
        <p:txBody>
          <a:bodyPr wrap="square" rtlCol="0">
            <a:spAutoFit/>
          </a:bodyPr>
          <a:lstStyle/>
          <a:p>
            <a:r>
              <a:rPr lang="pt-BR" b="1" dirty="0" smtClean="0">
                <a:solidFill>
                  <a:schemeClr val="bg1"/>
                </a:solidFill>
              </a:rPr>
              <a:t>NOVIDADES DA VERSÃO 12.1.31</a:t>
            </a:r>
            <a:endParaRPr lang="pt-BR" b="1" dirty="0">
              <a:solidFill>
                <a:schemeClr val="bg1"/>
              </a:solidFill>
            </a:endParaRPr>
          </a:p>
        </p:txBody>
      </p:sp>
      <p:sp>
        <p:nvSpPr>
          <p:cNvPr id="7" name="CaixaDeTexto 6"/>
          <p:cNvSpPr txBox="1"/>
          <p:nvPr/>
        </p:nvSpPr>
        <p:spPr>
          <a:xfrm>
            <a:off x="258727" y="907241"/>
            <a:ext cx="3837179" cy="276999"/>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DATA DE CORTE NOVO FLUXO DE CAIXA</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CaixaDeTexto 7"/>
          <p:cNvSpPr txBox="1"/>
          <p:nvPr/>
        </p:nvSpPr>
        <p:spPr>
          <a:xfrm>
            <a:off x="316608" y="1275412"/>
            <a:ext cx="3583172" cy="507831"/>
          </a:xfrm>
          <a:prstGeom prst="rect">
            <a:avLst/>
          </a:prstGeom>
          <a:noFill/>
        </p:spPr>
        <p:txBody>
          <a:bodyPr wrap="square" rtlCol="0">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Permite definir uma data de corte para carga de dados no Novo Fluxo de Caixa, com saldo inicial na data definido por conta caixa</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CaixaDeTexto 9"/>
          <p:cNvSpPr txBox="1"/>
          <p:nvPr/>
        </p:nvSpPr>
        <p:spPr>
          <a:xfrm>
            <a:off x="316608" y="2505068"/>
            <a:ext cx="3583172" cy="507831"/>
          </a:xfrm>
          <a:prstGeom prst="rect">
            <a:avLst/>
          </a:prstGeom>
          <a:noFill/>
        </p:spPr>
        <p:txBody>
          <a:bodyPr wrap="square" rtlCol="0">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Plataforma de controle e indicadores de caixa que permite acesso a dados precisos e atualizados, para a tomada de decisão financeira rápida e segura</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7" name="Fluxograma: Processo alternativo 16"/>
          <p:cNvSpPr/>
          <p:nvPr/>
        </p:nvSpPr>
        <p:spPr>
          <a:xfrm>
            <a:off x="738964" y="1808824"/>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4"/>
              </a:rPr>
              <a:t>LINK TDN</a:t>
            </a:r>
            <a:endParaRPr lang="pt-BR" sz="1000" b="1" dirty="0"/>
          </a:p>
        </p:txBody>
      </p:sp>
      <p:sp>
        <p:nvSpPr>
          <p:cNvPr id="20" name="CaixaDeTexto 19"/>
          <p:cNvSpPr txBox="1"/>
          <p:nvPr/>
        </p:nvSpPr>
        <p:spPr>
          <a:xfrm>
            <a:off x="258727" y="3515753"/>
            <a:ext cx="3583172" cy="276999"/>
          </a:xfrm>
          <a:prstGeom prst="rect">
            <a:avLst/>
          </a:prstGeom>
          <a:noFill/>
        </p:spPr>
        <p:txBody>
          <a:bodyPr wrap="square" rtlCol="0">
            <a:spAutoFit/>
          </a:bodyPr>
          <a:lstStyle/>
          <a:p>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INTEGRAÇÃO PIX VIA ARQUIVOS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CNAB</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1" name="CaixaDeTexto 10"/>
          <p:cNvSpPr txBox="1"/>
          <p:nvPr/>
        </p:nvSpPr>
        <p:spPr>
          <a:xfrm>
            <a:off x="411814" y="3911210"/>
            <a:ext cx="3583172" cy="230832"/>
          </a:xfrm>
          <a:prstGeom prst="rect">
            <a:avLst/>
          </a:prstGeom>
          <a:noFill/>
        </p:spPr>
        <p:txBody>
          <a:bodyPr wrap="square" rtlCol="0">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Pagamento e cobrança com PIX através de arquivos CNAB</a:t>
            </a:r>
            <a:r>
              <a:rPr lang="pt-BR" sz="900" dirty="0"/>
              <a:t>.</a:t>
            </a:r>
            <a:endParaRPr lang="pt-BR" sz="900" dirty="0">
              <a:solidFill>
                <a:schemeClr val="bg1"/>
              </a:solidFill>
            </a:endParaRPr>
          </a:p>
        </p:txBody>
      </p:sp>
      <p:sp>
        <p:nvSpPr>
          <p:cNvPr id="12" name="Fluxograma: Processo alternativo 11">
            <a:hlinkClick r:id="rId5" tooltip="TDN Link"/>
          </p:cNvPr>
          <p:cNvSpPr/>
          <p:nvPr/>
        </p:nvSpPr>
        <p:spPr>
          <a:xfrm>
            <a:off x="738964" y="3055130"/>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hlinkClick r:id="rId6"/>
              </a:rPr>
              <a:t>LINK TDN</a:t>
            </a:r>
            <a:r>
              <a:rPr lang="pt-BR" sz="1000" b="1" dirty="0" smtClean="0"/>
              <a:t> </a:t>
            </a:r>
            <a:endParaRPr lang="pt-BR" sz="1000" b="1" dirty="0"/>
          </a:p>
        </p:txBody>
      </p:sp>
      <p:sp>
        <p:nvSpPr>
          <p:cNvPr id="13" name="CaixaDeTexto 12"/>
          <p:cNvSpPr txBox="1"/>
          <p:nvPr/>
        </p:nvSpPr>
        <p:spPr>
          <a:xfrm>
            <a:off x="3899780" y="3801780"/>
            <a:ext cx="5244221" cy="276999"/>
          </a:xfrm>
          <a:prstGeom prst="rect">
            <a:avLst/>
          </a:prstGeom>
          <a:noFill/>
        </p:spPr>
        <p:txBody>
          <a:bodyPr wrap="square" rtlCol="0">
            <a:spAutoFit/>
          </a:bodyPr>
          <a:lstStyle/>
          <a:p>
            <a:r>
              <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rPr>
              <a:t>eduCONNECT Pay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 CONCILIAÇÃO TRANSAÇÕES </a:t>
            </a:r>
            <a:r>
              <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rPr>
              <a:t>TEF</a:t>
            </a:r>
            <a:r>
              <a:rPr lang="pt-BR" sz="1200" dirty="0"/>
              <a:t>:</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1" name="CaixaDeTexto 20"/>
          <p:cNvSpPr txBox="1"/>
          <p:nvPr/>
        </p:nvSpPr>
        <p:spPr>
          <a:xfrm>
            <a:off x="3909238" y="1902347"/>
            <a:ext cx="5234763" cy="461665"/>
          </a:xfrm>
          <a:prstGeom prst="rect">
            <a:avLst/>
          </a:prstGeom>
          <a:noFill/>
        </p:spPr>
        <p:txBody>
          <a:bodyPr wrap="square" rtlCol="0">
            <a:spAutoFit/>
          </a:bodyPr>
          <a:lstStyle/>
          <a:p>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INTEGRAÇÃO  PIX ATRAVÉS  SOLUÇÃO TOTVS PAGAMENTO DIGITAL</a:t>
            </a:r>
            <a:endPar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3" name="Fluxograma: Processo alternativo 22"/>
          <p:cNvSpPr/>
          <p:nvPr/>
        </p:nvSpPr>
        <p:spPr>
          <a:xfrm>
            <a:off x="4504661" y="4556274"/>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7"/>
              </a:rPr>
              <a:t>LINK TDN</a:t>
            </a:r>
            <a:endParaRPr lang="pt-BR" sz="1000" b="1" dirty="0"/>
          </a:p>
        </p:txBody>
      </p:sp>
      <p:sp>
        <p:nvSpPr>
          <p:cNvPr id="24" name="CaixaDeTexto 23"/>
          <p:cNvSpPr txBox="1"/>
          <p:nvPr/>
        </p:nvSpPr>
        <p:spPr>
          <a:xfrm>
            <a:off x="316607" y="2133180"/>
            <a:ext cx="4721073" cy="276999"/>
          </a:xfrm>
          <a:prstGeom prst="rect">
            <a:avLst/>
          </a:prstGeom>
          <a:noFill/>
        </p:spPr>
        <p:txBody>
          <a:bodyPr wrap="square" rtlCol="0">
            <a:spAutoFit/>
          </a:bodyPr>
          <a:lstStyle/>
          <a:p>
            <a:r>
              <a:rPr lang="pt-BR" sz="1200" b="1" dirty="0">
                <a:solidFill>
                  <a:schemeClr val="bg1"/>
                </a:solidFill>
                <a:latin typeface="Tahoma" panose="020B0604030504040204" pitchFamily="34" charset="0"/>
                <a:ea typeface="Tahoma" panose="020B0604030504040204" pitchFamily="34" charset="0"/>
                <a:cs typeface="Tahoma" panose="020B0604030504040204" pitchFamily="34" charset="0"/>
              </a:rPr>
              <a:t>TOTVS </a:t>
            </a:r>
            <a:r>
              <a:rPr lang="pt-BR" sz="1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PAINEL  FINANCEIRO</a:t>
            </a:r>
            <a:r>
              <a:rPr lang="pt-BR" sz="12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1200" dirty="0" smtClean="0"/>
              <a:t>:</a:t>
            </a:r>
            <a:endParaRPr lang="pt-BR"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5" name="Fluxograma: Processo alternativo 24">
            <a:hlinkClick r:id="rId8"/>
          </p:cNvPr>
          <p:cNvSpPr/>
          <p:nvPr/>
        </p:nvSpPr>
        <p:spPr>
          <a:xfrm>
            <a:off x="738963" y="4489326"/>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8"/>
              </a:rPr>
              <a:t>LINK TDN</a:t>
            </a:r>
            <a:endParaRPr lang="pt-BR" sz="1000" b="1" dirty="0"/>
          </a:p>
        </p:txBody>
      </p:sp>
      <p:sp>
        <p:nvSpPr>
          <p:cNvPr id="2" name="Retângulo 1"/>
          <p:cNvSpPr/>
          <p:nvPr/>
        </p:nvSpPr>
        <p:spPr>
          <a:xfrm>
            <a:off x="3964718" y="2517110"/>
            <a:ext cx="4980756" cy="369332"/>
          </a:xfrm>
          <a:prstGeom prst="rect">
            <a:avLst/>
          </a:prstGeom>
        </p:spPr>
        <p:txBody>
          <a:bodyPr wrap="square">
            <a:spAutoFit/>
          </a:bodyPr>
          <a:lstStyle/>
          <a:p>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Geração de QrCode online e conciliação através de integração com a solução TOTVS Pagamento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Digital</a:t>
            </a:r>
            <a:endPar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6" name="Fluxograma: Processo alternativo 25">
            <a:hlinkClick r:id="rId5" tooltip="TDN Link"/>
          </p:cNvPr>
          <p:cNvSpPr/>
          <p:nvPr/>
        </p:nvSpPr>
        <p:spPr>
          <a:xfrm>
            <a:off x="4278630" y="3032227"/>
            <a:ext cx="1311349" cy="241332"/>
          </a:xfrm>
          <a:prstGeom prst="flowChartAlternateProcess">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smtClean="0"/>
              <a:t> </a:t>
            </a:r>
            <a:r>
              <a:rPr lang="pt-BR" sz="1000" b="1" dirty="0" smtClean="0">
                <a:hlinkClick r:id="rId9"/>
              </a:rPr>
              <a:t>LIN</a:t>
            </a:r>
            <a:r>
              <a:rPr lang="pt-BR" sz="1000" b="1" dirty="0" smtClean="0">
                <a:hlinkClick r:id="rId10"/>
              </a:rPr>
              <a:t>K</a:t>
            </a:r>
            <a:r>
              <a:rPr lang="pt-BR" sz="1000" b="1" dirty="0" smtClean="0">
                <a:hlinkClick r:id="rId10"/>
              </a:rPr>
              <a:t> TDN</a:t>
            </a:r>
            <a:endParaRPr lang="pt-BR" sz="1000" b="1" dirty="0"/>
          </a:p>
        </p:txBody>
      </p:sp>
      <p:sp>
        <p:nvSpPr>
          <p:cNvPr id="18" name="CaixaDeTexto 17"/>
          <p:cNvSpPr txBox="1"/>
          <p:nvPr/>
        </p:nvSpPr>
        <p:spPr>
          <a:xfrm>
            <a:off x="4024423" y="4144483"/>
            <a:ext cx="4715539" cy="369332"/>
          </a:xfrm>
          <a:prstGeom prst="rect">
            <a:avLst/>
          </a:prstGeom>
          <a:noFill/>
        </p:spPr>
        <p:txBody>
          <a:bodyPr wrap="square" rtlCol="0">
            <a:spAutoFit/>
          </a:bodyPr>
          <a:lstStyle/>
          <a:p>
            <a:r>
              <a:rPr lang="pt-BR" sz="900" dirty="0" smtClean="0">
                <a:solidFill>
                  <a:schemeClr val="bg1"/>
                </a:solidFill>
              </a:rPr>
              <a:t>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Para a solução eduCONNECT Pay, foi disponibilizado a conciliação </a:t>
            </a:r>
            <a:r>
              <a:rPr lang="pt-BR" sz="9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de </a:t>
            </a:r>
            <a:r>
              <a:rPr lang="pt-BR" sz="900" b="1" dirty="0">
                <a:solidFill>
                  <a:schemeClr val="bg1"/>
                </a:solidFill>
                <a:latin typeface="Tahoma" panose="020B0604030504040204" pitchFamily="34" charset="0"/>
                <a:ea typeface="Tahoma" panose="020B0604030504040204" pitchFamily="34" charset="0"/>
                <a:cs typeface="Tahoma" panose="020B0604030504040204" pitchFamily="34" charset="0"/>
              </a:rPr>
              <a:t>transações TEF</a:t>
            </a:r>
            <a:r>
              <a:rPr lang="pt-BR" sz="900" dirty="0">
                <a:solidFill>
                  <a:schemeClr val="bg1"/>
                </a:solidFill>
              </a:rPr>
              <a:t>.</a:t>
            </a:r>
            <a:r>
              <a:rPr lang="pt-BR" sz="900" dirty="0" smtClean="0">
                <a:solidFill>
                  <a:schemeClr val="bg1"/>
                </a:solidFill>
              </a:rPr>
              <a:t>.</a:t>
            </a:r>
            <a:endParaRPr lang="pt-BR" sz="900" dirty="0">
              <a:solidFill>
                <a:schemeClr val="bg1"/>
              </a:solidFill>
            </a:endParaRPr>
          </a:p>
        </p:txBody>
      </p:sp>
    </p:spTree>
    <p:extLst>
      <p:ext uri="{BB962C8B-B14F-4D97-AF65-F5344CB8AC3E}">
        <p14:creationId xmlns:p14="http://schemas.microsoft.com/office/powerpoint/2010/main" val="34234655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42"/>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08</a:t>
            </a:r>
            <a:endParaRPr sz="9600" b="1">
              <a:solidFill>
                <a:srgbClr val="EA9B3E"/>
              </a:solidFill>
              <a:latin typeface="Tahoma"/>
              <a:ea typeface="Tahoma"/>
              <a:cs typeface="Tahoma"/>
              <a:sym typeface="Tahoma"/>
            </a:endParaRPr>
          </a:p>
        </p:txBody>
      </p:sp>
      <p:sp>
        <p:nvSpPr>
          <p:cNvPr id="363" name="Google Shape;363;p42"/>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p:txBody>
      </p:sp>
      <p:sp>
        <p:nvSpPr>
          <p:cNvPr id="364" name="Google Shape;364;p42"/>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65" name="Google Shape;365;p42"/>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24</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43"/>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0C9ABE"/>
                </a:solidFill>
                <a:latin typeface="Tahoma"/>
                <a:ea typeface="Tahoma"/>
                <a:cs typeface="Tahoma"/>
                <a:sym typeface="Tahoma"/>
              </a:rPr>
              <a:t>09</a:t>
            </a:r>
            <a:endParaRPr sz="9600" b="1">
              <a:solidFill>
                <a:srgbClr val="0C9ABE"/>
              </a:solidFill>
              <a:latin typeface="Tahoma"/>
              <a:ea typeface="Tahoma"/>
              <a:cs typeface="Tahoma"/>
              <a:sym typeface="Tahoma"/>
            </a:endParaRPr>
          </a:p>
        </p:txBody>
      </p:sp>
      <p:sp>
        <p:nvSpPr>
          <p:cNvPr id="371" name="Google Shape;371;p43"/>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chemeClr val="accent1"/>
                </a:solidFill>
                <a:latin typeface="Tahoma"/>
                <a:ea typeface="Tahoma"/>
                <a:cs typeface="Tahoma"/>
                <a:sym typeface="Tahoma"/>
              </a:rPr>
              <a:t>SEPARATA</a:t>
            </a:r>
            <a:endParaRPr sz="4800" b="1">
              <a:solidFill>
                <a:schemeClr val="accent1"/>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72" name="Google Shape;372;p43"/>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73" name="Google Shape;373;p43"/>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25</a:t>
            </a:fld>
            <a:endParaRPr>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44"/>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10</a:t>
            </a:r>
            <a:endParaRPr sz="9600" b="1">
              <a:solidFill>
                <a:srgbClr val="EA9B3E"/>
              </a:solidFill>
              <a:latin typeface="Tahoma"/>
              <a:ea typeface="Tahoma"/>
              <a:cs typeface="Tahoma"/>
              <a:sym typeface="Tahoma"/>
            </a:endParaRPr>
          </a:p>
        </p:txBody>
      </p:sp>
      <p:sp>
        <p:nvSpPr>
          <p:cNvPr id="379" name="Google Shape;379;p44"/>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80" name="Google Shape;380;p44"/>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81" name="Google Shape;381;p44"/>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26</a:t>
            </a:fld>
            <a:endParaRPr>
              <a:latin typeface="Tahoma"/>
              <a:ea typeface="Tahoma"/>
              <a:cs typeface="Tahoma"/>
              <a:sym typeface="Tahoma"/>
            </a:endParaRPr>
          </a:p>
        </p:txBody>
      </p:sp>
      <p:pic>
        <p:nvPicPr>
          <p:cNvPr id="382" name="Google Shape;382;p44"/>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45"/>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11</a:t>
            </a:r>
            <a:endParaRPr sz="9600" b="1">
              <a:solidFill>
                <a:srgbClr val="EA9B3E"/>
              </a:solidFill>
              <a:latin typeface="Tahoma"/>
              <a:ea typeface="Tahoma"/>
              <a:cs typeface="Tahoma"/>
              <a:sym typeface="Tahoma"/>
            </a:endParaRPr>
          </a:p>
        </p:txBody>
      </p:sp>
      <p:sp>
        <p:nvSpPr>
          <p:cNvPr id="388" name="Google Shape;388;p45"/>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chemeClr val="accent1"/>
                </a:solidFill>
                <a:latin typeface="Tahoma"/>
                <a:ea typeface="Tahoma"/>
                <a:cs typeface="Tahoma"/>
                <a:sym typeface="Tahoma"/>
              </a:rPr>
              <a:t>SEPARATA</a:t>
            </a:r>
            <a:endParaRPr sz="4800" b="1">
              <a:solidFill>
                <a:schemeClr val="accent1"/>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89" name="Google Shape;389;p45"/>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494440"/>
                </a:solidFill>
                <a:latin typeface="Tahoma"/>
                <a:ea typeface="Tahoma"/>
                <a:cs typeface="Tahoma"/>
                <a:sym typeface="Tahoma"/>
              </a:rPr>
              <a:t>Template para criação de apresentações da TOTVS.</a:t>
            </a:r>
            <a:endParaRPr dirty="0">
              <a:solidFill>
                <a:srgbClr val="494440"/>
              </a:solidFill>
              <a:latin typeface="Tahoma"/>
              <a:ea typeface="Tahoma"/>
              <a:cs typeface="Tahoma"/>
              <a:sym typeface="Tahoma"/>
            </a:endParaRPr>
          </a:p>
        </p:txBody>
      </p:sp>
      <p:sp>
        <p:nvSpPr>
          <p:cNvPr id="390" name="Google Shape;390;p45"/>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27</a:t>
            </a:fld>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46"/>
          <p:cNvSpPr txBox="1"/>
          <p:nvPr/>
        </p:nvSpPr>
        <p:spPr>
          <a:xfrm>
            <a:off x="506450" y="518350"/>
            <a:ext cx="2343600" cy="12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9600" b="1">
                <a:solidFill>
                  <a:srgbClr val="EA9B3E"/>
                </a:solidFill>
                <a:latin typeface="Tahoma"/>
                <a:ea typeface="Tahoma"/>
                <a:cs typeface="Tahoma"/>
                <a:sym typeface="Tahoma"/>
              </a:rPr>
              <a:t>12</a:t>
            </a:r>
            <a:endParaRPr sz="9600" b="1">
              <a:solidFill>
                <a:srgbClr val="EA9B3E"/>
              </a:solidFill>
              <a:latin typeface="Tahoma"/>
              <a:ea typeface="Tahoma"/>
              <a:cs typeface="Tahoma"/>
              <a:sym typeface="Tahoma"/>
            </a:endParaRPr>
          </a:p>
        </p:txBody>
      </p:sp>
      <p:sp>
        <p:nvSpPr>
          <p:cNvPr id="396" name="Google Shape;396;p46"/>
          <p:cNvSpPr txBox="1"/>
          <p:nvPr/>
        </p:nvSpPr>
        <p:spPr>
          <a:xfrm>
            <a:off x="506450" y="18724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EA9B3E"/>
                </a:solidFill>
                <a:latin typeface="Tahoma"/>
                <a:ea typeface="Tahoma"/>
                <a:cs typeface="Tahoma"/>
                <a:sym typeface="Tahoma"/>
              </a:rPr>
              <a:t>SEPARATA</a:t>
            </a:r>
            <a:endParaRPr sz="4800" b="1">
              <a:solidFill>
                <a:srgbClr val="EA9B3E"/>
              </a:solidFill>
              <a:latin typeface="Tahoma"/>
              <a:ea typeface="Tahoma"/>
              <a:cs typeface="Tahoma"/>
              <a:sym typeface="Tahoma"/>
            </a:endParaRPr>
          </a:p>
          <a:p>
            <a:pPr marL="0" lvl="0" indent="0" algn="l" rtl="0">
              <a:lnSpc>
                <a:spcPct val="100000"/>
              </a:lnSpc>
              <a:spcBef>
                <a:spcPts val="0"/>
              </a:spcBef>
              <a:spcAft>
                <a:spcPts val="0"/>
              </a:spcAft>
              <a:buNone/>
            </a:pPr>
            <a:endParaRPr sz="4800" b="1">
              <a:solidFill>
                <a:srgbClr val="494440"/>
              </a:solidFill>
              <a:latin typeface="Tahoma"/>
              <a:ea typeface="Tahoma"/>
              <a:cs typeface="Tahoma"/>
              <a:sym typeface="Tahoma"/>
            </a:endParaRPr>
          </a:p>
        </p:txBody>
      </p:sp>
      <p:sp>
        <p:nvSpPr>
          <p:cNvPr id="397" name="Google Shape;397;p46"/>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398" name="Google Shape;398;p46"/>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28</a:t>
            </a:fld>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7"/>
          <p:cNvSpPr txBox="1"/>
          <p:nvPr/>
        </p:nvSpPr>
        <p:spPr>
          <a:xfrm>
            <a:off x="506450" y="1470237"/>
            <a:ext cx="4434000" cy="14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SEPARATA</a:t>
            </a:r>
            <a:endParaRPr sz="4800" b="1">
              <a:solidFill>
                <a:srgbClr val="FFFFFF"/>
              </a:solidFill>
              <a:latin typeface="Tahoma"/>
              <a:ea typeface="Tahoma"/>
              <a:cs typeface="Tahoma"/>
              <a:sym typeface="Tahoma"/>
            </a:endParaRPr>
          </a:p>
          <a:p>
            <a:pPr marL="0" lvl="0" indent="0" algn="l" rtl="0">
              <a:lnSpc>
                <a:spcPct val="100000"/>
              </a:lnSpc>
              <a:spcBef>
                <a:spcPts val="0"/>
              </a:spcBef>
              <a:spcAft>
                <a:spcPts val="0"/>
              </a:spcAft>
              <a:buNone/>
            </a:pPr>
            <a:r>
              <a:rPr lang="pt-BR" sz="4800" b="1">
                <a:solidFill>
                  <a:srgbClr val="FFFFFF"/>
                </a:solidFill>
                <a:latin typeface="Tahoma"/>
                <a:ea typeface="Tahoma"/>
                <a:cs typeface="Tahoma"/>
                <a:sym typeface="Tahoma"/>
              </a:rPr>
              <a:t>VÍDEO</a:t>
            </a:r>
            <a:endParaRPr sz="4800" b="1">
              <a:solidFill>
                <a:srgbClr val="FFFFFF"/>
              </a:solidFill>
              <a:latin typeface="Tahoma"/>
              <a:ea typeface="Tahoma"/>
              <a:cs typeface="Tahoma"/>
              <a:sym typeface="Tahoma"/>
            </a:endParaRPr>
          </a:p>
        </p:txBody>
      </p:sp>
      <p:sp>
        <p:nvSpPr>
          <p:cNvPr id="404" name="Google Shape;404;p47"/>
          <p:cNvSpPr txBox="1"/>
          <p:nvPr/>
        </p:nvSpPr>
        <p:spPr>
          <a:xfrm>
            <a:off x="506450" y="3577850"/>
            <a:ext cx="2734800" cy="1047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dirty="0">
                <a:solidFill>
                  <a:srgbClr val="FFFFFF"/>
                </a:solidFill>
                <a:latin typeface="Tahoma"/>
                <a:ea typeface="Tahoma"/>
                <a:cs typeface="Tahoma"/>
                <a:sym typeface="Tahoma"/>
              </a:rPr>
              <a:t>Template para criação de apresentações da TOTVS.</a:t>
            </a:r>
            <a:endParaRPr dirty="0">
              <a:solidFill>
                <a:srgbClr val="FFFFFF"/>
              </a:solidFill>
              <a:latin typeface="Tahoma"/>
              <a:ea typeface="Tahoma"/>
              <a:cs typeface="Tahoma"/>
              <a:sym typeface="Tahoma"/>
            </a:endParaRPr>
          </a:p>
        </p:txBody>
      </p:sp>
      <p:sp>
        <p:nvSpPr>
          <p:cNvPr id="405" name="Google Shape;405;p47"/>
          <p:cNvSpPr txBox="1">
            <a:spLocks noGrp="1"/>
          </p:cNvSpPr>
          <p:nvPr>
            <p:ph type="sldNum" idx="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latin typeface="Tahoma"/>
                <a:ea typeface="Tahoma"/>
                <a:cs typeface="Tahoma"/>
                <a:sym typeface="Tahoma"/>
              </a:rPr>
              <a:t>29</a:t>
            </a:fld>
            <a:endParaRPr>
              <a:latin typeface="Tahoma"/>
              <a:ea typeface="Tahoma"/>
              <a:cs typeface="Tahoma"/>
              <a:sym typeface="Tahoma"/>
            </a:endParaRPr>
          </a:p>
        </p:txBody>
      </p:sp>
      <p:pic>
        <p:nvPicPr>
          <p:cNvPr id="406" name="Google Shape;406;p47"/>
          <p:cNvPicPr preferRelativeResize="0"/>
          <p:nvPr/>
        </p:nvPicPr>
        <p:blipFill>
          <a:blip r:embed="rId3">
            <a:alphaModFix/>
          </a:blip>
          <a:stretch>
            <a:fillRect/>
          </a:stretch>
        </p:blipFill>
        <p:spPr>
          <a:xfrm>
            <a:off x="8610645" y="248040"/>
            <a:ext cx="338550" cy="30980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Google Shape;112;p25"/>
          <p:cNvPicPr preferRelativeResize="0"/>
          <p:nvPr/>
        </p:nvPicPr>
        <p:blipFill>
          <a:blip r:embed="rId3">
            <a:alphaModFix/>
          </a:blip>
          <a:stretch>
            <a:fillRect/>
          </a:stretch>
        </p:blipFill>
        <p:spPr>
          <a:xfrm>
            <a:off x="682876" y="951525"/>
            <a:ext cx="869475" cy="869475"/>
          </a:xfrm>
          <a:prstGeom prst="rect">
            <a:avLst/>
          </a:prstGeom>
          <a:noFill/>
          <a:ln>
            <a:noFill/>
          </a:ln>
        </p:spPr>
      </p:pic>
      <p:sp>
        <p:nvSpPr>
          <p:cNvPr id="113" name="Google Shape;113;p25"/>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a:t>
            </a:fld>
            <a:endParaRPr/>
          </a:p>
        </p:txBody>
      </p:sp>
      <p:sp>
        <p:nvSpPr>
          <p:cNvPr id="114" name="Google Shape;114;p25"/>
          <p:cNvSpPr txBox="1"/>
          <p:nvPr/>
        </p:nvSpPr>
        <p:spPr>
          <a:xfrm>
            <a:off x="759075" y="2001425"/>
            <a:ext cx="6479100" cy="85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100" b="1" dirty="0">
                <a:solidFill>
                  <a:schemeClr val="dk2"/>
                </a:solidFill>
                <a:latin typeface="Tahoma"/>
                <a:ea typeface="Tahoma"/>
                <a:cs typeface="Tahoma"/>
                <a:sym typeface="Tahoma"/>
              </a:rPr>
              <a:t>1. </a:t>
            </a:r>
            <a:r>
              <a:rPr lang="pt-BR" sz="1100" dirty="0">
                <a:solidFill>
                  <a:schemeClr val="dk2"/>
                </a:solidFill>
                <a:latin typeface="Tahoma"/>
                <a:ea typeface="Tahoma"/>
                <a:cs typeface="Tahoma"/>
                <a:sym typeface="Tahoma"/>
              </a:rPr>
              <a:t>Selecione a opção </a:t>
            </a:r>
            <a:r>
              <a:rPr lang="pt-BR" sz="1100" b="1" dirty="0">
                <a:solidFill>
                  <a:srgbClr val="FFFFFF"/>
                </a:solidFill>
                <a:highlight>
                  <a:schemeClr val="accent4"/>
                </a:highlight>
                <a:latin typeface="Tahoma"/>
                <a:ea typeface="Tahoma"/>
                <a:cs typeface="Tahoma"/>
                <a:sym typeface="Tahoma"/>
              </a:rPr>
              <a:t> Arquivo </a:t>
            </a:r>
            <a:r>
              <a:rPr lang="pt-BR" sz="1100" dirty="0">
                <a:solidFill>
                  <a:schemeClr val="dk2"/>
                </a:solidFill>
                <a:latin typeface="Tahoma"/>
                <a:ea typeface="Tahoma"/>
                <a:cs typeface="Tahoma"/>
                <a:sym typeface="Tahoma"/>
              </a:rPr>
              <a:t> no menu superior à esquerda</a:t>
            </a:r>
            <a:endParaRPr sz="1100" dirty="0">
              <a:solidFill>
                <a:schemeClr val="dk2"/>
              </a:solidFill>
              <a:latin typeface="Tahoma"/>
              <a:ea typeface="Tahoma"/>
              <a:cs typeface="Tahoma"/>
              <a:sym typeface="Tahoma"/>
            </a:endParaRPr>
          </a:p>
          <a:p>
            <a:pPr marL="0" lvl="0" indent="0" algn="l" rtl="0">
              <a:spcBef>
                <a:spcPts val="0"/>
              </a:spcBef>
              <a:spcAft>
                <a:spcPts val="0"/>
              </a:spcAft>
              <a:buNone/>
            </a:pPr>
            <a:endParaRPr sz="1100" dirty="0">
              <a:solidFill>
                <a:schemeClr val="dk2"/>
              </a:solidFill>
              <a:latin typeface="Tahoma"/>
              <a:ea typeface="Tahoma"/>
              <a:cs typeface="Tahoma"/>
              <a:sym typeface="Tahoma"/>
            </a:endParaRPr>
          </a:p>
          <a:p>
            <a:pPr marL="0" lvl="0" indent="0" algn="l" rtl="0">
              <a:spcBef>
                <a:spcPts val="0"/>
              </a:spcBef>
              <a:spcAft>
                <a:spcPts val="0"/>
              </a:spcAft>
              <a:buNone/>
            </a:pPr>
            <a:r>
              <a:rPr lang="pt-BR" sz="1100" b="1" dirty="0">
                <a:solidFill>
                  <a:schemeClr val="dk2"/>
                </a:solidFill>
                <a:latin typeface="Tahoma"/>
                <a:ea typeface="Tahoma"/>
                <a:cs typeface="Tahoma"/>
                <a:sym typeface="Tahoma"/>
              </a:rPr>
              <a:t>2. </a:t>
            </a:r>
            <a:r>
              <a:rPr lang="pt-BR" sz="1100" dirty="0">
                <a:solidFill>
                  <a:schemeClr val="dk2"/>
                </a:solidFill>
                <a:latin typeface="Tahoma"/>
                <a:ea typeface="Tahoma"/>
                <a:cs typeface="Tahoma"/>
                <a:sym typeface="Tahoma"/>
              </a:rPr>
              <a:t>Em seguida, clique em </a:t>
            </a:r>
            <a:r>
              <a:rPr lang="pt-BR" sz="1100" b="1" dirty="0">
                <a:solidFill>
                  <a:srgbClr val="FFFFFF"/>
                </a:solidFill>
                <a:highlight>
                  <a:schemeClr val="accent4"/>
                </a:highlight>
                <a:latin typeface="Tahoma"/>
                <a:ea typeface="Tahoma"/>
                <a:cs typeface="Tahoma"/>
                <a:sym typeface="Tahoma"/>
              </a:rPr>
              <a:t> Fazer uma cópia </a:t>
            </a:r>
            <a:endParaRPr sz="1100" b="1" dirty="0">
              <a:solidFill>
                <a:srgbClr val="FFFFFF"/>
              </a:solidFill>
              <a:highlight>
                <a:schemeClr val="accent4"/>
              </a:highlight>
              <a:latin typeface="Tahoma"/>
              <a:ea typeface="Tahoma"/>
              <a:cs typeface="Tahoma"/>
              <a:sym typeface="Tahoma"/>
            </a:endParaRPr>
          </a:p>
          <a:p>
            <a:pPr marL="0" lvl="0" indent="0" algn="l" rtl="0">
              <a:spcBef>
                <a:spcPts val="0"/>
              </a:spcBef>
              <a:spcAft>
                <a:spcPts val="0"/>
              </a:spcAft>
              <a:buNone/>
            </a:pPr>
            <a:endParaRPr sz="1100" dirty="0">
              <a:solidFill>
                <a:schemeClr val="dk2"/>
              </a:solidFill>
              <a:latin typeface="Tahoma"/>
              <a:ea typeface="Tahoma"/>
              <a:cs typeface="Tahoma"/>
              <a:sym typeface="Tahoma"/>
            </a:endParaRPr>
          </a:p>
          <a:p>
            <a:pPr marL="0" lvl="0" indent="0" algn="l" rtl="0">
              <a:spcBef>
                <a:spcPts val="0"/>
              </a:spcBef>
              <a:spcAft>
                <a:spcPts val="0"/>
              </a:spcAft>
              <a:buNone/>
            </a:pPr>
            <a:r>
              <a:rPr lang="pt-BR" sz="1100" b="1" dirty="0">
                <a:solidFill>
                  <a:schemeClr val="dk2"/>
                </a:solidFill>
                <a:latin typeface="Tahoma"/>
                <a:ea typeface="Tahoma"/>
                <a:cs typeface="Tahoma"/>
                <a:sym typeface="Tahoma"/>
              </a:rPr>
              <a:t>Uma cópia editável deste template será aberta em sua conta do Google.</a:t>
            </a:r>
            <a:br>
              <a:rPr lang="pt-BR" sz="1100" b="1" dirty="0">
                <a:solidFill>
                  <a:schemeClr val="dk2"/>
                </a:solidFill>
                <a:latin typeface="Tahoma"/>
                <a:ea typeface="Tahoma"/>
                <a:cs typeface="Tahoma"/>
                <a:sym typeface="Tahoma"/>
              </a:rPr>
            </a:br>
            <a:endParaRPr sz="1100" b="1" dirty="0">
              <a:solidFill>
                <a:schemeClr val="dk2"/>
              </a:solidFill>
              <a:latin typeface="Tahoma"/>
              <a:ea typeface="Tahoma"/>
              <a:cs typeface="Tahoma"/>
              <a:sym typeface="Tahoma"/>
            </a:endParaRPr>
          </a:p>
          <a:p>
            <a:pPr marL="0" lvl="0" indent="0" algn="l" rtl="0">
              <a:spcBef>
                <a:spcPts val="0"/>
              </a:spcBef>
              <a:spcAft>
                <a:spcPts val="0"/>
              </a:spcAft>
              <a:buNone/>
            </a:pPr>
            <a:r>
              <a:rPr lang="pt-BR" sz="1100" dirty="0">
                <a:solidFill>
                  <a:schemeClr val="dk2"/>
                </a:solidFill>
                <a:latin typeface="Tahoma"/>
                <a:ea typeface="Tahoma"/>
                <a:cs typeface="Tahoma"/>
                <a:sym typeface="Tahoma"/>
              </a:rPr>
              <a:t>Apague os slides iniciais de instrução e duplique os demais slides conforme precisar.</a:t>
            </a:r>
            <a:br>
              <a:rPr lang="pt-BR" sz="1100" dirty="0">
                <a:solidFill>
                  <a:schemeClr val="dk2"/>
                </a:solidFill>
                <a:latin typeface="Tahoma"/>
                <a:ea typeface="Tahoma"/>
                <a:cs typeface="Tahoma"/>
                <a:sym typeface="Tahoma"/>
              </a:rPr>
            </a:br>
            <a:endParaRPr sz="1100" dirty="0">
              <a:solidFill>
                <a:schemeClr val="dk2"/>
              </a:solidFill>
              <a:latin typeface="Tahoma"/>
              <a:ea typeface="Tahoma"/>
              <a:cs typeface="Tahoma"/>
              <a:sym typeface="Tahoma"/>
            </a:endParaRPr>
          </a:p>
          <a:p>
            <a:pPr marL="0" lvl="0" indent="0" algn="l" rtl="0">
              <a:spcBef>
                <a:spcPts val="0"/>
              </a:spcBef>
              <a:spcAft>
                <a:spcPts val="0"/>
              </a:spcAft>
              <a:buNone/>
            </a:pPr>
            <a:r>
              <a:rPr lang="pt-BR" sz="1100" b="1" dirty="0">
                <a:solidFill>
                  <a:schemeClr val="dk2"/>
                </a:solidFill>
                <a:latin typeface="Tahoma"/>
                <a:ea typeface="Tahoma"/>
                <a:cs typeface="Tahoma"/>
                <a:sym typeface="Tahoma"/>
              </a:rPr>
              <a:t>Observação: </a:t>
            </a:r>
            <a:r>
              <a:rPr lang="pt-BR" sz="1100" dirty="0">
                <a:solidFill>
                  <a:schemeClr val="dk2"/>
                </a:solidFill>
                <a:latin typeface="Tahoma"/>
                <a:ea typeface="Tahoma"/>
                <a:cs typeface="Tahoma"/>
                <a:sym typeface="Tahoma"/>
              </a:rPr>
              <a:t>a versão Google Slides tem peculiaridades em relação à versão </a:t>
            </a:r>
            <a:r>
              <a:rPr lang="pt-BR" sz="1100" dirty="0" err="1">
                <a:solidFill>
                  <a:schemeClr val="dk2"/>
                </a:solidFill>
                <a:latin typeface="Tahoma"/>
                <a:ea typeface="Tahoma"/>
                <a:cs typeface="Tahoma"/>
                <a:sym typeface="Tahoma"/>
              </a:rPr>
              <a:t>offline</a:t>
            </a:r>
            <a:r>
              <a:rPr lang="pt-BR" sz="1100" dirty="0">
                <a:solidFill>
                  <a:schemeClr val="dk2"/>
                </a:solidFill>
                <a:latin typeface="Tahoma"/>
                <a:ea typeface="Tahoma"/>
                <a:cs typeface="Tahoma"/>
                <a:sym typeface="Tahoma"/>
              </a:rPr>
              <a:t> de </a:t>
            </a:r>
            <a:r>
              <a:rPr lang="pt-BR" sz="1100" dirty="0" err="1">
                <a:solidFill>
                  <a:schemeClr val="dk2"/>
                </a:solidFill>
                <a:latin typeface="Tahoma"/>
                <a:ea typeface="Tahoma"/>
                <a:cs typeface="Tahoma"/>
                <a:sym typeface="Tahoma"/>
              </a:rPr>
              <a:t>Powerpoint</a:t>
            </a:r>
            <a:r>
              <a:rPr lang="pt-BR" sz="1100" dirty="0">
                <a:solidFill>
                  <a:schemeClr val="dk2"/>
                </a:solidFill>
                <a:latin typeface="Tahoma"/>
                <a:ea typeface="Tahoma"/>
                <a:cs typeface="Tahoma"/>
                <a:sym typeface="Tahoma"/>
              </a:rPr>
              <a:t>. Se houver necessidade de importar slides de um para o outro, verifique o tamanho das fontes para que não haja quebra. </a:t>
            </a:r>
            <a:endParaRPr sz="1100" dirty="0">
              <a:solidFill>
                <a:schemeClr val="dk2"/>
              </a:solidFill>
              <a:latin typeface="Tahoma"/>
              <a:ea typeface="Tahoma"/>
              <a:cs typeface="Tahoma"/>
              <a:sym typeface="Tahoma"/>
            </a:endParaRPr>
          </a:p>
        </p:txBody>
      </p:sp>
      <p:sp>
        <p:nvSpPr>
          <p:cNvPr id="115" name="Google Shape;115;p25"/>
          <p:cNvSpPr txBox="1"/>
          <p:nvPr/>
        </p:nvSpPr>
        <p:spPr>
          <a:xfrm>
            <a:off x="1485400" y="1272900"/>
            <a:ext cx="3978600" cy="54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000" b="1">
                <a:solidFill>
                  <a:schemeClr val="accent1"/>
                </a:solidFill>
                <a:latin typeface="Tahoma"/>
                <a:ea typeface="Tahoma"/>
                <a:cs typeface="Tahoma"/>
                <a:sym typeface="Tahoma"/>
              </a:rPr>
              <a:t>Google Slides</a:t>
            </a:r>
            <a:endParaRPr sz="2000" b="1">
              <a:solidFill>
                <a:schemeClr val="accent1"/>
              </a:solidFill>
              <a:latin typeface="Tahoma"/>
              <a:ea typeface="Tahoma"/>
              <a:cs typeface="Tahoma"/>
              <a:sym typeface="Tahoma"/>
            </a:endParaRPr>
          </a:p>
        </p:txBody>
      </p:sp>
      <p:sp>
        <p:nvSpPr>
          <p:cNvPr id="116" name="Google Shape;116;p25"/>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48"/>
          <p:cNvSpPr/>
          <p:nvPr/>
        </p:nvSpPr>
        <p:spPr>
          <a:xfrm>
            <a:off x="5230625" y="-22000"/>
            <a:ext cx="3913500" cy="51885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48"/>
          <p:cNvSpPr txBox="1"/>
          <p:nvPr/>
        </p:nvSpPr>
        <p:spPr>
          <a:xfrm>
            <a:off x="5872375" y="1446600"/>
            <a:ext cx="2538000" cy="225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FFFFFF"/>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nisi ut aliquip ex ea commodo.</a:t>
            </a:r>
            <a:endParaRPr b="1">
              <a:solidFill>
                <a:srgbClr val="FFFFFF"/>
              </a:solidFill>
              <a:latin typeface="Tahoma"/>
              <a:ea typeface="Tahoma"/>
              <a:cs typeface="Tahoma"/>
              <a:sym typeface="Tahoma"/>
            </a:endParaRPr>
          </a:p>
        </p:txBody>
      </p:sp>
      <p:sp>
        <p:nvSpPr>
          <p:cNvPr id="413" name="Google Shape;413;p48"/>
          <p:cNvSpPr txBox="1"/>
          <p:nvPr/>
        </p:nvSpPr>
        <p:spPr>
          <a:xfrm>
            <a:off x="623075" y="1939000"/>
            <a:ext cx="1906200" cy="26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Clr>
                <a:schemeClr val="dk1"/>
              </a:buClr>
              <a:buSzPts val="1100"/>
              <a:buFont typeface="Arial"/>
              <a:buNone/>
            </a:pPr>
            <a:r>
              <a:rPr lang="pt-BR" sz="1000">
                <a:solidFill>
                  <a:srgbClr val="999999"/>
                </a:solidFill>
                <a:highlight>
                  <a:schemeClr val="lt1"/>
                </a:highlight>
                <a:latin typeface="Tahoma"/>
                <a:ea typeface="Tahoma"/>
                <a:cs typeface="Tahoma"/>
                <a:sym typeface="Tahoma"/>
              </a:rPr>
              <a:t>Lorem ipsum dolor sit amet, consetetur adipiscing elit, sed do eiusmod tempor incididunt. Lorem ipsum dolor sit amet, consectetur adipiscing elit, sed do eiusmod tempor incididunt.</a:t>
            </a:r>
            <a:endParaRPr sz="1000" b="1">
              <a:solidFill>
                <a:srgbClr val="999999"/>
              </a:solidFill>
              <a:highlight>
                <a:srgbClr val="FFFFFF"/>
              </a:highlight>
              <a:latin typeface="Tahoma"/>
              <a:ea typeface="Tahoma"/>
              <a:cs typeface="Tahoma"/>
              <a:sym typeface="Tahoma"/>
            </a:endParaRPr>
          </a:p>
          <a:p>
            <a:pPr marL="0" lvl="0" indent="0" algn="l" rtl="0">
              <a:spcBef>
                <a:spcPts val="0"/>
              </a:spcBef>
              <a:spcAft>
                <a:spcPts val="0"/>
              </a:spcAft>
              <a:buClr>
                <a:schemeClr val="dk1"/>
              </a:buClr>
              <a:buSzPts val="1100"/>
              <a:buFont typeface="Arial"/>
              <a:buNone/>
            </a:pPr>
            <a:r>
              <a:rPr lang="pt-BR" sz="1000">
                <a:solidFill>
                  <a:srgbClr val="999999"/>
                </a:solidFill>
                <a:highlight>
                  <a:schemeClr val="lt1"/>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p:txBody>
      </p:sp>
      <p:sp>
        <p:nvSpPr>
          <p:cNvPr id="414" name="Google Shape;414;p48"/>
          <p:cNvSpPr txBox="1"/>
          <p:nvPr/>
        </p:nvSpPr>
        <p:spPr>
          <a:xfrm>
            <a:off x="623075" y="17413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Item 1</a:t>
            </a:r>
            <a:endParaRPr b="1">
              <a:solidFill>
                <a:srgbClr val="494440"/>
              </a:solidFill>
              <a:latin typeface="Tahoma"/>
              <a:ea typeface="Tahoma"/>
              <a:cs typeface="Tahoma"/>
              <a:sym typeface="Tahoma"/>
            </a:endParaRPr>
          </a:p>
        </p:txBody>
      </p:sp>
      <p:sp>
        <p:nvSpPr>
          <p:cNvPr id="415" name="Google Shape;415;p48"/>
          <p:cNvSpPr txBox="1"/>
          <p:nvPr/>
        </p:nvSpPr>
        <p:spPr>
          <a:xfrm>
            <a:off x="2716575" y="1939000"/>
            <a:ext cx="1906200" cy="256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chemeClr val="lt1"/>
                </a:highlight>
                <a:latin typeface="Tahoma"/>
                <a:ea typeface="Tahoma"/>
                <a:cs typeface="Tahoma"/>
                <a:sym typeface="Tahoma"/>
              </a:rPr>
              <a:t>Lorem ipsum dolor sit amet, consetetur adipiscing elit, sed do eiusmod tempor incididunt. Lorem ipsum dolor sit amet, consectetur adipiscing elit, sed do eiusmod tempor incididunt.</a:t>
            </a:r>
            <a:endParaRPr sz="1000" b="1">
              <a:solidFill>
                <a:srgbClr val="999999"/>
              </a:solidFill>
              <a:highlight>
                <a:srgbClr val="FFFFFF"/>
              </a:highlight>
              <a:latin typeface="Tahoma"/>
              <a:ea typeface="Tahoma"/>
              <a:cs typeface="Tahoma"/>
              <a:sym typeface="Tahoma"/>
            </a:endParaRPr>
          </a:p>
          <a:p>
            <a:pPr marL="0" lvl="0" indent="0" algn="l" rtl="0">
              <a:spcBef>
                <a:spcPts val="0"/>
              </a:spcBef>
              <a:spcAft>
                <a:spcPts val="0"/>
              </a:spcAft>
              <a:buClr>
                <a:schemeClr val="dk1"/>
              </a:buClr>
              <a:buSzPts val="1100"/>
              <a:buFont typeface="Arial"/>
              <a:buNone/>
            </a:pPr>
            <a:r>
              <a:rPr lang="pt-BR" sz="1000">
                <a:solidFill>
                  <a:srgbClr val="999999"/>
                </a:solidFill>
                <a:highlight>
                  <a:schemeClr val="lt1"/>
                </a:highlight>
                <a:latin typeface="Tahoma"/>
                <a:ea typeface="Tahoma"/>
                <a:cs typeface="Tahoma"/>
                <a:sym typeface="Tahoma"/>
              </a:rPr>
              <a:t>Lorem ipsum dolor sit amet, consetetur adipiscing elit, sed do eiusmod tempor incididunt. Lorem ipsum dolor sit amet.</a:t>
            </a:r>
            <a:endParaRPr sz="1000">
              <a:solidFill>
                <a:srgbClr val="999999"/>
              </a:solidFill>
            </a:endParaRPr>
          </a:p>
        </p:txBody>
      </p:sp>
      <p:sp>
        <p:nvSpPr>
          <p:cNvPr id="416" name="Google Shape;416;p48"/>
          <p:cNvSpPr txBox="1"/>
          <p:nvPr/>
        </p:nvSpPr>
        <p:spPr>
          <a:xfrm>
            <a:off x="2716575" y="17413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Item 2</a:t>
            </a:r>
            <a:endParaRPr b="1">
              <a:solidFill>
                <a:srgbClr val="494440"/>
              </a:solidFill>
              <a:latin typeface="Tahoma"/>
              <a:ea typeface="Tahoma"/>
              <a:cs typeface="Tahoma"/>
              <a:sym typeface="Tahoma"/>
            </a:endParaRPr>
          </a:p>
        </p:txBody>
      </p:sp>
      <p:cxnSp>
        <p:nvCxnSpPr>
          <p:cNvPr id="417" name="Google Shape;417;p48"/>
          <p:cNvCxnSpPr/>
          <p:nvPr/>
        </p:nvCxnSpPr>
        <p:spPr>
          <a:xfrm>
            <a:off x="5953700" y="1404225"/>
            <a:ext cx="721500" cy="0"/>
          </a:xfrm>
          <a:prstGeom prst="straightConnector1">
            <a:avLst/>
          </a:prstGeom>
          <a:noFill/>
          <a:ln w="38100" cap="flat" cmpd="sng">
            <a:solidFill>
              <a:schemeClr val="accent1"/>
            </a:solidFill>
            <a:prstDash val="solid"/>
            <a:round/>
            <a:headEnd type="none" w="med" len="med"/>
            <a:tailEnd type="none" w="med" len="med"/>
          </a:ln>
        </p:spPr>
      </p:cxnSp>
      <p:cxnSp>
        <p:nvCxnSpPr>
          <p:cNvPr id="418" name="Google Shape;418;p48"/>
          <p:cNvCxnSpPr/>
          <p:nvPr/>
        </p:nvCxnSpPr>
        <p:spPr>
          <a:xfrm>
            <a:off x="5953700" y="3766425"/>
            <a:ext cx="721500" cy="0"/>
          </a:xfrm>
          <a:prstGeom prst="straightConnector1">
            <a:avLst/>
          </a:prstGeom>
          <a:noFill/>
          <a:ln w="38100" cap="flat" cmpd="sng">
            <a:solidFill>
              <a:schemeClr val="accent1"/>
            </a:solidFill>
            <a:prstDash val="solid"/>
            <a:round/>
            <a:headEnd type="none" w="med" len="med"/>
            <a:tailEnd type="none" w="med" len="med"/>
          </a:ln>
        </p:spPr>
      </p:cxnSp>
      <p:sp>
        <p:nvSpPr>
          <p:cNvPr id="419" name="Google Shape;419;p48"/>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solidFill>
                  <a:srgbClr val="FFFFFF"/>
                </a:solidFill>
                <a:latin typeface="Tahoma"/>
                <a:ea typeface="Tahoma"/>
                <a:cs typeface="Tahoma"/>
                <a:sym typeface="Tahoma"/>
              </a:rPr>
              <a:t>30</a:t>
            </a:fld>
            <a:endParaRPr b="0">
              <a:solidFill>
                <a:srgbClr val="FFFFFF"/>
              </a:solidFill>
              <a:latin typeface="Tahoma"/>
              <a:ea typeface="Tahoma"/>
              <a:cs typeface="Tahoma"/>
              <a:sym typeface="Tahoma"/>
            </a:endParaRPr>
          </a:p>
        </p:txBody>
      </p:sp>
      <p:pic>
        <p:nvPicPr>
          <p:cNvPr id="420" name="Google Shape;420;p48"/>
          <p:cNvPicPr preferRelativeResize="0"/>
          <p:nvPr/>
        </p:nvPicPr>
        <p:blipFill>
          <a:blip r:embed="rId3">
            <a:alphaModFix/>
          </a:blip>
          <a:stretch>
            <a:fillRect/>
          </a:stretch>
        </p:blipFill>
        <p:spPr>
          <a:xfrm>
            <a:off x="8610725" y="248150"/>
            <a:ext cx="338400" cy="309600"/>
          </a:xfrm>
          <a:prstGeom prst="rect">
            <a:avLst/>
          </a:prstGeom>
          <a:noFill/>
          <a:ln>
            <a:noFill/>
          </a:ln>
        </p:spPr>
      </p:pic>
      <p:sp>
        <p:nvSpPr>
          <p:cNvPr id="421" name="Google Shape;421;p48"/>
          <p:cNvSpPr txBox="1"/>
          <p:nvPr/>
        </p:nvSpPr>
        <p:spPr>
          <a:xfrm>
            <a:off x="581775" y="3244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TÍTULO DO SLIDE AQUI</a:t>
            </a:r>
            <a:endParaRPr sz="2400" b="1">
              <a:solidFill>
                <a:srgbClr val="403B37"/>
              </a:solidFill>
              <a:latin typeface="Tahoma"/>
              <a:ea typeface="Tahoma"/>
              <a:cs typeface="Tahoma"/>
              <a:sym typeface="Tahoma"/>
            </a:endParaRPr>
          </a:p>
          <a:p>
            <a:pPr marL="0" lvl="0" indent="0" algn="l" rtl="0">
              <a:spcBef>
                <a:spcPts val="0"/>
              </a:spcBef>
              <a:spcAft>
                <a:spcPts val="0"/>
              </a:spcAft>
              <a:buNone/>
            </a:pPr>
            <a:r>
              <a:rPr lang="pt-BR" sz="2400" b="1">
                <a:solidFill>
                  <a:srgbClr val="403B37"/>
                </a:solidFill>
                <a:latin typeface="Tahoma"/>
                <a:ea typeface="Tahoma"/>
                <a:cs typeface="Tahoma"/>
                <a:sym typeface="Tahoma"/>
              </a:rPr>
              <a:t>COM ATÉ DUAS LINHAS</a:t>
            </a:r>
            <a:endParaRPr sz="2400" b="1">
              <a:solidFill>
                <a:srgbClr val="403B37"/>
              </a:solidFill>
              <a:latin typeface="Tahoma"/>
              <a:ea typeface="Tahoma"/>
              <a:cs typeface="Tahoma"/>
              <a:sym typeface="Tahom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9"/>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494440"/>
                </a:solidFill>
              </a:rPr>
              <a:t>31</a:t>
            </a:fld>
            <a:endParaRPr>
              <a:solidFill>
                <a:srgbClr val="494440"/>
              </a:solidFill>
            </a:endParaRPr>
          </a:p>
        </p:txBody>
      </p:sp>
      <p:sp>
        <p:nvSpPr>
          <p:cNvPr id="427" name="Google Shape;427;p49"/>
          <p:cNvSpPr txBox="1"/>
          <p:nvPr/>
        </p:nvSpPr>
        <p:spPr>
          <a:xfrm>
            <a:off x="581775" y="827175"/>
            <a:ext cx="3836400" cy="1683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TÍTULO AQUI COM DUAS OU TRÊS LINHAS</a:t>
            </a:r>
            <a:endParaRPr sz="3600" b="1">
              <a:solidFill>
                <a:srgbClr val="494440"/>
              </a:solidFill>
              <a:latin typeface="Tahoma"/>
              <a:ea typeface="Tahoma"/>
              <a:cs typeface="Tahoma"/>
              <a:sym typeface="Tahoma"/>
            </a:endParaRPr>
          </a:p>
        </p:txBody>
      </p:sp>
      <p:sp>
        <p:nvSpPr>
          <p:cNvPr id="428" name="Google Shape;428;p49"/>
          <p:cNvSpPr txBox="1"/>
          <p:nvPr/>
        </p:nvSpPr>
        <p:spPr>
          <a:xfrm>
            <a:off x="581775" y="2781850"/>
            <a:ext cx="3595500" cy="228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EA9B3E"/>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nisi ut aliquip ex ea commodo consequat. </a:t>
            </a:r>
            <a:endParaRPr b="1">
              <a:solidFill>
                <a:srgbClr val="EA9B3E"/>
              </a:solidFill>
              <a:latin typeface="Tahoma"/>
              <a:ea typeface="Tahoma"/>
              <a:cs typeface="Tahoma"/>
              <a:sym typeface="Tahoma"/>
            </a:endParaRPr>
          </a:p>
        </p:txBody>
      </p:sp>
      <p:pic>
        <p:nvPicPr>
          <p:cNvPr id="429" name="Google Shape;429;p49"/>
          <p:cNvPicPr preferRelativeResize="0"/>
          <p:nvPr/>
        </p:nvPicPr>
        <p:blipFill rotWithShape="1">
          <a:blip r:embed="rId3">
            <a:alphaModFix/>
          </a:blip>
          <a:srcRect l="22926" r="22926"/>
          <a:stretch/>
        </p:blipFill>
        <p:spPr>
          <a:xfrm>
            <a:off x="4572000" y="0"/>
            <a:ext cx="4571999" cy="5143500"/>
          </a:xfrm>
          <a:prstGeom prst="rect">
            <a:avLst/>
          </a:prstGeom>
          <a:noFill/>
          <a:ln>
            <a:noFill/>
          </a:ln>
        </p:spPr>
      </p:pic>
      <p:sp>
        <p:nvSpPr>
          <p:cNvPr id="430" name="Google Shape;430;p49"/>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solidFill>
                  <a:srgbClr val="FFFFFF"/>
                </a:solidFill>
                <a:latin typeface="Tahoma"/>
                <a:ea typeface="Tahoma"/>
                <a:cs typeface="Tahoma"/>
                <a:sym typeface="Tahoma"/>
              </a:rPr>
              <a:t>31</a:t>
            </a:fld>
            <a:endParaRPr b="0">
              <a:solidFill>
                <a:srgbClr val="FFFFFF"/>
              </a:solidFill>
              <a:latin typeface="Tahoma"/>
              <a:ea typeface="Tahoma"/>
              <a:cs typeface="Tahoma"/>
              <a:sym typeface="Tahoma"/>
            </a:endParaRPr>
          </a:p>
        </p:txBody>
      </p:sp>
      <p:pic>
        <p:nvPicPr>
          <p:cNvPr id="431" name="Google Shape;431;p49"/>
          <p:cNvPicPr preferRelativeResize="0"/>
          <p:nvPr/>
        </p:nvPicPr>
        <p:blipFill>
          <a:blip r:embed="rId4">
            <a:alphaModFix/>
          </a:blip>
          <a:stretch>
            <a:fillRect/>
          </a:stretch>
        </p:blipFill>
        <p:spPr>
          <a:xfrm>
            <a:off x="8610725" y="248150"/>
            <a:ext cx="338400" cy="3096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pic>
        <p:nvPicPr>
          <p:cNvPr id="436" name="Google Shape;436;p50"/>
          <p:cNvPicPr preferRelativeResize="0"/>
          <p:nvPr/>
        </p:nvPicPr>
        <p:blipFill rotWithShape="1">
          <a:blip r:embed="rId3">
            <a:alphaModFix/>
          </a:blip>
          <a:srcRect l="25900" r="25895"/>
          <a:stretch/>
        </p:blipFill>
        <p:spPr>
          <a:xfrm>
            <a:off x="0" y="0"/>
            <a:ext cx="3925676" cy="5143500"/>
          </a:xfrm>
          <a:prstGeom prst="rect">
            <a:avLst/>
          </a:prstGeom>
          <a:noFill/>
          <a:ln>
            <a:noFill/>
          </a:ln>
        </p:spPr>
      </p:pic>
      <p:sp>
        <p:nvSpPr>
          <p:cNvPr id="437" name="Google Shape;437;p50"/>
          <p:cNvSpPr/>
          <p:nvPr/>
        </p:nvSpPr>
        <p:spPr>
          <a:xfrm>
            <a:off x="3368275" y="595450"/>
            <a:ext cx="1042200" cy="2112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50"/>
          <p:cNvSpPr txBox="1"/>
          <p:nvPr/>
        </p:nvSpPr>
        <p:spPr>
          <a:xfrm>
            <a:off x="3547100" y="720625"/>
            <a:ext cx="4842900" cy="1683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rgbClr val="494440"/>
                </a:solidFill>
                <a:latin typeface="Tahoma"/>
                <a:ea typeface="Tahoma"/>
                <a:cs typeface="Tahoma"/>
                <a:sym typeface="Tahoma"/>
              </a:rPr>
              <a:t>TÍTULO DO SLIDE SOBREPOSTO A IMAGEM DE FUNDO</a:t>
            </a:r>
            <a:endParaRPr sz="3600" b="1">
              <a:solidFill>
                <a:srgbClr val="494440"/>
              </a:solidFill>
              <a:latin typeface="Tahoma"/>
              <a:ea typeface="Tahoma"/>
              <a:cs typeface="Tahoma"/>
              <a:sym typeface="Tahoma"/>
            </a:endParaRPr>
          </a:p>
        </p:txBody>
      </p:sp>
      <p:sp>
        <p:nvSpPr>
          <p:cNvPr id="439" name="Google Shape;439;p50"/>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32</a:t>
            </a:fld>
            <a:endParaRPr b="0">
              <a:latin typeface="Tahoma"/>
              <a:ea typeface="Tahoma"/>
              <a:cs typeface="Tahoma"/>
              <a:sym typeface="Tahoma"/>
            </a:endParaRPr>
          </a:p>
        </p:txBody>
      </p:sp>
      <p:sp>
        <p:nvSpPr>
          <p:cNvPr id="440" name="Google Shape;440;p50"/>
          <p:cNvSpPr txBox="1"/>
          <p:nvPr/>
        </p:nvSpPr>
        <p:spPr>
          <a:xfrm>
            <a:off x="4347025" y="2571750"/>
            <a:ext cx="3595500" cy="228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chemeClr val="accent2"/>
                </a:solidFill>
                <a:highlight>
                  <a:srgbClr val="FFFFFF"/>
                </a:highlight>
                <a:latin typeface="Tahoma"/>
                <a:ea typeface="Tahoma"/>
                <a:cs typeface="Tahoma"/>
                <a:sym typeface="Tahoma"/>
              </a:rPr>
              <a:t>Lorem ipsum dolor sit amet, consectetur adipiscing elit, sed do eiusmod tempor incididunt ut labore et dolore magna aliqua. Ut enim ad minim veniam, quis nostrud exercitation ullamco laboris nisi ut aliquip ex ea commodo consequat. </a:t>
            </a:r>
            <a:endParaRPr b="1">
              <a:solidFill>
                <a:schemeClr val="accent2"/>
              </a:solidFill>
              <a:latin typeface="Tahoma"/>
              <a:ea typeface="Tahoma"/>
              <a:cs typeface="Tahoma"/>
              <a:sym typeface="Tahoma"/>
            </a:endParaRPr>
          </a:p>
        </p:txBody>
      </p:sp>
      <p:pic>
        <p:nvPicPr>
          <p:cNvPr id="441" name="Google Shape;441;p50"/>
          <p:cNvPicPr preferRelativeResize="0"/>
          <p:nvPr/>
        </p:nvPicPr>
        <p:blipFill rotWithShape="1">
          <a:blip r:embed="rId4">
            <a:alphaModFix/>
          </a:blip>
          <a:srcRect r="93993" b="87689"/>
          <a:stretch/>
        </p:blipFill>
        <p:spPr>
          <a:xfrm>
            <a:off x="-2354" y="2752"/>
            <a:ext cx="548702" cy="633174"/>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pic>
        <p:nvPicPr>
          <p:cNvPr id="446" name="Google Shape;446;p51"/>
          <p:cNvPicPr preferRelativeResize="0"/>
          <p:nvPr/>
        </p:nvPicPr>
        <p:blipFill rotWithShape="1">
          <a:blip r:embed="rId3">
            <a:alphaModFix/>
          </a:blip>
          <a:srcRect l="10" t="11930" r="-10" b="-11930"/>
          <a:stretch/>
        </p:blipFill>
        <p:spPr>
          <a:xfrm rot="10800000">
            <a:off x="0" y="-341024"/>
            <a:ext cx="9144000" cy="2737040"/>
          </a:xfrm>
          <a:prstGeom prst="rect">
            <a:avLst/>
          </a:prstGeom>
          <a:noFill/>
          <a:ln>
            <a:noFill/>
          </a:ln>
        </p:spPr>
      </p:pic>
      <p:cxnSp>
        <p:nvCxnSpPr>
          <p:cNvPr id="447" name="Google Shape;447;p51"/>
          <p:cNvCxnSpPr/>
          <p:nvPr/>
        </p:nvCxnSpPr>
        <p:spPr>
          <a:xfrm>
            <a:off x="1633950" y="3381141"/>
            <a:ext cx="5666400" cy="0"/>
          </a:xfrm>
          <a:prstGeom prst="straightConnector1">
            <a:avLst/>
          </a:prstGeom>
          <a:noFill/>
          <a:ln w="19050" cap="flat" cmpd="sng">
            <a:solidFill>
              <a:srgbClr val="403B37"/>
            </a:solidFill>
            <a:prstDash val="solid"/>
            <a:round/>
            <a:headEnd type="none" w="med" len="med"/>
            <a:tailEnd type="none" w="med" len="med"/>
          </a:ln>
        </p:spPr>
      </p:cxnSp>
      <p:sp>
        <p:nvSpPr>
          <p:cNvPr id="448" name="Google Shape;448;p51"/>
          <p:cNvSpPr txBox="1"/>
          <p:nvPr/>
        </p:nvSpPr>
        <p:spPr>
          <a:xfrm>
            <a:off x="0" y="1976775"/>
            <a:ext cx="9144000" cy="5079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pt-BR" sz="3600" b="1">
                <a:solidFill>
                  <a:srgbClr val="FFFFFF"/>
                </a:solidFill>
                <a:latin typeface="Tahoma"/>
                <a:ea typeface="Tahoma"/>
                <a:cs typeface="Tahoma"/>
                <a:sym typeface="Tahoma"/>
              </a:rPr>
              <a:t>TÍTULO COM 1 LINHA SOBREPOSTO</a:t>
            </a:r>
            <a:endParaRPr sz="3600" b="1">
              <a:solidFill>
                <a:srgbClr val="FFFFFF"/>
              </a:solidFill>
              <a:latin typeface="Tahoma"/>
              <a:ea typeface="Tahoma"/>
              <a:cs typeface="Tahoma"/>
              <a:sym typeface="Tahoma"/>
            </a:endParaRPr>
          </a:p>
        </p:txBody>
      </p:sp>
      <p:pic>
        <p:nvPicPr>
          <p:cNvPr id="449" name="Google Shape;449;p51"/>
          <p:cNvPicPr preferRelativeResize="0"/>
          <p:nvPr/>
        </p:nvPicPr>
        <p:blipFill rotWithShape="1">
          <a:blip r:embed="rId4">
            <a:alphaModFix/>
          </a:blip>
          <a:srcRect l="941" r="951"/>
          <a:stretch/>
        </p:blipFill>
        <p:spPr>
          <a:xfrm>
            <a:off x="1615825" y="2838591"/>
            <a:ext cx="1122900" cy="1085100"/>
          </a:xfrm>
          <a:prstGeom prst="ellipse">
            <a:avLst/>
          </a:prstGeom>
          <a:noFill/>
          <a:ln w="9525" cap="flat" cmpd="sng">
            <a:solidFill>
              <a:srgbClr val="CCCCCC"/>
            </a:solidFill>
            <a:prstDash val="solid"/>
            <a:round/>
            <a:headEnd type="none" w="sm" len="sm"/>
            <a:tailEnd type="none" w="sm" len="sm"/>
          </a:ln>
        </p:spPr>
      </p:pic>
      <p:pic>
        <p:nvPicPr>
          <p:cNvPr id="450" name="Google Shape;450;p51"/>
          <p:cNvPicPr preferRelativeResize="0"/>
          <p:nvPr/>
        </p:nvPicPr>
        <p:blipFill rotWithShape="1">
          <a:blip r:embed="rId4">
            <a:alphaModFix/>
          </a:blip>
          <a:srcRect l="941" r="951"/>
          <a:stretch/>
        </p:blipFill>
        <p:spPr>
          <a:xfrm>
            <a:off x="3992415" y="2838591"/>
            <a:ext cx="1122900" cy="1085100"/>
          </a:xfrm>
          <a:prstGeom prst="ellipse">
            <a:avLst/>
          </a:prstGeom>
          <a:noFill/>
          <a:ln w="9525" cap="flat" cmpd="sng">
            <a:solidFill>
              <a:srgbClr val="CCCCCC"/>
            </a:solidFill>
            <a:prstDash val="solid"/>
            <a:round/>
            <a:headEnd type="none" w="sm" len="sm"/>
            <a:tailEnd type="none" w="sm" len="sm"/>
          </a:ln>
        </p:spPr>
      </p:pic>
      <p:pic>
        <p:nvPicPr>
          <p:cNvPr id="451" name="Google Shape;451;p51"/>
          <p:cNvPicPr preferRelativeResize="0"/>
          <p:nvPr/>
        </p:nvPicPr>
        <p:blipFill rotWithShape="1">
          <a:blip r:embed="rId4">
            <a:alphaModFix/>
          </a:blip>
          <a:srcRect l="941" r="951"/>
          <a:stretch/>
        </p:blipFill>
        <p:spPr>
          <a:xfrm>
            <a:off x="6369006" y="2838591"/>
            <a:ext cx="1122900" cy="1085100"/>
          </a:xfrm>
          <a:prstGeom prst="ellipse">
            <a:avLst/>
          </a:prstGeom>
          <a:noFill/>
          <a:ln w="9525" cap="flat" cmpd="sng">
            <a:solidFill>
              <a:srgbClr val="CCCCCC"/>
            </a:solidFill>
            <a:prstDash val="solid"/>
            <a:round/>
            <a:headEnd type="none" w="sm" len="sm"/>
            <a:tailEnd type="none" w="sm" len="sm"/>
          </a:ln>
        </p:spPr>
      </p:pic>
      <p:sp>
        <p:nvSpPr>
          <p:cNvPr id="452" name="Google Shape;452;p51"/>
          <p:cNvSpPr txBox="1"/>
          <p:nvPr/>
        </p:nvSpPr>
        <p:spPr>
          <a:xfrm>
            <a:off x="1134625" y="4044995"/>
            <a:ext cx="2085300" cy="60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pt-BR" sz="1100" b="1">
                <a:solidFill>
                  <a:srgbClr val="999999"/>
                </a:solidFill>
                <a:highlight>
                  <a:srgbClr val="FFFFFF"/>
                </a:highlight>
                <a:latin typeface="Tahoma"/>
                <a:ea typeface="Tahoma"/>
                <a:cs typeface="Tahoma"/>
                <a:sym typeface="Tahoma"/>
              </a:rPr>
              <a:t>Lorem ipsum dolor sit amet, consectetur adipiscing elit, sed do eiusmod tempor incididunt </a:t>
            </a:r>
            <a:endParaRPr sz="1100">
              <a:solidFill>
                <a:srgbClr val="999999"/>
              </a:solidFill>
            </a:endParaRPr>
          </a:p>
        </p:txBody>
      </p:sp>
      <p:sp>
        <p:nvSpPr>
          <p:cNvPr id="453" name="Google Shape;453;p51"/>
          <p:cNvSpPr txBox="1"/>
          <p:nvPr/>
        </p:nvSpPr>
        <p:spPr>
          <a:xfrm>
            <a:off x="3511163" y="4044995"/>
            <a:ext cx="2085300" cy="60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100" b="1">
                <a:solidFill>
                  <a:srgbClr val="999999"/>
                </a:solidFill>
                <a:highlight>
                  <a:srgbClr val="FFFFFF"/>
                </a:highlight>
                <a:latin typeface="Tahoma"/>
                <a:ea typeface="Tahoma"/>
                <a:cs typeface="Tahoma"/>
                <a:sym typeface="Tahoma"/>
              </a:rPr>
              <a:t>Lorem ipsum dolor sit amet, consectetur adipiscing elit, sed do eiusmod tempor incididunt </a:t>
            </a:r>
            <a:endParaRPr sz="1100" b="1">
              <a:solidFill>
                <a:srgbClr val="999999"/>
              </a:solidFill>
              <a:highlight>
                <a:srgbClr val="FFFFFF"/>
              </a:highlight>
              <a:latin typeface="Tahoma"/>
              <a:ea typeface="Tahoma"/>
              <a:cs typeface="Tahoma"/>
              <a:sym typeface="Tahoma"/>
            </a:endParaRPr>
          </a:p>
        </p:txBody>
      </p:sp>
      <p:sp>
        <p:nvSpPr>
          <p:cNvPr id="454" name="Google Shape;454;p51"/>
          <p:cNvSpPr txBox="1"/>
          <p:nvPr/>
        </p:nvSpPr>
        <p:spPr>
          <a:xfrm>
            <a:off x="5887688" y="4044995"/>
            <a:ext cx="2085300" cy="60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100" b="1">
                <a:solidFill>
                  <a:srgbClr val="999999"/>
                </a:solidFill>
                <a:highlight>
                  <a:srgbClr val="FFFFFF"/>
                </a:highlight>
                <a:latin typeface="Tahoma"/>
                <a:ea typeface="Tahoma"/>
                <a:cs typeface="Tahoma"/>
                <a:sym typeface="Tahoma"/>
              </a:rPr>
              <a:t>Lorem ipsum dolor sit amet, consectetur adipiscing elit, sed do eiusmod tempor incididunt</a:t>
            </a:r>
            <a:r>
              <a:rPr lang="pt-BR" sz="1100" b="1">
                <a:solidFill>
                  <a:srgbClr val="EA9B3E"/>
                </a:solidFill>
                <a:highlight>
                  <a:srgbClr val="FFFFFF"/>
                </a:highlight>
                <a:latin typeface="Tahoma"/>
                <a:ea typeface="Tahoma"/>
                <a:cs typeface="Tahoma"/>
                <a:sym typeface="Tahoma"/>
              </a:rPr>
              <a:t> </a:t>
            </a:r>
            <a:endParaRPr sz="1100">
              <a:latin typeface="Tahoma"/>
              <a:ea typeface="Tahoma"/>
              <a:cs typeface="Tahoma"/>
              <a:sym typeface="Tahoma"/>
            </a:endParaRPr>
          </a:p>
        </p:txBody>
      </p:sp>
      <p:cxnSp>
        <p:nvCxnSpPr>
          <p:cNvPr id="455" name="Google Shape;455;p51"/>
          <p:cNvCxnSpPr/>
          <p:nvPr/>
        </p:nvCxnSpPr>
        <p:spPr>
          <a:xfrm>
            <a:off x="4127075" y="2534400"/>
            <a:ext cx="853500" cy="0"/>
          </a:xfrm>
          <a:prstGeom prst="straightConnector1">
            <a:avLst/>
          </a:prstGeom>
          <a:noFill/>
          <a:ln w="38100" cap="flat" cmpd="sng">
            <a:solidFill>
              <a:schemeClr val="accent4"/>
            </a:solidFill>
            <a:prstDash val="solid"/>
            <a:round/>
            <a:headEnd type="none" w="med" len="med"/>
            <a:tailEnd type="none" w="med" len="med"/>
          </a:ln>
        </p:spPr>
      </p:cxnSp>
      <p:pic>
        <p:nvPicPr>
          <p:cNvPr id="456" name="Google Shape;456;p51"/>
          <p:cNvPicPr preferRelativeResize="0"/>
          <p:nvPr/>
        </p:nvPicPr>
        <p:blipFill>
          <a:blip r:embed="rId5">
            <a:alphaModFix/>
          </a:blip>
          <a:stretch>
            <a:fillRect/>
          </a:stretch>
        </p:blipFill>
        <p:spPr>
          <a:xfrm>
            <a:off x="8610725" y="248150"/>
            <a:ext cx="338400" cy="309600"/>
          </a:xfrm>
          <a:prstGeom prst="rect">
            <a:avLst/>
          </a:prstGeom>
          <a:noFill/>
          <a:ln>
            <a:noFill/>
          </a:ln>
        </p:spPr>
      </p:pic>
      <p:pic>
        <p:nvPicPr>
          <p:cNvPr id="457" name="Google Shape;457;p51"/>
          <p:cNvPicPr preferRelativeResize="0"/>
          <p:nvPr/>
        </p:nvPicPr>
        <p:blipFill rotWithShape="1">
          <a:blip r:embed="rId6">
            <a:alphaModFix/>
          </a:blip>
          <a:srcRect r="93993" b="87689"/>
          <a:stretch/>
        </p:blipFill>
        <p:spPr>
          <a:xfrm>
            <a:off x="-2354" y="2752"/>
            <a:ext cx="548702" cy="633174"/>
          </a:xfrm>
          <a:prstGeom prst="rect">
            <a:avLst/>
          </a:prstGeom>
          <a:noFill/>
          <a:ln>
            <a:noFill/>
          </a:ln>
        </p:spPr>
      </p:pic>
      <p:sp>
        <p:nvSpPr>
          <p:cNvPr id="458" name="Google Shape;458;p51"/>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33</a:t>
            </a:fld>
            <a:endParaRPr>
              <a:solidFill>
                <a:srgbClr val="FFFFFF"/>
              </a:solidFill>
              <a:latin typeface="Tahoma"/>
              <a:ea typeface="Tahoma"/>
              <a:cs typeface="Tahoma"/>
              <a:sym typeface="Tahom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62"/>
        <p:cNvGrpSpPr/>
        <p:nvPr/>
      </p:nvGrpSpPr>
      <p:grpSpPr>
        <a:xfrm>
          <a:off x="0" y="0"/>
          <a:ext cx="0" cy="0"/>
          <a:chOff x="0" y="0"/>
          <a:chExt cx="0" cy="0"/>
        </a:xfrm>
      </p:grpSpPr>
      <p:sp>
        <p:nvSpPr>
          <p:cNvPr id="463" name="Google Shape;463;p52"/>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34</a:t>
            </a:fld>
            <a:endParaRPr/>
          </a:p>
        </p:txBody>
      </p:sp>
      <p:pic>
        <p:nvPicPr>
          <p:cNvPr id="464" name="Google Shape;464;p52"/>
          <p:cNvPicPr preferRelativeResize="0"/>
          <p:nvPr/>
        </p:nvPicPr>
        <p:blipFill rotWithShape="1">
          <a:blip r:embed="rId4">
            <a:alphaModFix/>
          </a:blip>
          <a:srcRect l="941" r="951"/>
          <a:stretch/>
        </p:blipFill>
        <p:spPr>
          <a:xfrm>
            <a:off x="3951146" y="846600"/>
            <a:ext cx="1241700" cy="1200000"/>
          </a:xfrm>
          <a:prstGeom prst="ellipse">
            <a:avLst/>
          </a:prstGeom>
          <a:noFill/>
          <a:ln>
            <a:noFill/>
          </a:ln>
        </p:spPr>
      </p:pic>
      <p:sp>
        <p:nvSpPr>
          <p:cNvPr id="465" name="Google Shape;465;p52"/>
          <p:cNvSpPr txBox="1"/>
          <p:nvPr/>
        </p:nvSpPr>
        <p:spPr>
          <a:xfrm>
            <a:off x="1026300" y="2866975"/>
            <a:ext cx="7091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rgbClr val="FFFFFF"/>
                </a:solidFill>
                <a:latin typeface="Tahoma"/>
                <a:ea typeface="Tahoma"/>
                <a:cs typeface="Tahoma"/>
                <a:sym typeface="Tahoma"/>
              </a:rPr>
              <a:t>TÍTULO DO SLIDE CENTRALIZADO AQUI</a:t>
            </a:r>
            <a:endParaRPr sz="2400" b="1">
              <a:solidFill>
                <a:srgbClr val="FFFFFF"/>
              </a:solidFill>
              <a:latin typeface="Tahoma"/>
              <a:ea typeface="Tahoma"/>
              <a:cs typeface="Tahoma"/>
              <a:sym typeface="Tahoma"/>
            </a:endParaRPr>
          </a:p>
        </p:txBody>
      </p:sp>
      <p:cxnSp>
        <p:nvCxnSpPr>
          <p:cNvPr id="466" name="Google Shape;466;p52"/>
          <p:cNvCxnSpPr/>
          <p:nvPr/>
        </p:nvCxnSpPr>
        <p:spPr>
          <a:xfrm>
            <a:off x="4127075" y="2691450"/>
            <a:ext cx="853500" cy="0"/>
          </a:xfrm>
          <a:prstGeom prst="straightConnector1">
            <a:avLst/>
          </a:prstGeom>
          <a:noFill/>
          <a:ln w="38100" cap="flat" cmpd="sng">
            <a:solidFill>
              <a:srgbClr val="C84A23"/>
            </a:solidFill>
            <a:prstDash val="solid"/>
            <a:round/>
            <a:headEnd type="none" w="med" len="med"/>
            <a:tailEnd type="none" w="med" len="med"/>
          </a:ln>
        </p:spPr>
      </p:cxnSp>
      <p:sp>
        <p:nvSpPr>
          <p:cNvPr id="467" name="Google Shape;467;p52"/>
          <p:cNvSpPr txBox="1"/>
          <p:nvPr/>
        </p:nvSpPr>
        <p:spPr>
          <a:xfrm>
            <a:off x="1002000" y="3463700"/>
            <a:ext cx="7140000" cy="923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b="1">
                <a:solidFill>
                  <a:srgbClr val="D9D9D9"/>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a:t>
            </a:r>
            <a:r>
              <a:rPr lang="pt-BR" b="1">
                <a:solidFill>
                  <a:srgbClr val="EFEFEF"/>
                </a:solidFill>
                <a:latin typeface="Tahoma"/>
                <a:ea typeface="Tahoma"/>
                <a:cs typeface="Tahoma"/>
                <a:sym typeface="Tahoma"/>
              </a:rPr>
              <a:t>isi ut aliquip ex ea commodo consequat.</a:t>
            </a:r>
            <a:r>
              <a:rPr lang="pt-BR" b="1">
                <a:solidFill>
                  <a:srgbClr val="EA9B3E"/>
                </a:solidFill>
                <a:highlight>
                  <a:srgbClr val="FFFFFF"/>
                </a:highlight>
                <a:latin typeface="Tahoma"/>
                <a:ea typeface="Tahoma"/>
                <a:cs typeface="Tahoma"/>
                <a:sym typeface="Tahoma"/>
              </a:rPr>
              <a:t> </a:t>
            </a:r>
            <a:endParaRPr b="1">
              <a:solidFill>
                <a:srgbClr val="EA9B3E"/>
              </a:solidFill>
              <a:latin typeface="Tahoma"/>
              <a:ea typeface="Tahoma"/>
              <a:cs typeface="Tahoma"/>
              <a:sym typeface="Tahoma"/>
            </a:endParaRPr>
          </a:p>
        </p:txBody>
      </p:sp>
      <p:sp>
        <p:nvSpPr>
          <p:cNvPr id="468" name="Google Shape;468;p52"/>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34</a:t>
            </a:fld>
            <a:endParaRPr>
              <a:solidFill>
                <a:srgbClr val="FFFFFF"/>
              </a:solidFill>
              <a:latin typeface="Tahoma"/>
              <a:ea typeface="Tahoma"/>
              <a:cs typeface="Tahoma"/>
              <a:sym typeface="Tahoma"/>
            </a:endParaRPr>
          </a:p>
        </p:txBody>
      </p:sp>
      <p:pic>
        <p:nvPicPr>
          <p:cNvPr id="469" name="Google Shape;469;p52"/>
          <p:cNvPicPr preferRelativeResize="0"/>
          <p:nvPr/>
        </p:nvPicPr>
        <p:blipFill>
          <a:blip r:embed="rId5">
            <a:alphaModFix/>
          </a:blip>
          <a:stretch>
            <a:fillRect/>
          </a:stretch>
        </p:blipFill>
        <p:spPr>
          <a:xfrm>
            <a:off x="8610725" y="248150"/>
            <a:ext cx="338400" cy="309600"/>
          </a:xfrm>
          <a:prstGeom prst="rect">
            <a:avLst/>
          </a:prstGeom>
          <a:noFill/>
          <a:ln>
            <a:noFill/>
          </a:ln>
        </p:spPr>
      </p:pic>
      <p:pic>
        <p:nvPicPr>
          <p:cNvPr id="470" name="Google Shape;470;p52"/>
          <p:cNvPicPr preferRelativeResize="0"/>
          <p:nvPr/>
        </p:nvPicPr>
        <p:blipFill rotWithShape="1">
          <a:blip r:embed="rId6">
            <a:alphaModFix/>
          </a:blip>
          <a:srcRect r="93993" b="87689"/>
          <a:stretch/>
        </p:blipFill>
        <p:spPr>
          <a:xfrm>
            <a:off x="-2354" y="2752"/>
            <a:ext cx="548702" cy="63317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74"/>
        <p:cNvGrpSpPr/>
        <p:nvPr/>
      </p:nvGrpSpPr>
      <p:grpSpPr>
        <a:xfrm>
          <a:off x="0" y="0"/>
          <a:ext cx="0" cy="0"/>
          <a:chOff x="0" y="0"/>
          <a:chExt cx="0" cy="0"/>
        </a:xfrm>
      </p:grpSpPr>
      <p:sp>
        <p:nvSpPr>
          <p:cNvPr id="475" name="Google Shape;475;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35</a:t>
            </a:fld>
            <a:endParaRPr/>
          </a:p>
        </p:txBody>
      </p:sp>
      <p:pic>
        <p:nvPicPr>
          <p:cNvPr id="476" name="Google Shape;476;p53"/>
          <p:cNvPicPr preferRelativeResize="0"/>
          <p:nvPr/>
        </p:nvPicPr>
        <p:blipFill rotWithShape="1">
          <a:blip r:embed="rId4">
            <a:alphaModFix/>
          </a:blip>
          <a:srcRect l="941" r="951"/>
          <a:stretch/>
        </p:blipFill>
        <p:spPr>
          <a:xfrm>
            <a:off x="1026877" y="1669900"/>
            <a:ext cx="1869300" cy="1806600"/>
          </a:xfrm>
          <a:prstGeom prst="ellipse">
            <a:avLst/>
          </a:prstGeom>
          <a:noFill/>
          <a:ln>
            <a:noFill/>
          </a:ln>
        </p:spPr>
      </p:pic>
      <p:sp>
        <p:nvSpPr>
          <p:cNvPr id="477" name="Google Shape;477;p53"/>
          <p:cNvSpPr txBox="1"/>
          <p:nvPr/>
        </p:nvSpPr>
        <p:spPr>
          <a:xfrm>
            <a:off x="3525625" y="1669900"/>
            <a:ext cx="4622400" cy="1062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FFFFFF"/>
                </a:solidFill>
                <a:latin typeface="Tahoma"/>
                <a:ea typeface="Tahoma"/>
                <a:cs typeface="Tahoma"/>
                <a:sym typeface="Tahoma"/>
              </a:rPr>
              <a:t>TÍTULO COM DUAS LINHAS ALINHADO À ESQUERDA</a:t>
            </a:r>
            <a:endParaRPr sz="2400" b="1">
              <a:solidFill>
                <a:srgbClr val="FFFFFF"/>
              </a:solidFill>
              <a:latin typeface="Tahoma"/>
              <a:ea typeface="Tahoma"/>
              <a:cs typeface="Tahoma"/>
              <a:sym typeface="Tahoma"/>
            </a:endParaRPr>
          </a:p>
        </p:txBody>
      </p:sp>
      <p:cxnSp>
        <p:nvCxnSpPr>
          <p:cNvPr id="478" name="Google Shape;478;p53"/>
          <p:cNvCxnSpPr/>
          <p:nvPr/>
        </p:nvCxnSpPr>
        <p:spPr>
          <a:xfrm>
            <a:off x="3643325" y="2836300"/>
            <a:ext cx="853500" cy="0"/>
          </a:xfrm>
          <a:prstGeom prst="straightConnector1">
            <a:avLst/>
          </a:prstGeom>
          <a:noFill/>
          <a:ln w="38100" cap="flat" cmpd="sng">
            <a:solidFill>
              <a:srgbClr val="C84A23"/>
            </a:solidFill>
            <a:prstDash val="solid"/>
            <a:round/>
            <a:headEnd type="none" w="med" len="med"/>
            <a:tailEnd type="none" w="med" len="med"/>
          </a:ln>
        </p:spPr>
      </p:cxnSp>
      <p:sp>
        <p:nvSpPr>
          <p:cNvPr id="479" name="Google Shape;479;p53"/>
          <p:cNvSpPr txBox="1"/>
          <p:nvPr/>
        </p:nvSpPr>
        <p:spPr>
          <a:xfrm>
            <a:off x="3525625" y="3005750"/>
            <a:ext cx="4622400" cy="138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D9D9D9"/>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a:t>
            </a:r>
            <a:r>
              <a:rPr lang="pt-BR" b="1">
                <a:solidFill>
                  <a:srgbClr val="EFEFEF"/>
                </a:solidFill>
                <a:latin typeface="Tahoma"/>
                <a:ea typeface="Tahoma"/>
                <a:cs typeface="Tahoma"/>
                <a:sym typeface="Tahoma"/>
              </a:rPr>
              <a:t>isi ut aliquip ex ea commodo consequat.</a:t>
            </a:r>
            <a:r>
              <a:rPr lang="pt-BR" b="1">
                <a:solidFill>
                  <a:srgbClr val="EA9B3E"/>
                </a:solidFill>
                <a:highlight>
                  <a:srgbClr val="FFFFFF"/>
                </a:highlight>
                <a:latin typeface="Tahoma"/>
                <a:ea typeface="Tahoma"/>
                <a:cs typeface="Tahoma"/>
                <a:sym typeface="Tahoma"/>
              </a:rPr>
              <a:t> </a:t>
            </a:r>
            <a:endParaRPr b="1">
              <a:solidFill>
                <a:srgbClr val="EA9B3E"/>
              </a:solidFill>
              <a:latin typeface="Tahoma"/>
              <a:ea typeface="Tahoma"/>
              <a:cs typeface="Tahoma"/>
              <a:sym typeface="Tahoma"/>
            </a:endParaRPr>
          </a:p>
        </p:txBody>
      </p:sp>
      <p:sp>
        <p:nvSpPr>
          <p:cNvPr id="480" name="Google Shape;480;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35</a:t>
            </a:fld>
            <a:endParaRPr>
              <a:solidFill>
                <a:srgbClr val="FFFFFF"/>
              </a:solidFill>
              <a:latin typeface="Tahoma"/>
              <a:ea typeface="Tahoma"/>
              <a:cs typeface="Tahoma"/>
              <a:sym typeface="Tahoma"/>
            </a:endParaRPr>
          </a:p>
        </p:txBody>
      </p:sp>
      <p:pic>
        <p:nvPicPr>
          <p:cNvPr id="481" name="Google Shape;481;p53"/>
          <p:cNvPicPr preferRelativeResize="0"/>
          <p:nvPr/>
        </p:nvPicPr>
        <p:blipFill>
          <a:blip r:embed="rId5">
            <a:alphaModFix/>
          </a:blip>
          <a:stretch>
            <a:fillRect/>
          </a:stretch>
        </p:blipFill>
        <p:spPr>
          <a:xfrm>
            <a:off x="8610725" y="248150"/>
            <a:ext cx="338400" cy="309600"/>
          </a:xfrm>
          <a:prstGeom prst="rect">
            <a:avLst/>
          </a:prstGeom>
          <a:noFill/>
          <a:ln>
            <a:noFill/>
          </a:ln>
        </p:spPr>
      </p:pic>
      <p:pic>
        <p:nvPicPr>
          <p:cNvPr id="482" name="Google Shape;482;p53"/>
          <p:cNvPicPr preferRelativeResize="0"/>
          <p:nvPr/>
        </p:nvPicPr>
        <p:blipFill rotWithShape="1">
          <a:blip r:embed="rId6">
            <a:alphaModFix/>
          </a:blip>
          <a:srcRect r="93993" b="87689"/>
          <a:stretch/>
        </p:blipFill>
        <p:spPr>
          <a:xfrm>
            <a:off x="-2354" y="2752"/>
            <a:ext cx="548702" cy="633174"/>
          </a:xfrm>
          <a:prstGeom prst="rect">
            <a:avLst/>
          </a:prstGeom>
          <a:noFill/>
          <a:ln>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6000" b="-6000"/>
          </a:stretch>
        </a:blipFill>
        <a:effectLst/>
      </p:bgPr>
    </p:bg>
    <p:spTree>
      <p:nvGrpSpPr>
        <p:cNvPr id="1" name="Shape 474"/>
        <p:cNvGrpSpPr/>
        <p:nvPr/>
      </p:nvGrpSpPr>
      <p:grpSpPr>
        <a:xfrm>
          <a:off x="0" y="0"/>
          <a:ext cx="0" cy="0"/>
          <a:chOff x="0" y="0"/>
          <a:chExt cx="0" cy="0"/>
        </a:xfrm>
      </p:grpSpPr>
      <p:sp>
        <p:nvSpPr>
          <p:cNvPr id="475" name="Google Shape;475;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36</a:t>
            </a:fld>
            <a:endParaRPr/>
          </a:p>
        </p:txBody>
      </p:sp>
      <p:pic>
        <p:nvPicPr>
          <p:cNvPr id="476" name="Google Shape;476;p53"/>
          <p:cNvPicPr preferRelativeResize="0"/>
          <p:nvPr/>
        </p:nvPicPr>
        <p:blipFill rotWithShape="1">
          <a:blip r:embed="rId4">
            <a:alphaModFix/>
          </a:blip>
          <a:srcRect l="941" r="951"/>
          <a:stretch/>
        </p:blipFill>
        <p:spPr>
          <a:xfrm>
            <a:off x="1026877" y="1669900"/>
            <a:ext cx="1869300" cy="1806600"/>
          </a:xfrm>
          <a:prstGeom prst="ellipse">
            <a:avLst/>
          </a:prstGeom>
          <a:noFill/>
          <a:ln>
            <a:noFill/>
          </a:ln>
        </p:spPr>
      </p:pic>
      <p:sp>
        <p:nvSpPr>
          <p:cNvPr id="477" name="Google Shape;477;p53"/>
          <p:cNvSpPr txBox="1"/>
          <p:nvPr/>
        </p:nvSpPr>
        <p:spPr>
          <a:xfrm>
            <a:off x="3525625" y="1669900"/>
            <a:ext cx="4622400" cy="1062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FFFFFF"/>
                </a:solidFill>
                <a:latin typeface="Tahoma"/>
                <a:ea typeface="Tahoma"/>
                <a:cs typeface="Tahoma"/>
                <a:sym typeface="Tahoma"/>
              </a:rPr>
              <a:t>TÍTULO COM DUAS LINHAS ALINHADO À ESQUERDA</a:t>
            </a:r>
            <a:endParaRPr sz="2400" b="1">
              <a:solidFill>
                <a:srgbClr val="FFFFFF"/>
              </a:solidFill>
              <a:latin typeface="Tahoma"/>
              <a:ea typeface="Tahoma"/>
              <a:cs typeface="Tahoma"/>
              <a:sym typeface="Tahoma"/>
            </a:endParaRPr>
          </a:p>
        </p:txBody>
      </p:sp>
      <p:cxnSp>
        <p:nvCxnSpPr>
          <p:cNvPr id="478" name="Google Shape;478;p53"/>
          <p:cNvCxnSpPr/>
          <p:nvPr/>
        </p:nvCxnSpPr>
        <p:spPr>
          <a:xfrm>
            <a:off x="3643325" y="2836300"/>
            <a:ext cx="853500" cy="0"/>
          </a:xfrm>
          <a:prstGeom prst="straightConnector1">
            <a:avLst/>
          </a:prstGeom>
          <a:noFill/>
          <a:ln w="38100" cap="flat" cmpd="sng">
            <a:solidFill>
              <a:srgbClr val="C84A23"/>
            </a:solidFill>
            <a:prstDash val="solid"/>
            <a:round/>
            <a:headEnd type="none" w="med" len="med"/>
            <a:tailEnd type="none" w="med" len="med"/>
          </a:ln>
        </p:spPr>
      </p:cxnSp>
      <p:sp>
        <p:nvSpPr>
          <p:cNvPr id="479" name="Google Shape;479;p53"/>
          <p:cNvSpPr txBox="1"/>
          <p:nvPr/>
        </p:nvSpPr>
        <p:spPr>
          <a:xfrm>
            <a:off x="3525625" y="3005750"/>
            <a:ext cx="4622400" cy="1381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D9D9D9"/>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a:t>
            </a:r>
            <a:r>
              <a:rPr lang="pt-BR" b="1">
                <a:solidFill>
                  <a:srgbClr val="EFEFEF"/>
                </a:solidFill>
                <a:latin typeface="Tahoma"/>
                <a:ea typeface="Tahoma"/>
                <a:cs typeface="Tahoma"/>
                <a:sym typeface="Tahoma"/>
              </a:rPr>
              <a:t>isi ut aliquip ex ea commodo consequat.</a:t>
            </a:r>
            <a:r>
              <a:rPr lang="pt-BR" b="1">
                <a:solidFill>
                  <a:srgbClr val="EA9B3E"/>
                </a:solidFill>
                <a:highlight>
                  <a:srgbClr val="FFFFFF"/>
                </a:highlight>
                <a:latin typeface="Tahoma"/>
                <a:ea typeface="Tahoma"/>
                <a:cs typeface="Tahoma"/>
                <a:sym typeface="Tahoma"/>
              </a:rPr>
              <a:t> </a:t>
            </a:r>
            <a:endParaRPr b="1">
              <a:solidFill>
                <a:srgbClr val="EA9B3E"/>
              </a:solidFill>
              <a:latin typeface="Tahoma"/>
              <a:ea typeface="Tahoma"/>
              <a:cs typeface="Tahoma"/>
              <a:sym typeface="Tahoma"/>
            </a:endParaRPr>
          </a:p>
        </p:txBody>
      </p:sp>
      <p:sp>
        <p:nvSpPr>
          <p:cNvPr id="480" name="Google Shape;480;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FFFFFF"/>
                </a:solidFill>
                <a:latin typeface="Tahoma"/>
                <a:ea typeface="Tahoma"/>
                <a:cs typeface="Tahoma"/>
                <a:sym typeface="Tahoma"/>
              </a:rPr>
              <a:t>36</a:t>
            </a:fld>
            <a:endParaRPr>
              <a:solidFill>
                <a:srgbClr val="FFFFFF"/>
              </a:solidFill>
              <a:latin typeface="Tahoma"/>
              <a:ea typeface="Tahoma"/>
              <a:cs typeface="Tahoma"/>
              <a:sym typeface="Tahoma"/>
            </a:endParaRPr>
          </a:p>
        </p:txBody>
      </p:sp>
      <p:pic>
        <p:nvPicPr>
          <p:cNvPr id="481" name="Google Shape;481;p53"/>
          <p:cNvPicPr preferRelativeResize="0"/>
          <p:nvPr/>
        </p:nvPicPr>
        <p:blipFill>
          <a:blip r:embed="rId5">
            <a:alphaModFix/>
          </a:blip>
          <a:stretch>
            <a:fillRect/>
          </a:stretch>
        </p:blipFill>
        <p:spPr>
          <a:xfrm>
            <a:off x="8610725" y="248150"/>
            <a:ext cx="338400" cy="309600"/>
          </a:xfrm>
          <a:prstGeom prst="rect">
            <a:avLst/>
          </a:prstGeom>
          <a:noFill/>
          <a:ln>
            <a:noFill/>
          </a:ln>
        </p:spPr>
      </p:pic>
      <p:pic>
        <p:nvPicPr>
          <p:cNvPr id="482" name="Google Shape;482;p53"/>
          <p:cNvPicPr preferRelativeResize="0"/>
          <p:nvPr/>
        </p:nvPicPr>
        <p:blipFill rotWithShape="1">
          <a:blip r:embed="rId6">
            <a:alphaModFix/>
          </a:blip>
          <a:srcRect r="93993" b="87689"/>
          <a:stretch/>
        </p:blipFill>
        <p:spPr>
          <a:xfrm>
            <a:off x="-2354" y="2752"/>
            <a:ext cx="548702" cy="633174"/>
          </a:xfrm>
          <a:prstGeom prst="rect">
            <a:avLst/>
          </a:prstGeom>
          <a:noFill/>
          <a:ln>
            <a:noFill/>
          </a:ln>
        </p:spPr>
      </p:pic>
    </p:spTree>
    <p:extLst>
      <p:ext uri="{BB962C8B-B14F-4D97-AF65-F5344CB8AC3E}">
        <p14:creationId xmlns:p14="http://schemas.microsoft.com/office/powerpoint/2010/main" val="26376486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Shape 474"/>
        <p:cNvGrpSpPr/>
        <p:nvPr/>
      </p:nvGrpSpPr>
      <p:grpSpPr>
        <a:xfrm>
          <a:off x="0" y="0"/>
          <a:ext cx="0" cy="0"/>
          <a:chOff x="0" y="0"/>
          <a:chExt cx="0" cy="0"/>
        </a:xfrm>
      </p:grpSpPr>
      <p:sp>
        <p:nvSpPr>
          <p:cNvPr id="475" name="Google Shape;475;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37</a:t>
            </a:fld>
            <a:endParaRPr/>
          </a:p>
        </p:txBody>
      </p:sp>
      <p:pic>
        <p:nvPicPr>
          <p:cNvPr id="476" name="Google Shape;476;p53"/>
          <p:cNvPicPr preferRelativeResize="0"/>
          <p:nvPr/>
        </p:nvPicPr>
        <p:blipFill>
          <a:blip r:embed="rId4">
            <a:extLst>
              <a:ext uri="{28A0092B-C50C-407E-A947-70E740481C1C}">
                <a14:useLocalDpi xmlns:a14="http://schemas.microsoft.com/office/drawing/2010/main" val="0"/>
              </a:ext>
            </a:extLst>
          </a:blip>
          <a:stretch>
            <a:fillRect/>
          </a:stretch>
        </p:blipFill>
        <p:spPr>
          <a:xfrm>
            <a:off x="1058227" y="1669900"/>
            <a:ext cx="1806600" cy="1806600"/>
          </a:xfrm>
          <a:prstGeom prst="ellipse">
            <a:avLst/>
          </a:prstGeom>
          <a:noFill/>
          <a:ln>
            <a:noFill/>
          </a:ln>
        </p:spPr>
      </p:pic>
      <p:sp>
        <p:nvSpPr>
          <p:cNvPr id="477" name="Google Shape;477;p53"/>
          <p:cNvSpPr txBox="1"/>
          <p:nvPr/>
        </p:nvSpPr>
        <p:spPr>
          <a:xfrm>
            <a:off x="3525625" y="1669900"/>
            <a:ext cx="4622400" cy="1062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dirty="0" err="1" smtClean="0">
                <a:solidFill>
                  <a:schemeClr val="accent4"/>
                </a:solidFill>
                <a:latin typeface="Tahoma"/>
                <a:ea typeface="Tahoma"/>
                <a:cs typeface="Tahoma"/>
                <a:sym typeface="Tahoma"/>
              </a:rPr>
              <a:t>Webinar</a:t>
            </a:r>
            <a:endParaRPr lang="pt-BR" sz="2400" b="1" dirty="0" smtClean="0">
              <a:solidFill>
                <a:schemeClr val="accent4"/>
              </a:solidFill>
              <a:latin typeface="Tahoma"/>
              <a:ea typeface="Tahoma"/>
              <a:cs typeface="Tahoma"/>
              <a:sym typeface="Tahoma"/>
            </a:endParaRPr>
          </a:p>
          <a:p>
            <a:pPr lvl="0"/>
            <a:r>
              <a:rPr lang="pt-BR" sz="2400" b="1" dirty="0">
                <a:solidFill>
                  <a:schemeClr val="accent4"/>
                </a:solidFill>
              </a:rPr>
              <a:t>Negativação de </a:t>
            </a:r>
            <a:r>
              <a:rPr lang="pt-BR" sz="2400" b="1" dirty="0" smtClean="0">
                <a:solidFill>
                  <a:schemeClr val="accent4"/>
                </a:solidFill>
              </a:rPr>
              <a:t>Inadimplentes </a:t>
            </a:r>
            <a:r>
              <a:rPr lang="pt-BR" sz="2400" b="1" dirty="0">
                <a:solidFill>
                  <a:schemeClr val="accent4"/>
                </a:solidFill>
              </a:rPr>
              <a:t>na SPC Brasil</a:t>
            </a:r>
            <a:endParaRPr sz="2400" b="1" dirty="0">
              <a:solidFill>
                <a:schemeClr val="accent4"/>
              </a:solidFill>
              <a:latin typeface="Tahoma"/>
              <a:ea typeface="Tahoma"/>
              <a:cs typeface="Tahoma"/>
              <a:sym typeface="Tahoma"/>
            </a:endParaRPr>
          </a:p>
        </p:txBody>
      </p:sp>
      <p:cxnSp>
        <p:nvCxnSpPr>
          <p:cNvPr id="478" name="Google Shape;478;p53"/>
          <p:cNvCxnSpPr/>
          <p:nvPr/>
        </p:nvCxnSpPr>
        <p:spPr>
          <a:xfrm>
            <a:off x="3643325" y="2836300"/>
            <a:ext cx="853500" cy="0"/>
          </a:xfrm>
          <a:prstGeom prst="straightConnector1">
            <a:avLst/>
          </a:prstGeom>
          <a:noFill/>
          <a:ln w="38100" cap="flat" cmpd="sng">
            <a:solidFill>
              <a:srgbClr val="C84A23"/>
            </a:solidFill>
            <a:prstDash val="solid"/>
            <a:round/>
            <a:headEnd type="none" w="med" len="med"/>
            <a:tailEnd type="none" w="med" len="med"/>
          </a:ln>
        </p:spPr>
      </p:cxnSp>
      <p:sp>
        <p:nvSpPr>
          <p:cNvPr id="479" name="Google Shape;479;p53"/>
          <p:cNvSpPr txBox="1"/>
          <p:nvPr/>
        </p:nvSpPr>
        <p:spPr>
          <a:xfrm>
            <a:off x="3525625" y="3218401"/>
            <a:ext cx="4622400" cy="1381500"/>
          </a:xfrm>
          <a:prstGeom prst="rect">
            <a:avLst/>
          </a:prstGeom>
          <a:noFill/>
          <a:ln>
            <a:noFill/>
          </a:ln>
        </p:spPr>
        <p:txBody>
          <a:bodyPr spcFirstLastPara="1" wrap="square" lIns="91425" tIns="91425" rIns="91425" bIns="91425" anchor="t" anchorCtr="0">
            <a:noAutofit/>
          </a:bodyPr>
          <a:lstStyle/>
          <a:p>
            <a:pPr lvl="0"/>
            <a:r>
              <a:rPr lang="pt-BR" dirty="0">
                <a:solidFill>
                  <a:schemeClr val="bg1"/>
                </a:solidFill>
              </a:rPr>
              <a:t>Neste </a:t>
            </a:r>
            <a:r>
              <a:rPr lang="pt-BR" dirty="0" err="1">
                <a:solidFill>
                  <a:schemeClr val="bg1"/>
                </a:solidFill>
              </a:rPr>
              <a:t>webinar</a:t>
            </a:r>
            <a:r>
              <a:rPr lang="pt-BR" dirty="0">
                <a:solidFill>
                  <a:schemeClr val="bg1"/>
                </a:solidFill>
              </a:rPr>
              <a:t> iremos apresentar a nova funcionalidade de negativação de clientes inadimplentes junto a SPC Brasil</a:t>
            </a:r>
            <a:endParaRPr b="1" dirty="0">
              <a:solidFill>
                <a:schemeClr val="bg1"/>
              </a:solidFill>
              <a:latin typeface="Tahoma"/>
              <a:ea typeface="Tahoma"/>
              <a:cs typeface="Tahoma"/>
              <a:sym typeface="Tahoma"/>
            </a:endParaRPr>
          </a:p>
        </p:txBody>
      </p:sp>
      <p:pic>
        <p:nvPicPr>
          <p:cNvPr id="482" name="Google Shape;482;p53"/>
          <p:cNvPicPr preferRelativeResize="0"/>
          <p:nvPr/>
        </p:nvPicPr>
        <p:blipFill rotWithShape="1">
          <a:blip r:embed="rId5">
            <a:alphaModFix/>
          </a:blip>
          <a:srcRect r="93993" b="87689"/>
          <a:stretch/>
        </p:blipFill>
        <p:spPr>
          <a:xfrm>
            <a:off x="-2354" y="2752"/>
            <a:ext cx="548702" cy="633174"/>
          </a:xfrm>
          <a:prstGeom prst="rect">
            <a:avLst/>
          </a:prstGeom>
          <a:noFill/>
          <a:ln>
            <a:noFill/>
          </a:ln>
        </p:spPr>
      </p:pic>
      <p:sp>
        <p:nvSpPr>
          <p:cNvPr id="11" name="Google Shape;479;p53"/>
          <p:cNvSpPr txBox="1"/>
          <p:nvPr/>
        </p:nvSpPr>
        <p:spPr>
          <a:xfrm>
            <a:off x="919116" y="3962701"/>
            <a:ext cx="2084821" cy="637200"/>
          </a:xfrm>
          <a:prstGeom prst="rect">
            <a:avLst/>
          </a:prstGeom>
          <a:noFill/>
          <a:ln>
            <a:noFill/>
          </a:ln>
        </p:spPr>
        <p:txBody>
          <a:bodyPr spcFirstLastPara="1" wrap="square" lIns="91425" tIns="91425" rIns="91425" bIns="91425" anchor="t" anchorCtr="0">
            <a:noAutofit/>
          </a:bodyPr>
          <a:lstStyle/>
          <a:p>
            <a:pPr lvl="0"/>
            <a:r>
              <a:rPr lang="pt-BR" b="1" dirty="0" smtClean="0">
                <a:solidFill>
                  <a:schemeClr val="bg1"/>
                </a:solidFill>
                <a:latin typeface="Tahoma"/>
                <a:ea typeface="Tahoma"/>
                <a:cs typeface="Tahoma"/>
                <a:sym typeface="Tahoma"/>
              </a:rPr>
              <a:t>Data: 24/02/2021</a:t>
            </a:r>
          </a:p>
          <a:p>
            <a:pPr lvl="0"/>
            <a:r>
              <a:rPr lang="pt-BR" b="1" dirty="0" smtClean="0">
                <a:solidFill>
                  <a:schemeClr val="bg1"/>
                </a:solidFill>
                <a:latin typeface="Tahoma"/>
                <a:ea typeface="Tahoma"/>
                <a:cs typeface="Tahoma"/>
                <a:sym typeface="Tahoma"/>
              </a:rPr>
              <a:t>Horário: 15:00 horas</a:t>
            </a:r>
            <a:endParaRPr b="1" dirty="0">
              <a:solidFill>
                <a:schemeClr val="bg1"/>
              </a:solidFill>
              <a:latin typeface="Tahoma"/>
              <a:ea typeface="Tahoma"/>
              <a:cs typeface="Tahoma"/>
              <a:sym typeface="Tahoma"/>
            </a:endParaRPr>
          </a:p>
        </p:txBody>
      </p:sp>
    </p:spTree>
    <p:extLst>
      <p:ext uri="{BB962C8B-B14F-4D97-AF65-F5344CB8AC3E}">
        <p14:creationId xmlns:p14="http://schemas.microsoft.com/office/powerpoint/2010/main" val="31247706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Shape 474"/>
        <p:cNvGrpSpPr/>
        <p:nvPr/>
      </p:nvGrpSpPr>
      <p:grpSpPr>
        <a:xfrm>
          <a:off x="0" y="0"/>
          <a:ext cx="0" cy="0"/>
          <a:chOff x="0" y="0"/>
          <a:chExt cx="0" cy="0"/>
        </a:xfrm>
      </p:grpSpPr>
      <p:sp>
        <p:nvSpPr>
          <p:cNvPr id="475" name="Google Shape;475;p53"/>
          <p:cNvSpPr txBox="1">
            <a:spLocks noGrp="1"/>
          </p:cNvSpPr>
          <p:nvPr>
            <p:ph type="sldNum" idx="4294967295"/>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38</a:t>
            </a:fld>
            <a:endParaRPr/>
          </a:p>
        </p:txBody>
      </p:sp>
      <p:pic>
        <p:nvPicPr>
          <p:cNvPr id="476" name="Google Shape;476;p53"/>
          <p:cNvPicPr preferRelativeResize="0"/>
          <p:nvPr/>
        </p:nvPicPr>
        <p:blipFill>
          <a:blip r:embed="rId4">
            <a:extLst>
              <a:ext uri="{28A0092B-C50C-407E-A947-70E740481C1C}">
                <a14:useLocalDpi xmlns:a14="http://schemas.microsoft.com/office/drawing/2010/main" val="0"/>
              </a:ext>
            </a:extLst>
          </a:blip>
          <a:stretch>
            <a:fillRect/>
          </a:stretch>
        </p:blipFill>
        <p:spPr>
          <a:xfrm>
            <a:off x="1058227" y="1669900"/>
            <a:ext cx="1806600" cy="1806600"/>
          </a:xfrm>
          <a:prstGeom prst="ellipse">
            <a:avLst/>
          </a:prstGeom>
          <a:noFill/>
          <a:ln>
            <a:noFill/>
          </a:ln>
        </p:spPr>
      </p:pic>
      <p:sp>
        <p:nvSpPr>
          <p:cNvPr id="477" name="Google Shape;477;p53"/>
          <p:cNvSpPr txBox="1"/>
          <p:nvPr/>
        </p:nvSpPr>
        <p:spPr>
          <a:xfrm>
            <a:off x="3525625" y="1669900"/>
            <a:ext cx="4842198" cy="1062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000" b="1" dirty="0" err="1" smtClean="0">
                <a:solidFill>
                  <a:schemeClr val="bg1"/>
                </a:solidFill>
                <a:latin typeface="Tahoma" panose="020B0604030504040204" pitchFamily="34" charset="0"/>
                <a:ea typeface="Tahoma" panose="020B0604030504040204" pitchFamily="34" charset="0"/>
                <a:cs typeface="Tahoma" panose="020B0604030504040204" pitchFamily="34" charset="0"/>
                <a:sym typeface="Tahoma"/>
              </a:rPr>
              <a:t>Webinar</a:t>
            </a:r>
            <a:endParaRPr lang="pt-BR" sz="2000" b="1" dirty="0" smtClean="0">
              <a:solidFill>
                <a:schemeClr val="bg1"/>
              </a:solidFill>
              <a:latin typeface="Tahoma" panose="020B0604030504040204" pitchFamily="34" charset="0"/>
              <a:ea typeface="Tahoma" panose="020B0604030504040204" pitchFamily="34" charset="0"/>
              <a:cs typeface="Tahoma" panose="020B0604030504040204" pitchFamily="34" charset="0"/>
              <a:sym typeface="Tahoma"/>
            </a:endParaRPr>
          </a:p>
          <a:p>
            <a:pPr lvl="0"/>
            <a:r>
              <a:rPr lang="pt-BR" sz="20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TOTVS COLABORAÇÃO VIA WS</a:t>
            </a:r>
            <a:endParaRPr sz="2000" b="1" dirty="0">
              <a:solidFill>
                <a:schemeClr val="bg1"/>
              </a:solidFill>
              <a:latin typeface="Tahoma" panose="020B0604030504040204" pitchFamily="34" charset="0"/>
              <a:ea typeface="Tahoma" panose="020B0604030504040204" pitchFamily="34" charset="0"/>
              <a:cs typeface="Tahoma" panose="020B0604030504040204" pitchFamily="34" charset="0"/>
              <a:sym typeface="Tahoma"/>
            </a:endParaRPr>
          </a:p>
        </p:txBody>
      </p:sp>
      <p:cxnSp>
        <p:nvCxnSpPr>
          <p:cNvPr id="478" name="Google Shape;478;p53"/>
          <p:cNvCxnSpPr/>
          <p:nvPr/>
        </p:nvCxnSpPr>
        <p:spPr>
          <a:xfrm>
            <a:off x="3643325" y="2836300"/>
            <a:ext cx="853500" cy="0"/>
          </a:xfrm>
          <a:prstGeom prst="straightConnector1">
            <a:avLst/>
          </a:prstGeom>
          <a:noFill/>
          <a:ln w="38100" cap="flat" cmpd="sng">
            <a:solidFill>
              <a:srgbClr val="C84A23"/>
            </a:solidFill>
            <a:prstDash val="solid"/>
            <a:round/>
            <a:headEnd type="none" w="med" len="med"/>
            <a:tailEnd type="none" w="med" len="med"/>
          </a:ln>
        </p:spPr>
      </p:cxnSp>
      <p:sp>
        <p:nvSpPr>
          <p:cNvPr id="479" name="Google Shape;479;p53"/>
          <p:cNvSpPr txBox="1"/>
          <p:nvPr/>
        </p:nvSpPr>
        <p:spPr>
          <a:xfrm>
            <a:off x="3525625" y="3218401"/>
            <a:ext cx="4622400" cy="1381500"/>
          </a:xfrm>
          <a:prstGeom prst="rect">
            <a:avLst/>
          </a:prstGeom>
          <a:noFill/>
          <a:ln>
            <a:noFill/>
          </a:ln>
        </p:spPr>
        <p:txBody>
          <a:bodyPr spcFirstLastPara="1" wrap="square" lIns="91425" tIns="91425" rIns="91425" bIns="91425" anchor="t" anchorCtr="0">
            <a:noAutofit/>
          </a:bodyPr>
          <a:lstStyle/>
          <a:p>
            <a:pPr lvl="0"/>
            <a:r>
              <a:rPr lang="pt-BR" b="1" dirty="0" smtClean="0">
                <a:solidFill>
                  <a:schemeClr val="bg1"/>
                </a:solidFill>
                <a:latin typeface="Tahoma"/>
                <a:ea typeface="Tahoma"/>
                <a:cs typeface="Tahoma"/>
                <a:sym typeface="Tahoma"/>
              </a:rPr>
              <a:t>Venha participar deste evento e aprender sobre </a:t>
            </a:r>
            <a:r>
              <a:rPr lang="pt-BR" b="1" dirty="0" err="1" smtClean="0">
                <a:solidFill>
                  <a:schemeClr val="bg1"/>
                </a:solidFill>
                <a:latin typeface="Tahoma"/>
                <a:ea typeface="Tahoma"/>
                <a:cs typeface="Tahoma"/>
                <a:sym typeface="Tahoma"/>
              </a:rPr>
              <a:t>Totvs</a:t>
            </a:r>
            <a:r>
              <a:rPr lang="pt-BR" b="1" dirty="0" smtClean="0">
                <a:solidFill>
                  <a:schemeClr val="bg1"/>
                </a:solidFill>
                <a:latin typeface="Tahoma"/>
                <a:ea typeface="Tahoma"/>
                <a:cs typeface="Tahoma"/>
                <a:sym typeface="Tahoma"/>
              </a:rPr>
              <a:t> Colaboração via WS.</a:t>
            </a:r>
            <a:endParaRPr b="1" dirty="0">
              <a:solidFill>
                <a:schemeClr val="bg1"/>
              </a:solidFill>
              <a:latin typeface="Tahoma"/>
              <a:ea typeface="Tahoma"/>
              <a:cs typeface="Tahoma"/>
              <a:sym typeface="Tahoma"/>
            </a:endParaRPr>
          </a:p>
        </p:txBody>
      </p:sp>
      <p:pic>
        <p:nvPicPr>
          <p:cNvPr id="482" name="Google Shape;482;p53"/>
          <p:cNvPicPr preferRelativeResize="0"/>
          <p:nvPr/>
        </p:nvPicPr>
        <p:blipFill rotWithShape="1">
          <a:blip r:embed="rId5">
            <a:alphaModFix/>
          </a:blip>
          <a:srcRect r="93993" b="87689"/>
          <a:stretch/>
        </p:blipFill>
        <p:spPr>
          <a:xfrm>
            <a:off x="-2354" y="2752"/>
            <a:ext cx="548702" cy="633174"/>
          </a:xfrm>
          <a:prstGeom prst="rect">
            <a:avLst/>
          </a:prstGeom>
          <a:noFill/>
          <a:ln>
            <a:noFill/>
          </a:ln>
        </p:spPr>
      </p:pic>
      <p:sp>
        <p:nvSpPr>
          <p:cNvPr id="11" name="Google Shape;479;p53"/>
          <p:cNvSpPr txBox="1"/>
          <p:nvPr/>
        </p:nvSpPr>
        <p:spPr>
          <a:xfrm>
            <a:off x="919116" y="3962701"/>
            <a:ext cx="2084821" cy="637200"/>
          </a:xfrm>
          <a:prstGeom prst="rect">
            <a:avLst/>
          </a:prstGeom>
          <a:noFill/>
          <a:ln>
            <a:noFill/>
          </a:ln>
        </p:spPr>
        <p:txBody>
          <a:bodyPr spcFirstLastPara="1" wrap="square" lIns="91425" tIns="91425" rIns="91425" bIns="91425" anchor="t" anchorCtr="0">
            <a:noAutofit/>
          </a:bodyPr>
          <a:lstStyle/>
          <a:p>
            <a:pPr lvl="0"/>
            <a:r>
              <a:rPr lang="pt-BR" b="1" dirty="0" smtClean="0">
                <a:solidFill>
                  <a:schemeClr val="bg1"/>
                </a:solidFill>
                <a:latin typeface="Tahoma"/>
                <a:ea typeface="Tahoma"/>
                <a:cs typeface="Tahoma"/>
                <a:sym typeface="Tahoma"/>
              </a:rPr>
              <a:t>Data: </a:t>
            </a:r>
            <a:r>
              <a:rPr lang="pt-BR" b="1" dirty="0" smtClean="0">
                <a:solidFill>
                  <a:schemeClr val="bg1"/>
                </a:solidFill>
                <a:latin typeface="Tahoma"/>
                <a:ea typeface="Tahoma"/>
                <a:cs typeface="Tahoma"/>
                <a:sym typeface="Tahoma"/>
              </a:rPr>
              <a:t>11</a:t>
            </a:r>
            <a:r>
              <a:rPr lang="pt-BR" b="1" dirty="0" smtClean="0">
                <a:solidFill>
                  <a:schemeClr val="bg1"/>
                </a:solidFill>
                <a:latin typeface="Tahoma"/>
                <a:ea typeface="Tahoma"/>
                <a:cs typeface="Tahoma"/>
                <a:sym typeface="Tahoma"/>
              </a:rPr>
              <a:t>/02/2021</a:t>
            </a:r>
            <a:endParaRPr lang="pt-BR" b="1" dirty="0" smtClean="0">
              <a:solidFill>
                <a:schemeClr val="bg1"/>
              </a:solidFill>
              <a:latin typeface="Tahoma"/>
              <a:ea typeface="Tahoma"/>
              <a:cs typeface="Tahoma"/>
              <a:sym typeface="Tahoma"/>
            </a:endParaRPr>
          </a:p>
          <a:p>
            <a:pPr lvl="0"/>
            <a:r>
              <a:rPr lang="pt-BR" b="1" dirty="0" smtClean="0">
                <a:solidFill>
                  <a:schemeClr val="bg1"/>
                </a:solidFill>
                <a:latin typeface="Tahoma"/>
                <a:ea typeface="Tahoma"/>
                <a:cs typeface="Tahoma"/>
                <a:sym typeface="Tahoma"/>
              </a:rPr>
              <a:t>Horário: </a:t>
            </a:r>
            <a:r>
              <a:rPr lang="pt-BR" b="1" dirty="0" smtClean="0">
                <a:solidFill>
                  <a:schemeClr val="bg1"/>
                </a:solidFill>
                <a:latin typeface="Tahoma"/>
                <a:ea typeface="Tahoma"/>
                <a:cs typeface="Tahoma"/>
                <a:sym typeface="Tahoma"/>
              </a:rPr>
              <a:t>10:00 </a:t>
            </a:r>
            <a:r>
              <a:rPr lang="pt-BR" b="1" dirty="0" smtClean="0">
                <a:solidFill>
                  <a:schemeClr val="bg1"/>
                </a:solidFill>
                <a:latin typeface="Tahoma"/>
                <a:ea typeface="Tahoma"/>
                <a:cs typeface="Tahoma"/>
                <a:sym typeface="Tahoma"/>
              </a:rPr>
              <a:t>horas</a:t>
            </a:r>
            <a:endParaRPr b="1" dirty="0">
              <a:solidFill>
                <a:schemeClr val="bg1"/>
              </a:solidFill>
              <a:latin typeface="Tahoma"/>
              <a:ea typeface="Tahoma"/>
              <a:cs typeface="Tahoma"/>
              <a:sym typeface="Tahoma"/>
            </a:endParaRPr>
          </a:p>
        </p:txBody>
      </p:sp>
      <p:sp>
        <p:nvSpPr>
          <p:cNvPr id="2" name="Retângulo 1"/>
          <p:cNvSpPr/>
          <p:nvPr/>
        </p:nvSpPr>
        <p:spPr>
          <a:xfrm>
            <a:off x="2644370" y="478261"/>
            <a:ext cx="3153427" cy="307777"/>
          </a:xfrm>
          <a:prstGeom prst="rect">
            <a:avLst/>
          </a:prstGeom>
        </p:spPr>
        <p:txBody>
          <a:bodyPr wrap="none">
            <a:spAutoFit/>
          </a:bodyPr>
          <a:lstStyle/>
          <a:p>
            <a:r>
              <a:rPr lang="pt-BR" b="1" dirty="0">
                <a:solidFill>
                  <a:srgbClr val="00B0F0"/>
                </a:solidFill>
              </a:rPr>
              <a:t>TOTVS  </a:t>
            </a:r>
            <a:r>
              <a:rPr lang="pt-BR" b="1" dirty="0" smtClean="0">
                <a:solidFill>
                  <a:srgbClr val="00B0F0"/>
                </a:solidFill>
              </a:rPr>
              <a:t>BACKOFFICE ( LINHA RM)</a:t>
            </a:r>
            <a:endParaRPr lang="pt-BR" dirty="0"/>
          </a:p>
        </p:txBody>
      </p:sp>
    </p:spTree>
    <p:extLst>
      <p:ext uri="{BB962C8B-B14F-4D97-AF65-F5344CB8AC3E}">
        <p14:creationId xmlns:p14="http://schemas.microsoft.com/office/powerpoint/2010/main" val="23561383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pic>
        <p:nvPicPr>
          <p:cNvPr id="487" name="Google Shape;487;p54"/>
          <p:cNvPicPr preferRelativeResize="0"/>
          <p:nvPr/>
        </p:nvPicPr>
        <p:blipFill rotWithShape="1">
          <a:blip r:embed="rId3">
            <a:alphaModFix/>
          </a:blip>
          <a:srcRect l="2971" r="2981"/>
          <a:stretch/>
        </p:blipFill>
        <p:spPr>
          <a:xfrm>
            <a:off x="2811350" y="1669900"/>
            <a:ext cx="3460964" cy="2324274"/>
          </a:xfrm>
          <a:prstGeom prst="rect">
            <a:avLst/>
          </a:prstGeom>
          <a:noFill/>
          <a:ln>
            <a:noFill/>
          </a:ln>
        </p:spPr>
      </p:pic>
      <p:pic>
        <p:nvPicPr>
          <p:cNvPr id="488" name="Google Shape;488;p54"/>
          <p:cNvPicPr preferRelativeResize="0"/>
          <p:nvPr/>
        </p:nvPicPr>
        <p:blipFill rotWithShape="1">
          <a:blip r:embed="rId4">
            <a:alphaModFix/>
          </a:blip>
          <a:srcRect t="99" b="89"/>
          <a:stretch/>
        </p:blipFill>
        <p:spPr>
          <a:xfrm>
            <a:off x="1915213" y="1366125"/>
            <a:ext cx="5231926" cy="2967674"/>
          </a:xfrm>
          <a:prstGeom prst="rect">
            <a:avLst/>
          </a:prstGeom>
          <a:noFill/>
          <a:ln>
            <a:noFill/>
          </a:ln>
        </p:spPr>
      </p:pic>
      <p:pic>
        <p:nvPicPr>
          <p:cNvPr id="489" name="Google Shape;489;p54"/>
          <p:cNvPicPr preferRelativeResize="0"/>
          <p:nvPr/>
        </p:nvPicPr>
        <p:blipFill rotWithShape="1">
          <a:blip r:embed="rId5">
            <a:alphaModFix/>
          </a:blip>
          <a:srcRect l="941" r="951"/>
          <a:stretch/>
        </p:blipFill>
        <p:spPr>
          <a:xfrm>
            <a:off x="1901108" y="1636657"/>
            <a:ext cx="671400" cy="648900"/>
          </a:xfrm>
          <a:prstGeom prst="ellipse">
            <a:avLst/>
          </a:prstGeom>
          <a:noFill/>
          <a:ln w="9525" cap="flat" cmpd="sng">
            <a:solidFill>
              <a:srgbClr val="CCCCCC"/>
            </a:solidFill>
            <a:prstDash val="solid"/>
            <a:round/>
            <a:headEnd type="none" w="sm" len="sm"/>
            <a:tailEnd type="none" w="sm" len="sm"/>
          </a:ln>
        </p:spPr>
      </p:pic>
      <p:sp>
        <p:nvSpPr>
          <p:cNvPr id="490" name="Google Shape;490;p54"/>
          <p:cNvSpPr txBox="1"/>
          <p:nvPr/>
        </p:nvSpPr>
        <p:spPr>
          <a:xfrm>
            <a:off x="1026300" y="467800"/>
            <a:ext cx="7091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rgbClr val="403B37"/>
                </a:solidFill>
                <a:latin typeface="Tahoma"/>
                <a:ea typeface="Tahoma"/>
                <a:cs typeface="Tahoma"/>
                <a:sym typeface="Tahoma"/>
              </a:rPr>
              <a:t>TÍTULO DO SLIDE CENTRALIZADO AQUI</a:t>
            </a:r>
            <a:endParaRPr sz="2400" b="1">
              <a:solidFill>
                <a:srgbClr val="403B37"/>
              </a:solidFill>
              <a:latin typeface="Tahoma"/>
              <a:ea typeface="Tahoma"/>
              <a:cs typeface="Tahoma"/>
              <a:sym typeface="Tahoma"/>
            </a:endParaRPr>
          </a:p>
        </p:txBody>
      </p:sp>
      <p:sp>
        <p:nvSpPr>
          <p:cNvPr id="491" name="Google Shape;491;p54"/>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39</a:t>
            </a:fld>
            <a:endParaRPr b="0">
              <a:latin typeface="Tahoma"/>
              <a:ea typeface="Tahoma"/>
              <a:cs typeface="Tahoma"/>
              <a:sym typeface="Tahoma"/>
            </a:endParaRPr>
          </a:p>
        </p:txBody>
      </p:sp>
      <p:sp>
        <p:nvSpPr>
          <p:cNvPr id="492" name="Google Shape;492;p54"/>
          <p:cNvSpPr txBox="1"/>
          <p:nvPr/>
        </p:nvSpPr>
        <p:spPr>
          <a:xfrm>
            <a:off x="267750" y="1782600"/>
            <a:ext cx="1533000" cy="1032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493" name="Google Shape;493;p54"/>
          <p:cNvSpPr txBox="1"/>
          <p:nvPr/>
        </p:nvSpPr>
        <p:spPr>
          <a:xfrm>
            <a:off x="468450" y="158490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b="1">
                <a:solidFill>
                  <a:srgbClr val="494440"/>
                </a:solidFill>
                <a:latin typeface="Tahoma"/>
                <a:ea typeface="Tahoma"/>
                <a:cs typeface="Tahoma"/>
                <a:sym typeface="Tahoma"/>
              </a:rPr>
              <a:t>Título 1</a:t>
            </a:r>
            <a:endParaRPr b="1">
              <a:solidFill>
                <a:srgbClr val="494440"/>
              </a:solidFill>
              <a:latin typeface="Tahoma"/>
              <a:ea typeface="Tahoma"/>
              <a:cs typeface="Tahoma"/>
              <a:sym typeface="Tahoma"/>
            </a:endParaRPr>
          </a:p>
        </p:txBody>
      </p:sp>
      <p:sp>
        <p:nvSpPr>
          <p:cNvPr id="494" name="Google Shape;494;p54"/>
          <p:cNvSpPr txBox="1"/>
          <p:nvPr/>
        </p:nvSpPr>
        <p:spPr>
          <a:xfrm>
            <a:off x="267750" y="3278050"/>
            <a:ext cx="1533000" cy="1032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495" name="Google Shape;495;p54"/>
          <p:cNvSpPr txBox="1"/>
          <p:nvPr/>
        </p:nvSpPr>
        <p:spPr>
          <a:xfrm>
            <a:off x="468450" y="3080350"/>
            <a:ext cx="1332300" cy="2355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pt-BR" b="1">
                <a:solidFill>
                  <a:srgbClr val="494440"/>
                </a:solidFill>
                <a:latin typeface="Tahoma"/>
                <a:ea typeface="Tahoma"/>
                <a:cs typeface="Tahoma"/>
                <a:sym typeface="Tahoma"/>
              </a:rPr>
              <a:t>Título 2</a:t>
            </a:r>
            <a:endParaRPr b="1">
              <a:solidFill>
                <a:srgbClr val="494440"/>
              </a:solidFill>
              <a:latin typeface="Tahoma"/>
              <a:ea typeface="Tahoma"/>
              <a:cs typeface="Tahoma"/>
              <a:sym typeface="Tahoma"/>
            </a:endParaRPr>
          </a:p>
        </p:txBody>
      </p:sp>
      <p:sp>
        <p:nvSpPr>
          <p:cNvPr id="496" name="Google Shape;496;p54"/>
          <p:cNvSpPr txBox="1"/>
          <p:nvPr/>
        </p:nvSpPr>
        <p:spPr>
          <a:xfrm>
            <a:off x="7242900" y="1782600"/>
            <a:ext cx="15330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497" name="Google Shape;497;p54"/>
          <p:cNvSpPr txBox="1"/>
          <p:nvPr/>
        </p:nvSpPr>
        <p:spPr>
          <a:xfrm>
            <a:off x="7242900" y="15849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3</a:t>
            </a:r>
            <a:endParaRPr b="1">
              <a:solidFill>
                <a:srgbClr val="494440"/>
              </a:solidFill>
              <a:latin typeface="Tahoma"/>
              <a:ea typeface="Tahoma"/>
              <a:cs typeface="Tahoma"/>
              <a:sym typeface="Tahoma"/>
            </a:endParaRPr>
          </a:p>
        </p:txBody>
      </p:sp>
      <p:sp>
        <p:nvSpPr>
          <p:cNvPr id="498" name="Google Shape;498;p54"/>
          <p:cNvSpPr txBox="1"/>
          <p:nvPr/>
        </p:nvSpPr>
        <p:spPr>
          <a:xfrm>
            <a:off x="7242900" y="3278050"/>
            <a:ext cx="15330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499" name="Google Shape;499;p54"/>
          <p:cNvSpPr txBox="1"/>
          <p:nvPr/>
        </p:nvSpPr>
        <p:spPr>
          <a:xfrm>
            <a:off x="7261613" y="308035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4</a:t>
            </a:r>
            <a:endParaRPr b="1">
              <a:solidFill>
                <a:srgbClr val="494440"/>
              </a:solidFill>
              <a:latin typeface="Tahoma"/>
              <a:ea typeface="Tahoma"/>
              <a:cs typeface="Tahoma"/>
              <a:sym typeface="Tahoma"/>
            </a:endParaRPr>
          </a:p>
        </p:txBody>
      </p:sp>
      <p:pic>
        <p:nvPicPr>
          <p:cNvPr id="500" name="Google Shape;500;p54"/>
          <p:cNvPicPr preferRelativeResize="0"/>
          <p:nvPr/>
        </p:nvPicPr>
        <p:blipFill rotWithShape="1">
          <a:blip r:embed="rId5">
            <a:alphaModFix/>
          </a:blip>
          <a:srcRect l="941" r="951"/>
          <a:stretch/>
        </p:blipFill>
        <p:spPr>
          <a:xfrm>
            <a:off x="1901108" y="2923757"/>
            <a:ext cx="671400" cy="648900"/>
          </a:xfrm>
          <a:prstGeom prst="ellipse">
            <a:avLst/>
          </a:prstGeom>
          <a:noFill/>
          <a:ln w="9525" cap="flat" cmpd="sng">
            <a:solidFill>
              <a:srgbClr val="CCCCCC"/>
            </a:solidFill>
            <a:prstDash val="solid"/>
            <a:round/>
            <a:headEnd type="none" w="sm" len="sm"/>
            <a:tailEnd type="none" w="sm" len="sm"/>
          </a:ln>
        </p:spPr>
      </p:pic>
      <p:pic>
        <p:nvPicPr>
          <p:cNvPr id="501" name="Google Shape;501;p54"/>
          <p:cNvPicPr preferRelativeResize="0"/>
          <p:nvPr/>
        </p:nvPicPr>
        <p:blipFill rotWithShape="1">
          <a:blip r:embed="rId5">
            <a:alphaModFix/>
          </a:blip>
          <a:srcRect l="941" r="951"/>
          <a:stretch/>
        </p:blipFill>
        <p:spPr>
          <a:xfrm>
            <a:off x="6408233" y="1636657"/>
            <a:ext cx="671400" cy="648900"/>
          </a:xfrm>
          <a:prstGeom prst="ellipse">
            <a:avLst/>
          </a:prstGeom>
          <a:noFill/>
          <a:ln w="9525" cap="flat" cmpd="sng">
            <a:solidFill>
              <a:srgbClr val="CCCCCC"/>
            </a:solidFill>
            <a:prstDash val="solid"/>
            <a:round/>
            <a:headEnd type="none" w="sm" len="sm"/>
            <a:tailEnd type="none" w="sm" len="sm"/>
          </a:ln>
        </p:spPr>
      </p:pic>
      <p:pic>
        <p:nvPicPr>
          <p:cNvPr id="502" name="Google Shape;502;p54"/>
          <p:cNvPicPr preferRelativeResize="0"/>
          <p:nvPr/>
        </p:nvPicPr>
        <p:blipFill rotWithShape="1">
          <a:blip r:embed="rId5">
            <a:alphaModFix/>
          </a:blip>
          <a:srcRect l="941" r="951"/>
          <a:stretch/>
        </p:blipFill>
        <p:spPr>
          <a:xfrm>
            <a:off x="6408233" y="2923757"/>
            <a:ext cx="671400" cy="648900"/>
          </a:xfrm>
          <a:prstGeom prst="ellipse">
            <a:avLst/>
          </a:prstGeom>
          <a:noFill/>
          <a:ln w="9525" cap="flat" cmpd="sng">
            <a:solidFill>
              <a:srgbClr val="CCCCCC"/>
            </a:solidFill>
            <a:prstDash val="solid"/>
            <a:round/>
            <a:headEnd type="none" w="sm" len="sm"/>
            <a:tailEnd type="none" w="sm" len="sm"/>
          </a:ln>
        </p:spPr>
      </p:pic>
      <p:cxnSp>
        <p:nvCxnSpPr>
          <p:cNvPr id="503" name="Google Shape;503;p54"/>
          <p:cNvCxnSpPr/>
          <p:nvPr/>
        </p:nvCxnSpPr>
        <p:spPr>
          <a:xfrm>
            <a:off x="4127075" y="998450"/>
            <a:ext cx="853500" cy="0"/>
          </a:xfrm>
          <a:prstGeom prst="straightConnector1">
            <a:avLst/>
          </a:prstGeom>
          <a:noFill/>
          <a:ln w="38100" cap="flat" cmpd="sng">
            <a:solidFill>
              <a:schemeClr val="accent4"/>
            </a:solidFill>
            <a:prstDash val="solid"/>
            <a:round/>
            <a:headEnd type="none" w="med" len="med"/>
            <a:tailEnd type="none" w="med" len="med"/>
          </a:ln>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pt-BR" smtClean="0"/>
              <a:t>4</a:t>
            </a:fld>
            <a:endParaRPr lang="pt-BR"/>
          </a:p>
        </p:txBody>
      </p:sp>
    </p:spTree>
    <p:extLst>
      <p:ext uri="{BB962C8B-B14F-4D97-AF65-F5344CB8AC3E}">
        <p14:creationId xmlns:p14="http://schemas.microsoft.com/office/powerpoint/2010/main" val="35081625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55"/>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40</a:t>
            </a:fld>
            <a:endParaRPr b="0">
              <a:latin typeface="Tahoma"/>
              <a:ea typeface="Tahoma"/>
              <a:cs typeface="Tahoma"/>
              <a:sym typeface="Tahoma"/>
            </a:endParaRPr>
          </a:p>
        </p:txBody>
      </p:sp>
      <p:pic>
        <p:nvPicPr>
          <p:cNvPr id="509" name="Google Shape;509;p55"/>
          <p:cNvPicPr preferRelativeResize="0"/>
          <p:nvPr/>
        </p:nvPicPr>
        <p:blipFill>
          <a:blip r:embed="rId3">
            <a:alphaModFix/>
          </a:blip>
          <a:stretch>
            <a:fillRect/>
          </a:stretch>
        </p:blipFill>
        <p:spPr>
          <a:xfrm>
            <a:off x="425975" y="1044750"/>
            <a:ext cx="2144410" cy="3785349"/>
          </a:xfrm>
          <a:prstGeom prst="rect">
            <a:avLst/>
          </a:prstGeom>
          <a:noFill/>
          <a:ln>
            <a:noFill/>
          </a:ln>
        </p:spPr>
      </p:pic>
      <p:sp>
        <p:nvSpPr>
          <p:cNvPr id="510" name="Google Shape;510;p55"/>
          <p:cNvSpPr txBox="1"/>
          <p:nvPr/>
        </p:nvSpPr>
        <p:spPr>
          <a:xfrm>
            <a:off x="1026300" y="467800"/>
            <a:ext cx="7091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rgbClr val="403B37"/>
                </a:solidFill>
                <a:latin typeface="Tahoma"/>
                <a:ea typeface="Tahoma"/>
                <a:cs typeface="Tahoma"/>
                <a:sym typeface="Tahoma"/>
              </a:rPr>
              <a:t>TÍTULO DO SLIDE CENTRALIZADO AQUI</a:t>
            </a:r>
            <a:endParaRPr sz="2400" b="1">
              <a:solidFill>
                <a:srgbClr val="403B37"/>
              </a:solidFill>
              <a:latin typeface="Tahoma"/>
              <a:ea typeface="Tahoma"/>
              <a:cs typeface="Tahoma"/>
              <a:sym typeface="Tahoma"/>
            </a:endParaRPr>
          </a:p>
        </p:txBody>
      </p:sp>
      <p:cxnSp>
        <p:nvCxnSpPr>
          <p:cNvPr id="511" name="Google Shape;511;p55"/>
          <p:cNvCxnSpPr/>
          <p:nvPr/>
        </p:nvCxnSpPr>
        <p:spPr>
          <a:xfrm>
            <a:off x="4127075" y="998450"/>
            <a:ext cx="853500" cy="0"/>
          </a:xfrm>
          <a:prstGeom prst="straightConnector1">
            <a:avLst/>
          </a:prstGeom>
          <a:noFill/>
          <a:ln w="38100" cap="flat" cmpd="sng">
            <a:solidFill>
              <a:schemeClr val="accent4"/>
            </a:solidFill>
            <a:prstDash val="solid"/>
            <a:round/>
            <a:headEnd type="none" w="med" len="med"/>
            <a:tailEnd type="none" w="med" len="med"/>
          </a:ln>
        </p:spPr>
      </p:cxnSp>
      <p:sp>
        <p:nvSpPr>
          <p:cNvPr id="512" name="Google Shape;512;p55"/>
          <p:cNvSpPr txBox="1"/>
          <p:nvPr/>
        </p:nvSpPr>
        <p:spPr>
          <a:xfrm>
            <a:off x="3742900" y="336425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chemeClr val="lt1"/>
                </a:highlight>
                <a:latin typeface="Tahoma"/>
                <a:ea typeface="Tahoma"/>
                <a:cs typeface="Tahoma"/>
                <a:sym typeface="Tahoma"/>
              </a:rPr>
              <a:t>consetetur adipiscing elit, sed do eiusmod tempor incididunt. </a:t>
            </a:r>
            <a:endParaRPr sz="1000">
              <a:solidFill>
                <a:srgbClr val="999999"/>
              </a:solidFill>
            </a:endParaRPr>
          </a:p>
        </p:txBody>
      </p:sp>
      <p:sp>
        <p:nvSpPr>
          <p:cNvPr id="513" name="Google Shape;513;p55"/>
          <p:cNvSpPr txBox="1"/>
          <p:nvPr/>
        </p:nvSpPr>
        <p:spPr>
          <a:xfrm>
            <a:off x="3742900" y="316655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2</a:t>
            </a:r>
            <a:endParaRPr b="1">
              <a:solidFill>
                <a:srgbClr val="494440"/>
              </a:solidFill>
              <a:latin typeface="Tahoma"/>
              <a:ea typeface="Tahoma"/>
              <a:cs typeface="Tahoma"/>
              <a:sym typeface="Tahoma"/>
            </a:endParaRPr>
          </a:p>
        </p:txBody>
      </p:sp>
      <p:sp>
        <p:nvSpPr>
          <p:cNvPr id="514" name="Google Shape;514;p55"/>
          <p:cNvSpPr txBox="1"/>
          <p:nvPr/>
        </p:nvSpPr>
        <p:spPr>
          <a:xfrm>
            <a:off x="3742900" y="186760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a:t>
            </a:r>
            <a:r>
              <a:rPr lang="pt-BR" sz="1000">
                <a:solidFill>
                  <a:srgbClr val="999999"/>
                </a:solidFill>
                <a:highlight>
                  <a:schemeClr val="lt1"/>
                </a:highlight>
                <a:latin typeface="Tahoma"/>
                <a:ea typeface="Tahoma"/>
                <a:cs typeface="Tahoma"/>
                <a:sym typeface="Tahoma"/>
              </a:rPr>
              <a:t>consetetur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15" name="Google Shape;515;p55"/>
          <p:cNvSpPr txBox="1"/>
          <p:nvPr/>
        </p:nvSpPr>
        <p:spPr>
          <a:xfrm>
            <a:off x="3742900" y="16699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1</a:t>
            </a:r>
            <a:endParaRPr b="1">
              <a:solidFill>
                <a:srgbClr val="494440"/>
              </a:solidFill>
              <a:latin typeface="Tahoma"/>
              <a:ea typeface="Tahoma"/>
              <a:cs typeface="Tahoma"/>
              <a:sym typeface="Tahoma"/>
            </a:endParaRPr>
          </a:p>
        </p:txBody>
      </p:sp>
      <p:pic>
        <p:nvPicPr>
          <p:cNvPr id="516" name="Google Shape;516;p55"/>
          <p:cNvPicPr preferRelativeResize="0"/>
          <p:nvPr/>
        </p:nvPicPr>
        <p:blipFill rotWithShape="1">
          <a:blip r:embed="rId4">
            <a:alphaModFix/>
          </a:blip>
          <a:srcRect l="941" r="951"/>
          <a:stretch/>
        </p:blipFill>
        <p:spPr>
          <a:xfrm>
            <a:off x="2846574" y="1669899"/>
            <a:ext cx="794700" cy="768000"/>
          </a:xfrm>
          <a:prstGeom prst="ellipse">
            <a:avLst/>
          </a:prstGeom>
          <a:noFill/>
          <a:ln w="9525" cap="flat" cmpd="sng">
            <a:solidFill>
              <a:srgbClr val="CCCCCC"/>
            </a:solidFill>
            <a:prstDash val="solid"/>
            <a:round/>
            <a:headEnd type="none" w="sm" len="sm"/>
            <a:tailEnd type="none" w="sm" len="sm"/>
          </a:ln>
        </p:spPr>
      </p:pic>
      <p:pic>
        <p:nvPicPr>
          <p:cNvPr id="517" name="Google Shape;517;p55"/>
          <p:cNvPicPr preferRelativeResize="0"/>
          <p:nvPr/>
        </p:nvPicPr>
        <p:blipFill rotWithShape="1">
          <a:blip r:embed="rId4">
            <a:alphaModFix/>
          </a:blip>
          <a:srcRect l="941" r="951"/>
          <a:stretch/>
        </p:blipFill>
        <p:spPr>
          <a:xfrm>
            <a:off x="2846574" y="3166561"/>
            <a:ext cx="794700" cy="768000"/>
          </a:xfrm>
          <a:prstGeom prst="ellipse">
            <a:avLst/>
          </a:prstGeom>
          <a:noFill/>
          <a:ln w="9525" cap="flat" cmpd="sng">
            <a:solidFill>
              <a:srgbClr val="CCCCCC"/>
            </a:solidFill>
            <a:prstDash val="solid"/>
            <a:round/>
            <a:headEnd type="none" w="sm" len="sm"/>
            <a:tailEnd type="none" w="sm" len="sm"/>
          </a:ln>
        </p:spPr>
      </p:pic>
      <p:sp>
        <p:nvSpPr>
          <p:cNvPr id="518" name="Google Shape;518;p55"/>
          <p:cNvSpPr txBox="1"/>
          <p:nvPr/>
        </p:nvSpPr>
        <p:spPr>
          <a:xfrm>
            <a:off x="6883550" y="336425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a:t>
            </a:r>
            <a:r>
              <a:rPr lang="pt-BR" sz="1000">
                <a:solidFill>
                  <a:srgbClr val="999999"/>
                </a:solidFill>
                <a:highlight>
                  <a:schemeClr val="lt1"/>
                </a:highlight>
                <a:latin typeface="Tahoma"/>
                <a:ea typeface="Tahoma"/>
                <a:cs typeface="Tahoma"/>
                <a:sym typeface="Tahoma"/>
              </a:rPr>
              <a:t>consetetur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19" name="Google Shape;519;p55"/>
          <p:cNvSpPr txBox="1"/>
          <p:nvPr/>
        </p:nvSpPr>
        <p:spPr>
          <a:xfrm>
            <a:off x="6883550" y="316655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4</a:t>
            </a:r>
            <a:endParaRPr b="1">
              <a:solidFill>
                <a:srgbClr val="494440"/>
              </a:solidFill>
              <a:latin typeface="Tahoma"/>
              <a:ea typeface="Tahoma"/>
              <a:cs typeface="Tahoma"/>
              <a:sym typeface="Tahoma"/>
            </a:endParaRPr>
          </a:p>
        </p:txBody>
      </p:sp>
      <p:sp>
        <p:nvSpPr>
          <p:cNvPr id="520" name="Google Shape;520;p55"/>
          <p:cNvSpPr txBox="1"/>
          <p:nvPr/>
        </p:nvSpPr>
        <p:spPr>
          <a:xfrm>
            <a:off x="6883550" y="186760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a:t>
            </a:r>
            <a:r>
              <a:rPr lang="pt-BR" sz="1000">
                <a:solidFill>
                  <a:srgbClr val="999999"/>
                </a:solidFill>
                <a:highlight>
                  <a:schemeClr val="lt1"/>
                </a:highlight>
                <a:latin typeface="Tahoma"/>
                <a:ea typeface="Tahoma"/>
                <a:cs typeface="Tahoma"/>
                <a:sym typeface="Tahoma"/>
              </a:rPr>
              <a:t>consetetur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21" name="Google Shape;521;p55"/>
          <p:cNvSpPr txBox="1"/>
          <p:nvPr/>
        </p:nvSpPr>
        <p:spPr>
          <a:xfrm>
            <a:off x="6883550" y="166990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3</a:t>
            </a:r>
            <a:endParaRPr b="1">
              <a:solidFill>
                <a:srgbClr val="494440"/>
              </a:solidFill>
              <a:latin typeface="Tahoma"/>
              <a:ea typeface="Tahoma"/>
              <a:cs typeface="Tahoma"/>
              <a:sym typeface="Tahoma"/>
            </a:endParaRPr>
          </a:p>
        </p:txBody>
      </p:sp>
      <p:pic>
        <p:nvPicPr>
          <p:cNvPr id="522" name="Google Shape;522;p55"/>
          <p:cNvPicPr preferRelativeResize="0"/>
          <p:nvPr/>
        </p:nvPicPr>
        <p:blipFill rotWithShape="1">
          <a:blip r:embed="rId4">
            <a:alphaModFix/>
          </a:blip>
          <a:srcRect l="941" r="951"/>
          <a:stretch/>
        </p:blipFill>
        <p:spPr>
          <a:xfrm>
            <a:off x="5987224" y="1669899"/>
            <a:ext cx="794700" cy="768000"/>
          </a:xfrm>
          <a:prstGeom prst="ellipse">
            <a:avLst/>
          </a:prstGeom>
          <a:noFill/>
          <a:ln w="9525" cap="flat" cmpd="sng">
            <a:solidFill>
              <a:srgbClr val="CCCCCC"/>
            </a:solidFill>
            <a:prstDash val="solid"/>
            <a:round/>
            <a:headEnd type="none" w="sm" len="sm"/>
            <a:tailEnd type="none" w="sm" len="sm"/>
          </a:ln>
        </p:spPr>
      </p:pic>
      <p:pic>
        <p:nvPicPr>
          <p:cNvPr id="523" name="Google Shape;523;p55"/>
          <p:cNvPicPr preferRelativeResize="0"/>
          <p:nvPr/>
        </p:nvPicPr>
        <p:blipFill rotWithShape="1">
          <a:blip r:embed="rId4">
            <a:alphaModFix/>
          </a:blip>
          <a:srcRect l="941" r="951"/>
          <a:stretch/>
        </p:blipFill>
        <p:spPr>
          <a:xfrm>
            <a:off x="5987224" y="3166561"/>
            <a:ext cx="794700" cy="768000"/>
          </a:xfrm>
          <a:prstGeom prst="ellipse">
            <a:avLst/>
          </a:prstGeom>
          <a:noFill/>
          <a:ln w="9525" cap="flat" cmpd="sng">
            <a:solidFill>
              <a:srgbClr val="CCCCCC"/>
            </a:solidFill>
            <a:prstDash val="solid"/>
            <a:round/>
            <a:headEnd type="none" w="sm" len="sm"/>
            <a:tailEnd type="none" w="sm" len="sm"/>
          </a:ln>
        </p:spPr>
      </p:pic>
      <p:pic>
        <p:nvPicPr>
          <p:cNvPr id="524" name="Google Shape;524;p55"/>
          <p:cNvPicPr preferRelativeResize="0"/>
          <p:nvPr/>
        </p:nvPicPr>
        <p:blipFill rotWithShape="1">
          <a:blip r:embed="rId4">
            <a:alphaModFix/>
          </a:blip>
          <a:srcRect l="22842" r="22847"/>
          <a:stretch/>
        </p:blipFill>
        <p:spPr>
          <a:xfrm>
            <a:off x="740875" y="1524575"/>
            <a:ext cx="1549800" cy="2706000"/>
          </a:xfrm>
          <a:prstGeom prst="rect">
            <a:avLst/>
          </a:prstGeom>
          <a:noFill/>
          <a:ln>
            <a:no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cxnSp>
        <p:nvCxnSpPr>
          <p:cNvPr id="529" name="Google Shape;529;p56"/>
          <p:cNvCxnSpPr/>
          <p:nvPr/>
        </p:nvCxnSpPr>
        <p:spPr>
          <a:xfrm rot="10800000">
            <a:off x="654450" y="2725175"/>
            <a:ext cx="7835100" cy="0"/>
          </a:xfrm>
          <a:prstGeom prst="straightConnector1">
            <a:avLst/>
          </a:prstGeom>
          <a:noFill/>
          <a:ln w="19050" cap="flat" cmpd="sng">
            <a:solidFill>
              <a:schemeClr val="dk2"/>
            </a:solidFill>
            <a:prstDash val="solid"/>
            <a:round/>
            <a:headEnd type="none" w="med" len="med"/>
            <a:tailEnd type="none" w="med" len="med"/>
          </a:ln>
        </p:spPr>
      </p:cxnSp>
      <p:sp>
        <p:nvSpPr>
          <p:cNvPr id="530" name="Google Shape;530;p56"/>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41</a:t>
            </a:fld>
            <a:endParaRPr/>
          </a:p>
        </p:txBody>
      </p:sp>
      <p:pic>
        <p:nvPicPr>
          <p:cNvPr id="531" name="Google Shape;531;p56"/>
          <p:cNvPicPr preferRelativeResize="0"/>
          <p:nvPr/>
        </p:nvPicPr>
        <p:blipFill rotWithShape="1">
          <a:blip r:embed="rId3">
            <a:alphaModFix/>
          </a:blip>
          <a:srcRect l="941" r="951"/>
          <a:stretch/>
        </p:blipFill>
        <p:spPr>
          <a:xfrm>
            <a:off x="2309050" y="1446599"/>
            <a:ext cx="964500" cy="932100"/>
          </a:xfrm>
          <a:prstGeom prst="ellipse">
            <a:avLst/>
          </a:prstGeom>
          <a:noFill/>
          <a:ln w="9525" cap="flat" cmpd="sng">
            <a:solidFill>
              <a:srgbClr val="CCCCCC"/>
            </a:solidFill>
            <a:prstDash val="solid"/>
            <a:round/>
            <a:headEnd type="none" w="sm" len="sm"/>
            <a:tailEnd type="none" w="sm" len="sm"/>
          </a:ln>
        </p:spPr>
      </p:pic>
      <p:pic>
        <p:nvPicPr>
          <p:cNvPr id="532" name="Google Shape;532;p56"/>
          <p:cNvPicPr preferRelativeResize="0"/>
          <p:nvPr/>
        </p:nvPicPr>
        <p:blipFill rotWithShape="1">
          <a:blip r:embed="rId3">
            <a:alphaModFix/>
          </a:blip>
          <a:srcRect l="941" r="951"/>
          <a:stretch/>
        </p:blipFill>
        <p:spPr>
          <a:xfrm>
            <a:off x="4121800" y="1446599"/>
            <a:ext cx="964500" cy="932100"/>
          </a:xfrm>
          <a:prstGeom prst="ellipse">
            <a:avLst/>
          </a:prstGeom>
          <a:noFill/>
          <a:ln w="9525" cap="flat" cmpd="sng">
            <a:solidFill>
              <a:srgbClr val="CCCCCC"/>
            </a:solidFill>
            <a:prstDash val="solid"/>
            <a:round/>
            <a:headEnd type="none" w="sm" len="sm"/>
            <a:tailEnd type="none" w="sm" len="sm"/>
          </a:ln>
        </p:spPr>
      </p:pic>
      <p:pic>
        <p:nvPicPr>
          <p:cNvPr id="533" name="Google Shape;533;p56"/>
          <p:cNvPicPr preferRelativeResize="0"/>
          <p:nvPr/>
        </p:nvPicPr>
        <p:blipFill rotWithShape="1">
          <a:blip r:embed="rId3">
            <a:alphaModFix/>
          </a:blip>
          <a:srcRect l="941" r="951"/>
          <a:stretch/>
        </p:blipFill>
        <p:spPr>
          <a:xfrm>
            <a:off x="5870475" y="1446599"/>
            <a:ext cx="964500" cy="932100"/>
          </a:xfrm>
          <a:prstGeom prst="ellipse">
            <a:avLst/>
          </a:prstGeom>
          <a:noFill/>
          <a:ln w="9525" cap="flat" cmpd="sng">
            <a:solidFill>
              <a:srgbClr val="CCCCCC"/>
            </a:solidFill>
            <a:prstDash val="solid"/>
            <a:round/>
            <a:headEnd type="none" w="sm" len="sm"/>
            <a:tailEnd type="none" w="sm" len="sm"/>
          </a:ln>
        </p:spPr>
      </p:pic>
      <p:pic>
        <p:nvPicPr>
          <p:cNvPr id="534" name="Google Shape;534;p56"/>
          <p:cNvPicPr preferRelativeResize="0"/>
          <p:nvPr/>
        </p:nvPicPr>
        <p:blipFill rotWithShape="1">
          <a:blip r:embed="rId3">
            <a:alphaModFix/>
          </a:blip>
          <a:srcRect l="941" r="951"/>
          <a:stretch/>
        </p:blipFill>
        <p:spPr>
          <a:xfrm>
            <a:off x="528325" y="1446599"/>
            <a:ext cx="964500" cy="932100"/>
          </a:xfrm>
          <a:prstGeom prst="ellipse">
            <a:avLst/>
          </a:prstGeom>
          <a:noFill/>
          <a:ln w="9525" cap="flat" cmpd="sng">
            <a:solidFill>
              <a:srgbClr val="CCCCCC"/>
            </a:solidFill>
            <a:prstDash val="solid"/>
            <a:round/>
            <a:headEnd type="none" w="sm" len="sm"/>
            <a:tailEnd type="none" w="sm" len="sm"/>
          </a:ln>
        </p:spPr>
      </p:pic>
      <p:pic>
        <p:nvPicPr>
          <p:cNvPr id="535" name="Google Shape;535;p56"/>
          <p:cNvPicPr preferRelativeResize="0"/>
          <p:nvPr/>
        </p:nvPicPr>
        <p:blipFill rotWithShape="1">
          <a:blip r:embed="rId3">
            <a:alphaModFix/>
          </a:blip>
          <a:srcRect l="941" r="951"/>
          <a:stretch/>
        </p:blipFill>
        <p:spPr>
          <a:xfrm>
            <a:off x="7651208" y="1446599"/>
            <a:ext cx="964500" cy="932100"/>
          </a:xfrm>
          <a:prstGeom prst="ellipse">
            <a:avLst/>
          </a:prstGeom>
          <a:noFill/>
          <a:ln w="9525" cap="flat" cmpd="sng">
            <a:solidFill>
              <a:srgbClr val="CCCCCC"/>
            </a:solidFill>
            <a:prstDash val="solid"/>
            <a:round/>
            <a:headEnd type="none" w="sm" len="sm"/>
            <a:tailEnd type="none" w="sm" len="sm"/>
          </a:ln>
        </p:spPr>
      </p:pic>
      <p:sp>
        <p:nvSpPr>
          <p:cNvPr id="536" name="Google Shape;536;p56"/>
          <p:cNvSpPr txBox="1"/>
          <p:nvPr/>
        </p:nvSpPr>
        <p:spPr>
          <a:xfrm>
            <a:off x="244075"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37" name="Google Shape;537;p56"/>
          <p:cNvSpPr txBox="1"/>
          <p:nvPr/>
        </p:nvSpPr>
        <p:spPr>
          <a:xfrm>
            <a:off x="2024800"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38" name="Google Shape;538;p56"/>
          <p:cNvSpPr txBox="1"/>
          <p:nvPr/>
        </p:nvSpPr>
        <p:spPr>
          <a:xfrm>
            <a:off x="3837550"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39" name="Google Shape;539;p56"/>
          <p:cNvSpPr txBox="1"/>
          <p:nvPr/>
        </p:nvSpPr>
        <p:spPr>
          <a:xfrm>
            <a:off x="7367588"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40" name="Google Shape;540;p56"/>
          <p:cNvSpPr txBox="1"/>
          <p:nvPr/>
        </p:nvSpPr>
        <p:spPr>
          <a:xfrm>
            <a:off x="5586225" y="3171075"/>
            <a:ext cx="1533000" cy="194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 consectetur adipiscing elit, sed do eiusmod tempor incididunt </a:t>
            </a:r>
            <a:endParaRPr sz="1000">
              <a:solidFill>
                <a:srgbClr val="999999"/>
              </a:solidFill>
              <a:highlight>
                <a:srgbClr val="FFFFFF"/>
              </a:highlight>
              <a:latin typeface="Tahoma"/>
              <a:ea typeface="Tahoma"/>
              <a:cs typeface="Tahoma"/>
              <a:sym typeface="Tahoma"/>
            </a:endParaRPr>
          </a:p>
          <a:p>
            <a:pPr marL="0" lvl="0" indent="0" algn="ctr"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41" name="Google Shape;541;p56"/>
          <p:cNvSpPr txBox="1"/>
          <p:nvPr/>
        </p:nvSpPr>
        <p:spPr>
          <a:xfrm>
            <a:off x="344425"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rgbClr val="494440"/>
                </a:solidFill>
                <a:latin typeface="Tahoma"/>
                <a:ea typeface="Tahoma"/>
                <a:cs typeface="Tahoma"/>
                <a:sym typeface="Tahoma"/>
              </a:rPr>
              <a:t>Título 1</a:t>
            </a:r>
            <a:endParaRPr b="1">
              <a:solidFill>
                <a:srgbClr val="494440"/>
              </a:solidFill>
              <a:latin typeface="Tahoma"/>
              <a:ea typeface="Tahoma"/>
              <a:cs typeface="Tahoma"/>
              <a:sym typeface="Tahoma"/>
            </a:endParaRPr>
          </a:p>
        </p:txBody>
      </p:sp>
      <p:sp>
        <p:nvSpPr>
          <p:cNvPr id="542" name="Google Shape;542;p56"/>
          <p:cNvSpPr txBox="1"/>
          <p:nvPr/>
        </p:nvSpPr>
        <p:spPr>
          <a:xfrm>
            <a:off x="2125150"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rgbClr val="494440"/>
                </a:solidFill>
                <a:latin typeface="Tahoma"/>
                <a:ea typeface="Tahoma"/>
                <a:cs typeface="Tahoma"/>
                <a:sym typeface="Tahoma"/>
              </a:rPr>
              <a:t>Título 2</a:t>
            </a:r>
            <a:endParaRPr b="1">
              <a:solidFill>
                <a:srgbClr val="494440"/>
              </a:solidFill>
              <a:latin typeface="Tahoma"/>
              <a:ea typeface="Tahoma"/>
              <a:cs typeface="Tahoma"/>
              <a:sym typeface="Tahoma"/>
            </a:endParaRPr>
          </a:p>
        </p:txBody>
      </p:sp>
      <p:sp>
        <p:nvSpPr>
          <p:cNvPr id="543" name="Google Shape;543;p56"/>
          <p:cNvSpPr txBox="1"/>
          <p:nvPr/>
        </p:nvSpPr>
        <p:spPr>
          <a:xfrm>
            <a:off x="3937900"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rgbClr val="494440"/>
                </a:solidFill>
                <a:latin typeface="Tahoma"/>
                <a:ea typeface="Tahoma"/>
                <a:cs typeface="Tahoma"/>
                <a:sym typeface="Tahoma"/>
              </a:rPr>
              <a:t>Título 3</a:t>
            </a:r>
            <a:endParaRPr b="1">
              <a:solidFill>
                <a:srgbClr val="494440"/>
              </a:solidFill>
              <a:latin typeface="Tahoma"/>
              <a:ea typeface="Tahoma"/>
              <a:cs typeface="Tahoma"/>
              <a:sym typeface="Tahoma"/>
            </a:endParaRPr>
          </a:p>
        </p:txBody>
      </p:sp>
      <p:sp>
        <p:nvSpPr>
          <p:cNvPr id="544" name="Google Shape;544;p56"/>
          <p:cNvSpPr txBox="1"/>
          <p:nvPr/>
        </p:nvSpPr>
        <p:spPr>
          <a:xfrm>
            <a:off x="5686575"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rgbClr val="403B37"/>
                </a:solidFill>
              </a:rPr>
              <a:t>Título 4</a:t>
            </a:r>
            <a:endParaRPr b="1">
              <a:solidFill>
                <a:srgbClr val="403B37"/>
              </a:solidFill>
            </a:endParaRPr>
          </a:p>
        </p:txBody>
      </p:sp>
      <p:sp>
        <p:nvSpPr>
          <p:cNvPr id="545" name="Google Shape;545;p56"/>
          <p:cNvSpPr txBox="1"/>
          <p:nvPr/>
        </p:nvSpPr>
        <p:spPr>
          <a:xfrm>
            <a:off x="7467263" y="2973375"/>
            <a:ext cx="1332300" cy="23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b="1">
                <a:solidFill>
                  <a:schemeClr val="dk2"/>
                </a:solidFill>
                <a:latin typeface="Tahoma"/>
                <a:ea typeface="Tahoma"/>
                <a:cs typeface="Tahoma"/>
                <a:sym typeface="Tahoma"/>
              </a:rPr>
              <a:t>Título 5</a:t>
            </a:r>
            <a:endParaRPr b="1">
              <a:solidFill>
                <a:schemeClr val="dk2"/>
              </a:solidFill>
              <a:latin typeface="Tahoma"/>
              <a:ea typeface="Tahoma"/>
              <a:cs typeface="Tahoma"/>
              <a:sym typeface="Tahoma"/>
            </a:endParaRPr>
          </a:p>
        </p:txBody>
      </p:sp>
      <p:sp>
        <p:nvSpPr>
          <p:cNvPr id="546" name="Google Shape;546;p56"/>
          <p:cNvSpPr/>
          <p:nvPr/>
        </p:nvSpPr>
        <p:spPr>
          <a:xfrm rot="8100000">
            <a:off x="8036692"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56"/>
          <p:cNvSpPr/>
          <p:nvPr/>
        </p:nvSpPr>
        <p:spPr>
          <a:xfrm rot="8100000">
            <a:off x="6255993"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56"/>
          <p:cNvSpPr/>
          <p:nvPr/>
        </p:nvSpPr>
        <p:spPr>
          <a:xfrm rot="8100000">
            <a:off x="4507318"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56"/>
          <p:cNvSpPr/>
          <p:nvPr/>
        </p:nvSpPr>
        <p:spPr>
          <a:xfrm rot="8100000">
            <a:off x="2694568"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56"/>
          <p:cNvSpPr/>
          <p:nvPr/>
        </p:nvSpPr>
        <p:spPr>
          <a:xfrm rot="8100000">
            <a:off x="913843" y="2625836"/>
            <a:ext cx="193464" cy="193464"/>
          </a:xfrm>
          <a:prstGeom prst="rect">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56"/>
          <p:cNvSpPr/>
          <p:nvPr/>
        </p:nvSpPr>
        <p:spPr>
          <a:xfrm>
            <a:off x="482150" y="2680925"/>
            <a:ext cx="88500" cy="88500"/>
          </a:xfrm>
          <a:prstGeom prst="ellipse">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56"/>
          <p:cNvSpPr/>
          <p:nvPr/>
        </p:nvSpPr>
        <p:spPr>
          <a:xfrm rot="10800000">
            <a:off x="8578050" y="2678325"/>
            <a:ext cx="88500" cy="88500"/>
          </a:xfrm>
          <a:prstGeom prst="ellipse">
            <a:avLst/>
          </a:prstGeom>
          <a:solidFill>
            <a:srgbClr val="FFFFFF"/>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56"/>
          <p:cNvSpPr txBox="1"/>
          <p:nvPr/>
        </p:nvSpPr>
        <p:spPr>
          <a:xfrm rot="10800000" flipH="1">
            <a:off x="914425" y="2591601"/>
            <a:ext cx="192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a:t>
            </a:r>
            <a:endParaRPr sz="800" b="1">
              <a:solidFill>
                <a:srgbClr val="EA9B3E"/>
              </a:solidFill>
            </a:endParaRPr>
          </a:p>
        </p:txBody>
      </p:sp>
      <p:sp>
        <p:nvSpPr>
          <p:cNvPr id="554" name="Google Shape;554;p56"/>
          <p:cNvSpPr txBox="1"/>
          <p:nvPr/>
        </p:nvSpPr>
        <p:spPr>
          <a:xfrm flipH="1">
            <a:off x="2666724" y="2602125"/>
            <a:ext cx="345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II</a:t>
            </a:r>
            <a:endParaRPr sz="800" b="1">
              <a:solidFill>
                <a:srgbClr val="EA9B3E"/>
              </a:solidFill>
            </a:endParaRPr>
          </a:p>
        </p:txBody>
      </p:sp>
      <p:sp>
        <p:nvSpPr>
          <p:cNvPr id="555" name="Google Shape;555;p56"/>
          <p:cNvSpPr txBox="1"/>
          <p:nvPr/>
        </p:nvSpPr>
        <p:spPr>
          <a:xfrm flipH="1">
            <a:off x="4475886" y="2602125"/>
            <a:ext cx="345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III</a:t>
            </a:r>
            <a:endParaRPr sz="800" b="1">
              <a:solidFill>
                <a:srgbClr val="EA9B3E"/>
              </a:solidFill>
            </a:endParaRPr>
          </a:p>
        </p:txBody>
      </p:sp>
      <p:sp>
        <p:nvSpPr>
          <p:cNvPr id="556" name="Google Shape;556;p56"/>
          <p:cNvSpPr txBox="1"/>
          <p:nvPr/>
        </p:nvSpPr>
        <p:spPr>
          <a:xfrm flipH="1">
            <a:off x="6196086" y="2591600"/>
            <a:ext cx="345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VI</a:t>
            </a:r>
            <a:endParaRPr sz="800" b="1">
              <a:solidFill>
                <a:srgbClr val="EA9B3E"/>
              </a:solidFill>
            </a:endParaRPr>
          </a:p>
        </p:txBody>
      </p:sp>
      <p:sp>
        <p:nvSpPr>
          <p:cNvPr id="557" name="Google Shape;557;p56"/>
          <p:cNvSpPr txBox="1"/>
          <p:nvPr/>
        </p:nvSpPr>
        <p:spPr>
          <a:xfrm flipH="1">
            <a:off x="7996611" y="2591600"/>
            <a:ext cx="345300" cy="2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800" b="1">
                <a:solidFill>
                  <a:srgbClr val="EA9B3E"/>
                </a:solidFill>
              </a:rPr>
              <a:t>V</a:t>
            </a:r>
            <a:endParaRPr sz="800" b="1">
              <a:solidFill>
                <a:srgbClr val="EA9B3E"/>
              </a:solidFill>
            </a:endParaRPr>
          </a:p>
        </p:txBody>
      </p:sp>
      <p:sp>
        <p:nvSpPr>
          <p:cNvPr id="558" name="Google Shape;558;p56"/>
          <p:cNvSpPr txBox="1"/>
          <p:nvPr/>
        </p:nvSpPr>
        <p:spPr>
          <a:xfrm>
            <a:off x="1026300" y="467800"/>
            <a:ext cx="7091400" cy="42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pt-BR" sz="2400" b="1">
                <a:solidFill>
                  <a:srgbClr val="403B37"/>
                </a:solidFill>
                <a:latin typeface="Tahoma"/>
                <a:ea typeface="Tahoma"/>
                <a:cs typeface="Tahoma"/>
                <a:sym typeface="Tahoma"/>
              </a:rPr>
              <a:t>TÍTULO DO SLIDE CENTRALIZADO AQUI</a:t>
            </a:r>
            <a:endParaRPr sz="2400" b="1">
              <a:solidFill>
                <a:srgbClr val="403B37"/>
              </a:solidFill>
              <a:latin typeface="Tahoma"/>
              <a:ea typeface="Tahoma"/>
              <a:cs typeface="Tahoma"/>
              <a:sym typeface="Tahoma"/>
            </a:endParaRPr>
          </a:p>
        </p:txBody>
      </p:sp>
      <p:cxnSp>
        <p:nvCxnSpPr>
          <p:cNvPr id="559" name="Google Shape;559;p56"/>
          <p:cNvCxnSpPr/>
          <p:nvPr/>
        </p:nvCxnSpPr>
        <p:spPr>
          <a:xfrm>
            <a:off x="4127075" y="998450"/>
            <a:ext cx="853500" cy="0"/>
          </a:xfrm>
          <a:prstGeom prst="straightConnector1">
            <a:avLst/>
          </a:prstGeom>
          <a:noFill/>
          <a:ln w="38100" cap="flat" cmpd="sng">
            <a:solidFill>
              <a:schemeClr val="accent4"/>
            </a:solidFill>
            <a:prstDash val="solid"/>
            <a:round/>
            <a:headEnd type="none" w="med" len="med"/>
            <a:tailEnd type="none" w="med" len="med"/>
          </a:ln>
        </p:spPr>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57"/>
          <p:cNvSpPr txBox="1">
            <a:spLocks noGrp="1"/>
          </p:cNvSpPr>
          <p:nvPr>
            <p:ph type="sldNum" idx="4294967295"/>
          </p:nvPr>
        </p:nvSpPr>
        <p:spPr>
          <a:xfrm>
            <a:off x="7888203" y="238550"/>
            <a:ext cx="6939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solidFill>
                  <a:srgbClr val="494440"/>
                </a:solidFill>
              </a:rPr>
              <a:t>42</a:t>
            </a:fld>
            <a:endParaRPr>
              <a:solidFill>
                <a:srgbClr val="494440"/>
              </a:solidFill>
            </a:endParaRPr>
          </a:p>
        </p:txBody>
      </p:sp>
      <p:sp>
        <p:nvSpPr>
          <p:cNvPr id="565" name="Google Shape;565;p57"/>
          <p:cNvSpPr txBox="1"/>
          <p:nvPr/>
        </p:nvSpPr>
        <p:spPr>
          <a:xfrm>
            <a:off x="581775" y="1213550"/>
            <a:ext cx="2651700" cy="2250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TÍTULO</a:t>
            </a:r>
            <a:endParaRPr sz="4800" b="1">
              <a:solidFill>
                <a:srgbClr val="494440"/>
              </a:solidFill>
              <a:latin typeface="Tahoma"/>
              <a:ea typeface="Tahoma"/>
              <a:cs typeface="Tahoma"/>
              <a:sym typeface="Tahoma"/>
            </a:endParaRPr>
          </a:p>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2 OU 3</a:t>
            </a:r>
            <a:endParaRPr sz="4800" b="1">
              <a:solidFill>
                <a:srgbClr val="494440"/>
              </a:solidFill>
              <a:latin typeface="Tahoma"/>
              <a:ea typeface="Tahoma"/>
              <a:cs typeface="Tahoma"/>
              <a:sym typeface="Tahoma"/>
            </a:endParaRPr>
          </a:p>
          <a:p>
            <a:pPr marL="0" lvl="0" indent="0" algn="l" rtl="0">
              <a:lnSpc>
                <a:spcPct val="100000"/>
              </a:lnSpc>
              <a:spcBef>
                <a:spcPts val="0"/>
              </a:spcBef>
              <a:spcAft>
                <a:spcPts val="0"/>
              </a:spcAft>
              <a:buNone/>
            </a:pPr>
            <a:r>
              <a:rPr lang="pt-BR" sz="4800" b="1">
                <a:solidFill>
                  <a:srgbClr val="494440"/>
                </a:solidFill>
                <a:latin typeface="Tahoma"/>
                <a:ea typeface="Tahoma"/>
                <a:cs typeface="Tahoma"/>
                <a:sym typeface="Tahoma"/>
              </a:rPr>
              <a:t>LINHAS</a:t>
            </a:r>
            <a:endParaRPr sz="4800" b="1">
              <a:solidFill>
                <a:srgbClr val="494440"/>
              </a:solidFill>
              <a:latin typeface="Tahoma"/>
              <a:ea typeface="Tahoma"/>
              <a:cs typeface="Tahoma"/>
              <a:sym typeface="Tahoma"/>
            </a:endParaRPr>
          </a:p>
        </p:txBody>
      </p:sp>
      <p:sp>
        <p:nvSpPr>
          <p:cNvPr id="566" name="Google Shape;566;p57"/>
          <p:cNvSpPr txBox="1"/>
          <p:nvPr/>
        </p:nvSpPr>
        <p:spPr>
          <a:xfrm>
            <a:off x="3273500" y="1327200"/>
            <a:ext cx="2538000" cy="248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b="1">
                <a:solidFill>
                  <a:srgbClr val="7F7870"/>
                </a:solidFill>
                <a:latin typeface="Tahoma"/>
                <a:ea typeface="Tahoma"/>
                <a:cs typeface="Tahoma"/>
                <a:sym typeface="Tahoma"/>
              </a:rPr>
              <a:t>Lorem ipsum dolor sit amet, consectetur adipiscing elit, sed do eiusmod tempor incididunt ut labore et dolore magna aliqua. Ut enim ad minim veniam, quis nostrud exercitation ullamco laboris nisi ut aliquip ex ea commodo.</a:t>
            </a:r>
            <a:endParaRPr b="1">
              <a:solidFill>
                <a:srgbClr val="7F7870"/>
              </a:solidFill>
              <a:latin typeface="Tahoma"/>
              <a:ea typeface="Tahoma"/>
              <a:cs typeface="Tahoma"/>
              <a:sym typeface="Tahoma"/>
            </a:endParaRPr>
          </a:p>
        </p:txBody>
      </p:sp>
      <p:sp>
        <p:nvSpPr>
          <p:cNvPr id="567" name="Google Shape;567;p57"/>
          <p:cNvSpPr txBox="1"/>
          <p:nvPr/>
        </p:nvSpPr>
        <p:spPr>
          <a:xfrm>
            <a:off x="6809450" y="2317813"/>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68" name="Google Shape;568;p57"/>
          <p:cNvSpPr txBox="1"/>
          <p:nvPr/>
        </p:nvSpPr>
        <p:spPr>
          <a:xfrm>
            <a:off x="6809450" y="2120113"/>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3</a:t>
            </a:r>
            <a:endParaRPr b="1">
              <a:solidFill>
                <a:srgbClr val="494440"/>
              </a:solidFill>
              <a:latin typeface="Tahoma"/>
              <a:ea typeface="Tahoma"/>
              <a:cs typeface="Tahoma"/>
              <a:sym typeface="Tahoma"/>
            </a:endParaRPr>
          </a:p>
        </p:txBody>
      </p:sp>
      <p:sp>
        <p:nvSpPr>
          <p:cNvPr id="569" name="Google Shape;569;p57"/>
          <p:cNvSpPr txBox="1"/>
          <p:nvPr/>
        </p:nvSpPr>
        <p:spPr>
          <a:xfrm>
            <a:off x="6809450" y="3720450"/>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70" name="Google Shape;570;p57"/>
          <p:cNvSpPr txBox="1"/>
          <p:nvPr/>
        </p:nvSpPr>
        <p:spPr>
          <a:xfrm>
            <a:off x="6809450" y="3522750"/>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4</a:t>
            </a:r>
            <a:endParaRPr b="1">
              <a:solidFill>
                <a:srgbClr val="494440"/>
              </a:solidFill>
              <a:latin typeface="Tahoma"/>
              <a:ea typeface="Tahoma"/>
              <a:cs typeface="Tahoma"/>
              <a:sym typeface="Tahoma"/>
            </a:endParaRPr>
          </a:p>
        </p:txBody>
      </p:sp>
      <p:sp>
        <p:nvSpPr>
          <p:cNvPr id="571" name="Google Shape;571;p57"/>
          <p:cNvSpPr txBox="1"/>
          <p:nvPr/>
        </p:nvSpPr>
        <p:spPr>
          <a:xfrm>
            <a:off x="6809450" y="994525"/>
            <a:ext cx="2005200" cy="103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Lorem ipsum dolor sit amet, consetetur adipiscing elit, sed do eiusmod tempor incididunt. Lorem ipsum dolor sit amet</a:t>
            </a:r>
            <a:endParaRPr sz="1000">
              <a:solidFill>
                <a:srgbClr val="999999"/>
              </a:solidFill>
              <a:highlight>
                <a:srgbClr val="FFFFFF"/>
              </a:highlight>
              <a:latin typeface="Tahoma"/>
              <a:ea typeface="Tahoma"/>
              <a:cs typeface="Tahoma"/>
              <a:sym typeface="Tahoma"/>
            </a:endParaRPr>
          </a:p>
          <a:p>
            <a:pPr marL="0" lvl="0" indent="0" algn="l" rtl="0">
              <a:spcBef>
                <a:spcPts val="0"/>
              </a:spcBef>
              <a:spcAft>
                <a:spcPts val="0"/>
              </a:spcAft>
              <a:buNone/>
            </a:pPr>
            <a:r>
              <a:rPr lang="pt-BR" sz="1000">
                <a:solidFill>
                  <a:srgbClr val="999999"/>
                </a:solidFill>
                <a:highlight>
                  <a:srgbClr val="FFFFFF"/>
                </a:highlight>
                <a:latin typeface="Tahoma"/>
                <a:ea typeface="Tahoma"/>
                <a:cs typeface="Tahoma"/>
                <a:sym typeface="Tahoma"/>
              </a:rPr>
              <a:t> </a:t>
            </a:r>
            <a:endParaRPr sz="1000">
              <a:solidFill>
                <a:srgbClr val="999999"/>
              </a:solidFill>
            </a:endParaRPr>
          </a:p>
        </p:txBody>
      </p:sp>
      <p:sp>
        <p:nvSpPr>
          <p:cNvPr id="572" name="Google Shape;572;p57"/>
          <p:cNvSpPr txBox="1"/>
          <p:nvPr/>
        </p:nvSpPr>
        <p:spPr>
          <a:xfrm>
            <a:off x="6809450" y="796825"/>
            <a:ext cx="1332300" cy="23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b="1">
                <a:solidFill>
                  <a:srgbClr val="494440"/>
                </a:solidFill>
                <a:latin typeface="Tahoma"/>
                <a:ea typeface="Tahoma"/>
                <a:cs typeface="Tahoma"/>
                <a:sym typeface="Tahoma"/>
              </a:rPr>
              <a:t>Título 4</a:t>
            </a:r>
            <a:endParaRPr b="1">
              <a:solidFill>
                <a:srgbClr val="494440"/>
              </a:solidFill>
              <a:latin typeface="Tahoma"/>
              <a:ea typeface="Tahoma"/>
              <a:cs typeface="Tahoma"/>
              <a:sym typeface="Tahoma"/>
            </a:endParaRPr>
          </a:p>
        </p:txBody>
      </p:sp>
      <p:pic>
        <p:nvPicPr>
          <p:cNvPr id="573" name="Google Shape;573;p57"/>
          <p:cNvPicPr preferRelativeResize="0"/>
          <p:nvPr/>
        </p:nvPicPr>
        <p:blipFill rotWithShape="1">
          <a:blip r:embed="rId3">
            <a:alphaModFix/>
          </a:blip>
          <a:srcRect l="941" r="951"/>
          <a:stretch/>
        </p:blipFill>
        <p:spPr>
          <a:xfrm>
            <a:off x="5913124" y="796824"/>
            <a:ext cx="794700" cy="768000"/>
          </a:xfrm>
          <a:prstGeom prst="ellipse">
            <a:avLst/>
          </a:prstGeom>
          <a:noFill/>
          <a:ln w="9525" cap="flat" cmpd="sng">
            <a:solidFill>
              <a:srgbClr val="CCCCCC"/>
            </a:solidFill>
            <a:prstDash val="solid"/>
            <a:round/>
            <a:headEnd type="none" w="sm" len="sm"/>
            <a:tailEnd type="none" w="sm" len="sm"/>
          </a:ln>
        </p:spPr>
      </p:pic>
      <p:pic>
        <p:nvPicPr>
          <p:cNvPr id="574" name="Google Shape;574;p57"/>
          <p:cNvPicPr preferRelativeResize="0"/>
          <p:nvPr/>
        </p:nvPicPr>
        <p:blipFill rotWithShape="1">
          <a:blip r:embed="rId3">
            <a:alphaModFix/>
          </a:blip>
          <a:srcRect l="941" r="951"/>
          <a:stretch/>
        </p:blipFill>
        <p:spPr>
          <a:xfrm>
            <a:off x="5913124" y="2120124"/>
            <a:ext cx="794700" cy="768000"/>
          </a:xfrm>
          <a:prstGeom prst="ellipse">
            <a:avLst/>
          </a:prstGeom>
          <a:noFill/>
          <a:ln w="9525" cap="flat" cmpd="sng">
            <a:solidFill>
              <a:srgbClr val="CCCCCC"/>
            </a:solidFill>
            <a:prstDash val="solid"/>
            <a:round/>
            <a:headEnd type="none" w="sm" len="sm"/>
            <a:tailEnd type="none" w="sm" len="sm"/>
          </a:ln>
        </p:spPr>
      </p:pic>
      <p:pic>
        <p:nvPicPr>
          <p:cNvPr id="575" name="Google Shape;575;p57"/>
          <p:cNvPicPr preferRelativeResize="0"/>
          <p:nvPr/>
        </p:nvPicPr>
        <p:blipFill rotWithShape="1">
          <a:blip r:embed="rId3">
            <a:alphaModFix/>
          </a:blip>
          <a:srcRect l="941" r="951"/>
          <a:stretch/>
        </p:blipFill>
        <p:spPr>
          <a:xfrm>
            <a:off x="5913124" y="3522749"/>
            <a:ext cx="794700" cy="768000"/>
          </a:xfrm>
          <a:prstGeom prst="ellipse">
            <a:avLst/>
          </a:prstGeom>
          <a:noFill/>
          <a:ln w="9525" cap="flat" cmpd="sng">
            <a:solidFill>
              <a:srgbClr val="CCCCCC"/>
            </a:solidFill>
            <a:prstDash val="solid"/>
            <a:round/>
            <a:headEnd type="none" w="sm" len="sm"/>
            <a:tailEnd type="none" w="sm" len="sm"/>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79"/>
        <p:cNvGrpSpPr/>
        <p:nvPr/>
      </p:nvGrpSpPr>
      <p:grpSpPr>
        <a:xfrm>
          <a:off x="0" y="0"/>
          <a:ext cx="0" cy="0"/>
          <a:chOff x="0" y="0"/>
          <a:chExt cx="0" cy="0"/>
        </a:xfrm>
      </p:grpSpPr>
      <p:grpSp>
        <p:nvGrpSpPr>
          <p:cNvPr id="580" name="Google Shape;580;p58"/>
          <p:cNvGrpSpPr/>
          <p:nvPr/>
        </p:nvGrpSpPr>
        <p:grpSpPr>
          <a:xfrm>
            <a:off x="564604" y="3552275"/>
            <a:ext cx="3093096" cy="1369469"/>
            <a:chOff x="523404" y="3552275"/>
            <a:chExt cx="3093096" cy="1369469"/>
          </a:xfrm>
        </p:grpSpPr>
        <p:sp>
          <p:nvSpPr>
            <p:cNvPr id="581" name="Google Shape;581;p58"/>
            <p:cNvSpPr txBox="1"/>
            <p:nvPr/>
          </p:nvSpPr>
          <p:spPr>
            <a:xfrm>
              <a:off x="843925" y="3633030"/>
              <a:ext cx="1386600" cy="299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totvs.com</a:t>
              </a:r>
              <a:endParaRPr sz="1000">
                <a:solidFill>
                  <a:srgbClr val="FFFFFF"/>
                </a:solidFill>
              </a:endParaRPr>
            </a:p>
          </p:txBody>
        </p:sp>
        <p:sp>
          <p:nvSpPr>
            <p:cNvPr id="582" name="Google Shape;582;p58"/>
            <p:cNvSpPr txBox="1"/>
            <p:nvPr/>
          </p:nvSpPr>
          <p:spPr>
            <a:xfrm>
              <a:off x="843925" y="4108700"/>
              <a:ext cx="1386600" cy="2286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a:t>
              </a:r>
              <a:endParaRPr sz="1000">
                <a:solidFill>
                  <a:srgbClr val="FFFFFF"/>
                </a:solidFill>
              </a:endParaRPr>
            </a:p>
          </p:txBody>
        </p:sp>
        <p:sp>
          <p:nvSpPr>
            <p:cNvPr id="583" name="Google Shape;583;p58"/>
            <p:cNvSpPr txBox="1"/>
            <p:nvPr/>
          </p:nvSpPr>
          <p:spPr>
            <a:xfrm>
              <a:off x="843925" y="4538325"/>
              <a:ext cx="1070400" cy="2286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a:t>
              </a:r>
              <a:endParaRPr sz="1000" b="1">
                <a:solidFill>
                  <a:srgbClr val="FFFFFF"/>
                </a:solidFill>
                <a:latin typeface="Tahoma"/>
                <a:ea typeface="Tahoma"/>
                <a:cs typeface="Tahoma"/>
                <a:sym typeface="Tahoma"/>
              </a:endParaRPr>
            </a:p>
          </p:txBody>
        </p:sp>
        <p:sp>
          <p:nvSpPr>
            <p:cNvPr id="584" name="Google Shape;584;p58"/>
            <p:cNvSpPr txBox="1"/>
            <p:nvPr/>
          </p:nvSpPr>
          <p:spPr>
            <a:xfrm>
              <a:off x="2229900" y="4538325"/>
              <a:ext cx="1386600" cy="2286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company/totvs</a:t>
              </a:r>
              <a:endParaRPr sz="1000" b="1">
                <a:solidFill>
                  <a:srgbClr val="FFFFFF"/>
                </a:solidFill>
                <a:latin typeface="Tahoma"/>
                <a:ea typeface="Tahoma"/>
                <a:cs typeface="Tahoma"/>
                <a:sym typeface="Tahoma"/>
              </a:endParaRPr>
            </a:p>
          </p:txBody>
        </p:sp>
        <p:sp>
          <p:nvSpPr>
            <p:cNvPr id="585" name="Google Shape;585;p58"/>
            <p:cNvSpPr txBox="1"/>
            <p:nvPr/>
          </p:nvSpPr>
          <p:spPr>
            <a:xfrm>
              <a:off x="2229900" y="3634404"/>
              <a:ext cx="1386600" cy="299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totvs.store</a:t>
              </a:r>
              <a:endParaRPr sz="1000" b="1">
                <a:solidFill>
                  <a:srgbClr val="FFFFFF"/>
                </a:solidFill>
                <a:latin typeface="Tahoma"/>
                <a:ea typeface="Tahoma"/>
                <a:cs typeface="Tahoma"/>
                <a:sym typeface="Tahoma"/>
              </a:endParaRPr>
            </a:p>
          </p:txBody>
        </p:sp>
        <p:pic>
          <p:nvPicPr>
            <p:cNvPr id="586" name="Google Shape;586;p58"/>
            <p:cNvPicPr preferRelativeResize="0"/>
            <p:nvPr/>
          </p:nvPicPr>
          <p:blipFill rotWithShape="1">
            <a:blip r:embed="rId4">
              <a:alphaModFix/>
            </a:blip>
            <a:srcRect l="74082"/>
            <a:stretch/>
          </p:blipFill>
          <p:spPr>
            <a:xfrm>
              <a:off x="1931151" y="3930209"/>
              <a:ext cx="359375" cy="561574"/>
            </a:xfrm>
            <a:prstGeom prst="rect">
              <a:avLst/>
            </a:prstGeom>
            <a:noFill/>
            <a:ln>
              <a:noFill/>
            </a:ln>
          </p:spPr>
        </p:pic>
        <p:pic>
          <p:nvPicPr>
            <p:cNvPr id="587" name="Google Shape;587;p58"/>
            <p:cNvPicPr preferRelativeResize="0"/>
            <p:nvPr/>
          </p:nvPicPr>
          <p:blipFill rotWithShape="1">
            <a:blip r:embed="rId4">
              <a:alphaModFix/>
            </a:blip>
            <a:srcRect t="15259" r="74082" b="11694"/>
            <a:stretch/>
          </p:blipFill>
          <p:spPr>
            <a:xfrm>
              <a:off x="523404" y="4441175"/>
              <a:ext cx="359375" cy="410200"/>
            </a:xfrm>
            <a:prstGeom prst="rect">
              <a:avLst/>
            </a:prstGeom>
            <a:noFill/>
            <a:ln>
              <a:noFill/>
            </a:ln>
          </p:spPr>
        </p:pic>
        <p:pic>
          <p:nvPicPr>
            <p:cNvPr id="588" name="Google Shape;588;p58"/>
            <p:cNvPicPr preferRelativeResize="0"/>
            <p:nvPr/>
          </p:nvPicPr>
          <p:blipFill rotWithShape="1">
            <a:blip r:embed="rId5">
              <a:alphaModFix/>
            </a:blip>
            <a:srcRect l="-3879" t="-21653" r="65391" b="-15482"/>
            <a:stretch/>
          </p:blipFill>
          <p:spPr>
            <a:xfrm>
              <a:off x="1914450" y="3578853"/>
              <a:ext cx="392777" cy="410199"/>
            </a:xfrm>
            <a:prstGeom prst="rect">
              <a:avLst/>
            </a:prstGeom>
            <a:noFill/>
            <a:ln>
              <a:noFill/>
            </a:ln>
          </p:spPr>
        </p:pic>
        <p:pic>
          <p:nvPicPr>
            <p:cNvPr id="589" name="Google Shape;589;p58"/>
            <p:cNvPicPr preferRelativeResize="0"/>
            <p:nvPr/>
          </p:nvPicPr>
          <p:blipFill rotWithShape="1">
            <a:blip r:embed="rId4">
              <a:alphaModFix/>
            </a:blip>
            <a:srcRect l="26594" r="50343"/>
            <a:stretch/>
          </p:blipFill>
          <p:spPr>
            <a:xfrm>
              <a:off x="578579" y="3947361"/>
              <a:ext cx="300727" cy="528143"/>
            </a:xfrm>
            <a:prstGeom prst="rect">
              <a:avLst/>
            </a:prstGeom>
            <a:noFill/>
            <a:ln>
              <a:noFill/>
            </a:ln>
          </p:spPr>
        </p:pic>
        <p:pic>
          <p:nvPicPr>
            <p:cNvPr id="590" name="Google Shape;590;p58"/>
            <p:cNvPicPr preferRelativeResize="0"/>
            <p:nvPr/>
          </p:nvPicPr>
          <p:blipFill rotWithShape="1">
            <a:blip r:embed="rId5">
              <a:alphaModFix/>
            </a:blip>
            <a:srcRect l="-3879" t="-21653" r="65391" b="-15482"/>
            <a:stretch/>
          </p:blipFill>
          <p:spPr>
            <a:xfrm>
              <a:off x="532550" y="3552275"/>
              <a:ext cx="392777" cy="410199"/>
            </a:xfrm>
            <a:prstGeom prst="rect">
              <a:avLst/>
            </a:prstGeom>
            <a:noFill/>
            <a:ln>
              <a:noFill/>
            </a:ln>
          </p:spPr>
        </p:pic>
        <p:pic>
          <p:nvPicPr>
            <p:cNvPr id="591" name="Google Shape;591;p58"/>
            <p:cNvPicPr preferRelativeResize="0"/>
            <p:nvPr/>
          </p:nvPicPr>
          <p:blipFill rotWithShape="1">
            <a:blip r:embed="rId4">
              <a:alphaModFix/>
            </a:blip>
            <a:srcRect l="49064" r="27872"/>
            <a:stretch/>
          </p:blipFill>
          <p:spPr>
            <a:xfrm>
              <a:off x="1950950" y="4360143"/>
              <a:ext cx="319776" cy="561601"/>
            </a:xfrm>
            <a:prstGeom prst="rect">
              <a:avLst/>
            </a:prstGeom>
            <a:noFill/>
            <a:ln>
              <a:noFill/>
            </a:ln>
          </p:spPr>
        </p:pic>
        <p:sp>
          <p:nvSpPr>
            <p:cNvPr id="592" name="Google Shape;592;p58"/>
            <p:cNvSpPr txBox="1"/>
            <p:nvPr/>
          </p:nvSpPr>
          <p:spPr>
            <a:xfrm>
              <a:off x="2229900" y="4076636"/>
              <a:ext cx="1386600" cy="2991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pt-BR" sz="1000" b="1">
                  <a:solidFill>
                    <a:srgbClr val="FFFFFF"/>
                  </a:solidFill>
                  <a:latin typeface="Tahoma"/>
                  <a:ea typeface="Tahoma"/>
                  <a:cs typeface="Tahoma"/>
                  <a:sym typeface="Tahoma"/>
                </a:rPr>
                <a:t>@totvs</a:t>
              </a:r>
              <a:endParaRPr sz="1000" b="1">
                <a:solidFill>
                  <a:srgbClr val="FFFFFF"/>
                </a:solidFill>
                <a:latin typeface="Tahoma"/>
                <a:ea typeface="Tahoma"/>
                <a:cs typeface="Tahoma"/>
                <a:sym typeface="Tahoma"/>
              </a:endParaRPr>
            </a:p>
          </p:txBody>
        </p:sp>
      </p:grpSp>
      <p:sp>
        <p:nvSpPr>
          <p:cNvPr id="593" name="Google Shape;593;p58"/>
          <p:cNvSpPr txBox="1"/>
          <p:nvPr/>
        </p:nvSpPr>
        <p:spPr>
          <a:xfrm>
            <a:off x="353450" y="2641078"/>
            <a:ext cx="3161400" cy="699300"/>
          </a:xfrm>
          <a:prstGeom prst="rect">
            <a:avLst/>
          </a:prstGeom>
          <a:noFill/>
          <a:ln>
            <a:noFill/>
          </a:ln>
        </p:spPr>
        <p:txBody>
          <a:bodyPr spcFirstLastPara="1" wrap="square" lIns="91425" tIns="91425" rIns="91425" bIns="91425" anchor="t" anchorCtr="0">
            <a:noAutofit/>
          </a:bodyPr>
          <a:lstStyle/>
          <a:p>
            <a:pPr marL="457200" lvl="0" indent="-292100" algn="l" rtl="0">
              <a:lnSpc>
                <a:spcPct val="115000"/>
              </a:lnSpc>
              <a:spcBef>
                <a:spcPts val="0"/>
              </a:spcBef>
              <a:spcAft>
                <a:spcPts val="0"/>
              </a:spcAft>
              <a:buClr>
                <a:srgbClr val="FFFFFF"/>
              </a:buClr>
              <a:buSzPts val="1000"/>
              <a:buFont typeface="Tahoma"/>
              <a:buChar char="●"/>
            </a:pPr>
            <a:r>
              <a:rPr lang="pt-BR" sz="1000">
                <a:solidFill>
                  <a:srgbClr val="FFFFFF"/>
                </a:solidFill>
                <a:latin typeface="Tahoma"/>
                <a:ea typeface="Tahoma"/>
                <a:cs typeface="Tahoma"/>
                <a:sym typeface="Tahoma"/>
              </a:rPr>
              <a:t>Tecnologia + Conhecimento são nosso DNA.</a:t>
            </a:r>
            <a:endParaRPr sz="1000">
              <a:solidFill>
                <a:srgbClr val="FFFFFF"/>
              </a:solidFill>
              <a:latin typeface="Tahoma"/>
              <a:ea typeface="Tahoma"/>
              <a:cs typeface="Tahoma"/>
              <a:sym typeface="Tahoma"/>
            </a:endParaRPr>
          </a:p>
          <a:p>
            <a:pPr marL="457200" lvl="0" indent="-292100" algn="l" rtl="0">
              <a:lnSpc>
                <a:spcPct val="115000"/>
              </a:lnSpc>
              <a:spcBef>
                <a:spcPts val="0"/>
              </a:spcBef>
              <a:spcAft>
                <a:spcPts val="0"/>
              </a:spcAft>
              <a:buClr>
                <a:srgbClr val="FFFFFF"/>
              </a:buClr>
              <a:buSzPts val="1000"/>
              <a:buFont typeface="Tahoma"/>
              <a:buChar char="●"/>
            </a:pPr>
            <a:r>
              <a:rPr lang="pt-BR" sz="1000">
                <a:solidFill>
                  <a:srgbClr val="FFFFFF"/>
                </a:solidFill>
                <a:latin typeface="Tahoma"/>
                <a:ea typeface="Tahoma"/>
                <a:cs typeface="Tahoma"/>
                <a:sym typeface="Tahoma"/>
              </a:rPr>
              <a:t>O sucesso do cliente é o nosso sucesso.</a:t>
            </a:r>
            <a:endParaRPr sz="1000">
              <a:solidFill>
                <a:srgbClr val="FFFFFF"/>
              </a:solidFill>
              <a:latin typeface="Tahoma"/>
              <a:ea typeface="Tahoma"/>
              <a:cs typeface="Tahoma"/>
              <a:sym typeface="Tahoma"/>
            </a:endParaRPr>
          </a:p>
          <a:p>
            <a:pPr marL="457200" lvl="0" indent="-292100" algn="l" rtl="0">
              <a:lnSpc>
                <a:spcPct val="115000"/>
              </a:lnSpc>
              <a:spcBef>
                <a:spcPts val="0"/>
              </a:spcBef>
              <a:spcAft>
                <a:spcPts val="0"/>
              </a:spcAft>
              <a:buClr>
                <a:srgbClr val="FFFFFF"/>
              </a:buClr>
              <a:buSzPts val="1000"/>
              <a:buFont typeface="Tahoma"/>
              <a:buChar char="●"/>
            </a:pPr>
            <a:r>
              <a:rPr lang="pt-BR" sz="1000">
                <a:solidFill>
                  <a:srgbClr val="FFFFFF"/>
                </a:solidFill>
                <a:latin typeface="Tahoma"/>
                <a:ea typeface="Tahoma"/>
                <a:cs typeface="Tahoma"/>
                <a:sym typeface="Tahoma"/>
              </a:rPr>
              <a:t>Valorizamos gente boa que é boa gente.</a:t>
            </a:r>
            <a:endParaRPr sz="1000">
              <a:solidFill>
                <a:srgbClr val="FFFFFF"/>
              </a:solidFill>
              <a:latin typeface="Tahoma"/>
              <a:ea typeface="Tahoma"/>
              <a:cs typeface="Tahoma"/>
              <a:sym typeface="Tahoma"/>
            </a:endParaRPr>
          </a:p>
          <a:p>
            <a:pPr marL="0" lvl="0" indent="0" algn="l" rtl="0">
              <a:spcBef>
                <a:spcPts val="0"/>
              </a:spcBef>
              <a:spcAft>
                <a:spcPts val="0"/>
              </a:spcAft>
              <a:buNone/>
            </a:pPr>
            <a:endParaRPr sz="1200">
              <a:latin typeface="Tahoma"/>
              <a:ea typeface="Tahoma"/>
              <a:cs typeface="Tahoma"/>
              <a:sym typeface="Tahoma"/>
            </a:endParaRPr>
          </a:p>
        </p:txBody>
      </p:sp>
      <p:sp>
        <p:nvSpPr>
          <p:cNvPr id="594" name="Google Shape;594;p58"/>
          <p:cNvSpPr txBox="1"/>
          <p:nvPr/>
        </p:nvSpPr>
        <p:spPr>
          <a:xfrm>
            <a:off x="506450" y="691250"/>
            <a:ext cx="3209400" cy="699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3600" b="1">
                <a:solidFill>
                  <a:schemeClr val="accent4"/>
                </a:solidFill>
                <a:latin typeface="Tahoma"/>
                <a:ea typeface="Tahoma"/>
                <a:cs typeface="Tahoma"/>
                <a:sym typeface="Tahoma"/>
              </a:rPr>
              <a:t>OBRIGADO</a:t>
            </a:r>
            <a:endParaRPr sz="3600" b="1">
              <a:solidFill>
                <a:schemeClr val="accent4"/>
              </a:solidFill>
              <a:latin typeface="Tahoma"/>
              <a:ea typeface="Tahoma"/>
              <a:cs typeface="Tahoma"/>
              <a:sym typeface="Tahoma"/>
            </a:endParaRPr>
          </a:p>
        </p:txBody>
      </p:sp>
      <p:sp>
        <p:nvSpPr>
          <p:cNvPr id="595" name="Google Shape;595;p58"/>
          <p:cNvSpPr txBox="1"/>
          <p:nvPr/>
        </p:nvSpPr>
        <p:spPr>
          <a:xfrm>
            <a:off x="1513700" y="1424568"/>
            <a:ext cx="3452700" cy="834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pt-BR" sz="1200" b="1">
                <a:solidFill>
                  <a:srgbClr val="FFFFFF"/>
                </a:solidFill>
                <a:latin typeface="Tahoma"/>
                <a:ea typeface="Tahoma"/>
                <a:cs typeface="Tahoma"/>
                <a:sym typeface="Tahoma"/>
              </a:rPr>
              <a:t>NOME E ÚLTIMO SOBRENOME</a:t>
            </a:r>
            <a:endParaRPr sz="1200" b="1">
              <a:solidFill>
                <a:srgbClr val="FFFFFF"/>
              </a:solidFill>
              <a:latin typeface="Tahoma"/>
              <a:ea typeface="Tahoma"/>
              <a:cs typeface="Tahoma"/>
              <a:sym typeface="Tahoma"/>
            </a:endParaRPr>
          </a:p>
          <a:p>
            <a:pPr marL="0" lvl="0" indent="0" algn="l" rtl="0">
              <a:lnSpc>
                <a:spcPct val="115000"/>
              </a:lnSpc>
              <a:spcBef>
                <a:spcPts val="0"/>
              </a:spcBef>
              <a:spcAft>
                <a:spcPts val="0"/>
              </a:spcAft>
              <a:buNone/>
            </a:pPr>
            <a:r>
              <a:rPr lang="pt-BR" sz="1200">
                <a:solidFill>
                  <a:srgbClr val="FFFFFF"/>
                </a:solidFill>
                <a:latin typeface="Tahoma"/>
                <a:ea typeface="Tahoma"/>
                <a:cs typeface="Tahoma"/>
                <a:sym typeface="Tahoma"/>
              </a:rPr>
              <a:t>Área de atuação</a:t>
            </a:r>
            <a:endParaRPr sz="1200">
              <a:solidFill>
                <a:srgbClr val="FFFFFF"/>
              </a:solidFill>
              <a:latin typeface="Tahoma"/>
              <a:ea typeface="Tahoma"/>
              <a:cs typeface="Tahoma"/>
              <a:sym typeface="Tahoma"/>
            </a:endParaRPr>
          </a:p>
          <a:p>
            <a:pPr marL="0" lvl="0" indent="0" algn="l" rtl="0">
              <a:lnSpc>
                <a:spcPct val="115000"/>
              </a:lnSpc>
              <a:spcBef>
                <a:spcPts val="0"/>
              </a:spcBef>
              <a:spcAft>
                <a:spcPts val="0"/>
              </a:spcAft>
              <a:buNone/>
            </a:pPr>
            <a:r>
              <a:rPr lang="pt-BR" sz="1200">
                <a:solidFill>
                  <a:srgbClr val="FFFFFF"/>
                </a:solidFill>
                <a:latin typeface="Tahoma"/>
                <a:ea typeface="Tahoma"/>
                <a:cs typeface="Tahoma"/>
                <a:sym typeface="Tahoma"/>
              </a:rPr>
              <a:t>Contato telefônico</a:t>
            </a:r>
            <a:endParaRPr sz="1200">
              <a:solidFill>
                <a:srgbClr val="FFFFFF"/>
              </a:solidFill>
              <a:latin typeface="Tahoma"/>
              <a:ea typeface="Tahoma"/>
              <a:cs typeface="Tahoma"/>
              <a:sym typeface="Tahoma"/>
            </a:endParaRPr>
          </a:p>
          <a:p>
            <a:pPr marL="0" lvl="0" indent="0" algn="l" rtl="0">
              <a:lnSpc>
                <a:spcPct val="115000"/>
              </a:lnSpc>
              <a:spcBef>
                <a:spcPts val="0"/>
              </a:spcBef>
              <a:spcAft>
                <a:spcPts val="0"/>
              </a:spcAft>
              <a:buClr>
                <a:schemeClr val="dk1"/>
              </a:buClr>
              <a:buSzPts val="1100"/>
              <a:buFont typeface="Arial"/>
              <a:buNone/>
            </a:pPr>
            <a:r>
              <a:rPr lang="pt-BR" sz="1200">
                <a:solidFill>
                  <a:srgbClr val="FFFFFF"/>
                </a:solidFill>
                <a:latin typeface="Tahoma"/>
                <a:ea typeface="Tahoma"/>
                <a:cs typeface="Tahoma"/>
                <a:sym typeface="Tahoma"/>
              </a:rPr>
              <a:t>E-mail@totvs.com.br</a:t>
            </a:r>
            <a:endParaRPr sz="1200">
              <a:solidFill>
                <a:srgbClr val="FFFFFF"/>
              </a:solidFill>
              <a:latin typeface="Tahoma"/>
              <a:ea typeface="Tahoma"/>
              <a:cs typeface="Tahoma"/>
              <a:sym typeface="Tahoma"/>
            </a:endParaRPr>
          </a:p>
          <a:p>
            <a:pPr marL="0" lvl="0" indent="0" algn="l" rtl="0">
              <a:spcBef>
                <a:spcPts val="0"/>
              </a:spcBef>
              <a:spcAft>
                <a:spcPts val="0"/>
              </a:spcAft>
              <a:buNone/>
            </a:pPr>
            <a:endParaRPr b="1">
              <a:solidFill>
                <a:srgbClr val="EA9B3E"/>
              </a:solidFill>
              <a:highlight>
                <a:srgbClr val="FFFFFF"/>
              </a:highlight>
              <a:latin typeface="Tahoma"/>
              <a:ea typeface="Tahoma"/>
              <a:cs typeface="Tahoma"/>
              <a:sym typeface="Tahoma"/>
            </a:endParaRPr>
          </a:p>
        </p:txBody>
      </p:sp>
      <p:pic>
        <p:nvPicPr>
          <p:cNvPr id="596" name="Google Shape;596;p58"/>
          <p:cNvPicPr preferRelativeResize="0"/>
          <p:nvPr/>
        </p:nvPicPr>
        <p:blipFill>
          <a:blip r:embed="rId6">
            <a:alphaModFix/>
          </a:blip>
          <a:stretch>
            <a:fillRect/>
          </a:stretch>
        </p:blipFill>
        <p:spPr>
          <a:xfrm>
            <a:off x="605800" y="1499125"/>
            <a:ext cx="800100" cy="800100"/>
          </a:xfrm>
          <a:prstGeom prst="rect">
            <a:avLst/>
          </a:prstGeom>
          <a:noFill/>
          <a:ln>
            <a:noFill/>
          </a:ln>
        </p:spPr>
      </p:pic>
      <p:sp>
        <p:nvSpPr>
          <p:cNvPr id="597" name="Google Shape;597;p58"/>
          <p:cNvSpPr txBox="1"/>
          <p:nvPr/>
        </p:nvSpPr>
        <p:spPr>
          <a:xfrm>
            <a:off x="4386350" y="4433900"/>
            <a:ext cx="3452700" cy="3825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chemeClr val="dk1"/>
              </a:buClr>
              <a:buSzPts val="1100"/>
              <a:buFont typeface="Arial"/>
              <a:buNone/>
            </a:pPr>
            <a:r>
              <a:rPr lang="pt-BR" b="1">
                <a:solidFill>
                  <a:srgbClr val="EA9B3E"/>
                </a:solidFill>
                <a:latin typeface="Tahoma"/>
                <a:ea typeface="Tahoma"/>
                <a:cs typeface="Tahoma"/>
                <a:sym typeface="Tahoma"/>
              </a:rPr>
              <a:t>#</a:t>
            </a:r>
            <a:r>
              <a:rPr lang="pt-BR" b="1">
                <a:solidFill>
                  <a:srgbClr val="FFFFFF"/>
                </a:solidFill>
                <a:latin typeface="Tahoma"/>
                <a:ea typeface="Tahoma"/>
                <a:cs typeface="Tahoma"/>
                <a:sym typeface="Tahoma"/>
              </a:rPr>
              <a:t>SOMOSTOTVERS</a:t>
            </a:r>
            <a:endParaRPr>
              <a:solidFill>
                <a:srgbClr val="FFFFFF"/>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601"/>
        <p:cNvGrpSpPr/>
        <p:nvPr/>
      </p:nvGrpSpPr>
      <p:grpSpPr>
        <a:xfrm>
          <a:off x="0" y="0"/>
          <a:ext cx="0" cy="0"/>
          <a:chOff x="0" y="0"/>
          <a:chExt cx="0" cy="0"/>
        </a:xfrm>
      </p:grpSpPr>
      <p:sp>
        <p:nvSpPr>
          <p:cNvPr id="602" name="Google Shape;602;p59"/>
          <p:cNvSpPr txBox="1"/>
          <p:nvPr/>
        </p:nvSpPr>
        <p:spPr>
          <a:xfrm>
            <a:off x="0" y="2284950"/>
            <a:ext cx="9144000" cy="421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pt-BR" sz="3600" b="1">
                <a:solidFill>
                  <a:srgbClr val="7F7870"/>
                </a:solidFill>
                <a:latin typeface="Tahoma"/>
                <a:ea typeface="Tahoma"/>
                <a:cs typeface="Tahoma"/>
                <a:sym typeface="Tahoma"/>
              </a:rPr>
              <a:t>BIBLIOTECA DE ÍCONES</a:t>
            </a:r>
            <a:endParaRPr sz="3600" b="1">
              <a:solidFill>
                <a:srgbClr val="7F7870"/>
              </a:solidFill>
              <a:latin typeface="Tahoma"/>
              <a:ea typeface="Tahoma"/>
              <a:cs typeface="Tahoma"/>
              <a:sym typeface="Tahoma"/>
            </a:endParaRPr>
          </a:p>
          <a:p>
            <a:pPr marL="0" lvl="0" indent="0" algn="l" rtl="0">
              <a:spcBef>
                <a:spcPts val="0"/>
              </a:spcBef>
              <a:spcAft>
                <a:spcPts val="0"/>
              </a:spcAft>
              <a:buNone/>
            </a:pPr>
            <a:endParaRPr sz="2400" b="1">
              <a:solidFill>
                <a:srgbClr val="403B37"/>
              </a:solidFill>
              <a:latin typeface="Tahoma"/>
              <a:ea typeface="Tahoma"/>
              <a:cs typeface="Tahoma"/>
              <a:sym typeface="Tahoma"/>
            </a:endParaRPr>
          </a:p>
        </p:txBody>
      </p:sp>
      <p:sp>
        <p:nvSpPr>
          <p:cNvPr id="603" name="Google Shape;603;p59"/>
          <p:cNvSpPr txBox="1"/>
          <p:nvPr/>
        </p:nvSpPr>
        <p:spPr>
          <a:xfrm>
            <a:off x="1309825" y="3111475"/>
            <a:ext cx="6373500" cy="321900"/>
          </a:xfrm>
          <a:prstGeom prst="rect">
            <a:avLst/>
          </a:prstGeom>
          <a:noFill/>
          <a:ln>
            <a:noFill/>
          </a:ln>
        </p:spPr>
        <p:txBody>
          <a:bodyPr spcFirstLastPara="1" wrap="square" lIns="91425" tIns="91425" rIns="91425" bIns="91425" anchor="t" anchorCtr="0">
            <a:noAutofit/>
          </a:bodyPr>
          <a:lstStyle/>
          <a:p>
            <a:pPr marL="0" lvl="0" indent="0" algn="ctr" rtl="0">
              <a:lnSpc>
                <a:spcPct val="200000"/>
              </a:lnSpc>
              <a:spcBef>
                <a:spcPts val="0"/>
              </a:spcBef>
              <a:spcAft>
                <a:spcPts val="0"/>
              </a:spcAft>
              <a:buNone/>
            </a:pPr>
            <a:r>
              <a:rPr lang="pt-BR" sz="1000">
                <a:solidFill>
                  <a:srgbClr val="7F7870"/>
                </a:solidFill>
                <a:latin typeface="Tahoma"/>
                <a:ea typeface="Tahoma"/>
                <a:cs typeface="Tahoma"/>
                <a:sym typeface="Tahoma"/>
              </a:rPr>
              <a:t>Este slide é de uso exclusivo deste guia, não deve ser utilizado nas apresentações finais.</a:t>
            </a:r>
            <a:endParaRPr sz="1600">
              <a:solidFill>
                <a:srgbClr val="7F7870"/>
              </a:solidFill>
              <a:latin typeface="Tahoma"/>
              <a:ea typeface="Tahoma"/>
              <a:cs typeface="Tahoma"/>
              <a:sym typeface="Tahoma"/>
            </a:endParaRPr>
          </a:p>
          <a:p>
            <a:pPr marL="0" lvl="0" indent="0" algn="l" rtl="0">
              <a:spcBef>
                <a:spcPts val="0"/>
              </a:spcBef>
              <a:spcAft>
                <a:spcPts val="0"/>
              </a:spcAft>
              <a:buNone/>
            </a:pPr>
            <a:endParaRPr>
              <a:solidFill>
                <a:srgbClr val="D9D9D9"/>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60"/>
          <p:cNvSpPr txBox="1"/>
          <p:nvPr/>
        </p:nvSpPr>
        <p:spPr>
          <a:xfrm>
            <a:off x="758398" y="719857"/>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GERAIS</a:t>
            </a:r>
            <a:endParaRPr sz="1000" b="1">
              <a:solidFill>
                <a:srgbClr val="434343"/>
              </a:solidFill>
              <a:latin typeface="Tahoma"/>
              <a:ea typeface="Tahoma"/>
              <a:cs typeface="Tahoma"/>
              <a:sym typeface="Tahoma"/>
            </a:endParaRPr>
          </a:p>
        </p:txBody>
      </p:sp>
      <p:sp>
        <p:nvSpPr>
          <p:cNvPr id="609" name="Google Shape;609;p60"/>
          <p:cNvSpPr/>
          <p:nvPr/>
        </p:nvSpPr>
        <p:spPr>
          <a:xfrm>
            <a:off x="989796" y="1254906"/>
            <a:ext cx="194994" cy="194940"/>
          </a:xfrm>
          <a:custGeom>
            <a:avLst/>
            <a:gdLst/>
            <a:ahLst/>
            <a:cxnLst/>
            <a:rect l="l" t="t"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0" name="Google Shape;610;p60"/>
          <p:cNvSpPr/>
          <p:nvPr/>
        </p:nvSpPr>
        <p:spPr>
          <a:xfrm>
            <a:off x="1362084" y="1254906"/>
            <a:ext cx="194454"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1" name="Google Shape;611;p60"/>
          <p:cNvSpPr/>
          <p:nvPr/>
        </p:nvSpPr>
        <p:spPr>
          <a:xfrm>
            <a:off x="1733817" y="1254906"/>
            <a:ext cx="195048" cy="194940"/>
          </a:xfrm>
          <a:custGeom>
            <a:avLst/>
            <a:gdLst/>
            <a:ahLst/>
            <a:cxnLst/>
            <a:rect l="l" t="t"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2" name="Google Shape;612;p60"/>
          <p:cNvSpPr/>
          <p:nvPr/>
        </p:nvSpPr>
        <p:spPr>
          <a:xfrm>
            <a:off x="2504984" y="1254906"/>
            <a:ext cx="141804" cy="194940"/>
          </a:xfrm>
          <a:custGeom>
            <a:avLst/>
            <a:gdLst/>
            <a:ahLst/>
            <a:cxnLst/>
            <a:rect l="l" t="t"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3" name="Google Shape;613;p60"/>
          <p:cNvSpPr/>
          <p:nvPr/>
        </p:nvSpPr>
        <p:spPr>
          <a:xfrm>
            <a:off x="2868408" y="1254906"/>
            <a:ext cx="159570" cy="194940"/>
          </a:xfrm>
          <a:custGeom>
            <a:avLst/>
            <a:gdLst/>
            <a:ahLst/>
            <a:cxnLst/>
            <a:rect l="l" t="t"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4" name="Google Shape;614;p60"/>
          <p:cNvSpPr/>
          <p:nvPr/>
        </p:nvSpPr>
        <p:spPr>
          <a:xfrm>
            <a:off x="3240695" y="1254906"/>
            <a:ext cx="159570" cy="194940"/>
          </a:xfrm>
          <a:custGeom>
            <a:avLst/>
            <a:gdLst/>
            <a:ahLst/>
            <a:cxnLst/>
            <a:rect l="l" t="t"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5" name="Google Shape;615;p60"/>
          <p:cNvSpPr/>
          <p:nvPr/>
        </p:nvSpPr>
        <p:spPr>
          <a:xfrm>
            <a:off x="3612983" y="1254906"/>
            <a:ext cx="158976" cy="194940"/>
          </a:xfrm>
          <a:custGeom>
            <a:avLst/>
            <a:gdLst/>
            <a:ahLst/>
            <a:cxnLst/>
            <a:rect l="l" t="t"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6" name="Google Shape;616;p60"/>
          <p:cNvSpPr/>
          <p:nvPr/>
        </p:nvSpPr>
        <p:spPr>
          <a:xfrm>
            <a:off x="3984717" y="1254906"/>
            <a:ext cx="159570" cy="194940"/>
          </a:xfrm>
          <a:custGeom>
            <a:avLst/>
            <a:gdLst/>
            <a:ahLst/>
            <a:cxnLst/>
            <a:rect l="l" t="t"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7" name="Google Shape;617;p60"/>
          <p:cNvSpPr/>
          <p:nvPr/>
        </p:nvSpPr>
        <p:spPr>
          <a:xfrm>
            <a:off x="4357005" y="1254906"/>
            <a:ext cx="159570" cy="194940"/>
          </a:xfrm>
          <a:custGeom>
            <a:avLst/>
            <a:gdLst/>
            <a:ahLst/>
            <a:cxnLst/>
            <a:rect l="l" t="t"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8" name="Google Shape;618;p60"/>
          <p:cNvSpPr/>
          <p:nvPr/>
        </p:nvSpPr>
        <p:spPr>
          <a:xfrm>
            <a:off x="1007524" y="1627048"/>
            <a:ext cx="159570" cy="194940"/>
          </a:xfrm>
          <a:custGeom>
            <a:avLst/>
            <a:gdLst/>
            <a:ahLst/>
            <a:cxnLst/>
            <a:rect l="l" t="t"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19" name="Google Shape;619;p60"/>
          <p:cNvSpPr/>
          <p:nvPr/>
        </p:nvSpPr>
        <p:spPr>
          <a:xfrm>
            <a:off x="1362084" y="1627048"/>
            <a:ext cx="194454" cy="194940"/>
          </a:xfrm>
          <a:custGeom>
            <a:avLst/>
            <a:gdLst/>
            <a:ahLst/>
            <a:cxnLst/>
            <a:rect l="l" t="t"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0" name="Google Shape;620;p60"/>
          <p:cNvSpPr/>
          <p:nvPr/>
        </p:nvSpPr>
        <p:spPr>
          <a:xfrm>
            <a:off x="1751545" y="1627048"/>
            <a:ext cx="159570" cy="194940"/>
          </a:xfrm>
          <a:custGeom>
            <a:avLst/>
            <a:gdLst/>
            <a:ahLst/>
            <a:cxnLst/>
            <a:rect l="l" t="t"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1" name="Google Shape;621;p60"/>
          <p:cNvSpPr/>
          <p:nvPr/>
        </p:nvSpPr>
        <p:spPr>
          <a:xfrm>
            <a:off x="2123833" y="1627048"/>
            <a:ext cx="159570" cy="194940"/>
          </a:xfrm>
          <a:custGeom>
            <a:avLst/>
            <a:gdLst/>
            <a:ahLst/>
            <a:cxnLst/>
            <a:rect l="l" t="t"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2" name="Google Shape;622;p60"/>
          <p:cNvSpPr/>
          <p:nvPr/>
        </p:nvSpPr>
        <p:spPr>
          <a:xfrm>
            <a:off x="2478393" y="1658060"/>
            <a:ext cx="195048" cy="132894"/>
          </a:xfrm>
          <a:custGeom>
            <a:avLst/>
            <a:gdLst/>
            <a:ahLst/>
            <a:cxnLst/>
            <a:rect l="l" t="t"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3" name="Google Shape;623;p60"/>
          <p:cNvSpPr/>
          <p:nvPr/>
        </p:nvSpPr>
        <p:spPr>
          <a:xfrm>
            <a:off x="2850680" y="1627048"/>
            <a:ext cx="195048" cy="194940"/>
          </a:xfrm>
          <a:custGeom>
            <a:avLst/>
            <a:gdLst/>
            <a:ahLst/>
            <a:cxnLst/>
            <a:rect l="l" t="t"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4" name="Google Shape;624;p60"/>
          <p:cNvSpPr/>
          <p:nvPr/>
        </p:nvSpPr>
        <p:spPr>
          <a:xfrm>
            <a:off x="3240695" y="1644769"/>
            <a:ext cx="159570" cy="159516"/>
          </a:xfrm>
          <a:custGeom>
            <a:avLst/>
            <a:gdLst/>
            <a:ahLst/>
            <a:cxnLst/>
            <a:rect l="l" t="t"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5" name="Google Shape;625;p60"/>
          <p:cNvSpPr/>
          <p:nvPr/>
        </p:nvSpPr>
        <p:spPr>
          <a:xfrm>
            <a:off x="3595255" y="1627048"/>
            <a:ext cx="194454" cy="194940"/>
          </a:xfrm>
          <a:custGeom>
            <a:avLst/>
            <a:gdLst/>
            <a:ahLst/>
            <a:cxnLst/>
            <a:rect l="l" t="t"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6" name="Google Shape;626;p60"/>
          <p:cNvSpPr/>
          <p:nvPr/>
        </p:nvSpPr>
        <p:spPr>
          <a:xfrm>
            <a:off x="3966989" y="1627048"/>
            <a:ext cx="194994" cy="194940"/>
          </a:xfrm>
          <a:custGeom>
            <a:avLst/>
            <a:gdLst/>
            <a:ahLst/>
            <a:cxnLst/>
            <a:rect l="l" t="t"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7" name="Google Shape;627;p60"/>
          <p:cNvSpPr/>
          <p:nvPr/>
        </p:nvSpPr>
        <p:spPr>
          <a:xfrm>
            <a:off x="4339277" y="1627048"/>
            <a:ext cx="194994" cy="194940"/>
          </a:xfrm>
          <a:custGeom>
            <a:avLst/>
            <a:gdLst/>
            <a:ahLst/>
            <a:cxnLst/>
            <a:rect l="l" t="t"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8" name="Google Shape;628;p60"/>
          <p:cNvSpPr/>
          <p:nvPr/>
        </p:nvSpPr>
        <p:spPr>
          <a:xfrm>
            <a:off x="989796" y="1999190"/>
            <a:ext cx="194994" cy="194940"/>
          </a:xfrm>
          <a:custGeom>
            <a:avLst/>
            <a:gdLst/>
            <a:ahLst/>
            <a:cxnLst/>
            <a:rect l="l" t="t"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29" name="Google Shape;629;p60"/>
          <p:cNvSpPr/>
          <p:nvPr/>
        </p:nvSpPr>
        <p:spPr>
          <a:xfrm>
            <a:off x="1362084" y="2016912"/>
            <a:ext cx="194454" cy="159516"/>
          </a:xfrm>
          <a:custGeom>
            <a:avLst/>
            <a:gdLst/>
            <a:ahLst/>
            <a:cxnLst/>
            <a:rect l="l" t="t"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0" name="Google Shape;630;p60"/>
          <p:cNvSpPr/>
          <p:nvPr/>
        </p:nvSpPr>
        <p:spPr>
          <a:xfrm>
            <a:off x="1733817" y="1999190"/>
            <a:ext cx="195048" cy="194940"/>
          </a:xfrm>
          <a:custGeom>
            <a:avLst/>
            <a:gdLst/>
            <a:ahLst/>
            <a:cxnLst/>
            <a:rect l="l" t="t"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1" name="Google Shape;631;p60"/>
          <p:cNvSpPr/>
          <p:nvPr/>
        </p:nvSpPr>
        <p:spPr>
          <a:xfrm>
            <a:off x="2106105" y="2074505"/>
            <a:ext cx="195048" cy="44334"/>
          </a:xfrm>
          <a:custGeom>
            <a:avLst/>
            <a:gdLst/>
            <a:ahLst/>
            <a:cxnLst/>
            <a:rect l="l" t="t"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2" name="Google Shape;632;p60"/>
          <p:cNvSpPr/>
          <p:nvPr/>
        </p:nvSpPr>
        <p:spPr>
          <a:xfrm>
            <a:off x="2478393" y="1999190"/>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3" name="Google Shape;633;p60"/>
          <p:cNvSpPr/>
          <p:nvPr/>
        </p:nvSpPr>
        <p:spPr>
          <a:xfrm>
            <a:off x="2850680" y="1999190"/>
            <a:ext cx="195048" cy="194940"/>
          </a:xfrm>
          <a:custGeom>
            <a:avLst/>
            <a:gdLst/>
            <a:ahLst/>
            <a:cxnLst/>
            <a:rect l="l" t="t"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4" name="Google Shape;634;p60"/>
          <p:cNvSpPr/>
          <p:nvPr/>
        </p:nvSpPr>
        <p:spPr>
          <a:xfrm>
            <a:off x="3222968" y="1999190"/>
            <a:ext cx="195048" cy="194940"/>
          </a:xfrm>
          <a:custGeom>
            <a:avLst/>
            <a:gdLst/>
            <a:ahLst/>
            <a:cxnLst/>
            <a:rect l="l" t="t"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5" name="Google Shape;635;p60"/>
          <p:cNvSpPr/>
          <p:nvPr/>
        </p:nvSpPr>
        <p:spPr>
          <a:xfrm>
            <a:off x="3595255" y="2008051"/>
            <a:ext cx="194454" cy="177228"/>
          </a:xfrm>
          <a:custGeom>
            <a:avLst/>
            <a:gdLst/>
            <a:ahLst/>
            <a:cxnLst/>
            <a:rect l="l" t="t"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6" name="Google Shape;636;p60"/>
          <p:cNvSpPr/>
          <p:nvPr/>
        </p:nvSpPr>
        <p:spPr>
          <a:xfrm>
            <a:off x="3966989" y="2008051"/>
            <a:ext cx="194994" cy="177228"/>
          </a:xfrm>
          <a:custGeom>
            <a:avLst/>
            <a:gdLst/>
            <a:ahLst/>
            <a:cxnLst/>
            <a:rect l="l" t="t"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7" name="Google Shape;637;p60"/>
          <p:cNvSpPr/>
          <p:nvPr/>
        </p:nvSpPr>
        <p:spPr>
          <a:xfrm>
            <a:off x="4339277" y="2008051"/>
            <a:ext cx="194994" cy="177228"/>
          </a:xfrm>
          <a:custGeom>
            <a:avLst/>
            <a:gdLst/>
            <a:ahLst/>
            <a:cxnLst/>
            <a:rect l="l" t="t"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8" name="Google Shape;638;p60"/>
          <p:cNvSpPr/>
          <p:nvPr/>
        </p:nvSpPr>
        <p:spPr>
          <a:xfrm>
            <a:off x="989796" y="2371333"/>
            <a:ext cx="194994" cy="194940"/>
          </a:xfrm>
          <a:custGeom>
            <a:avLst/>
            <a:gdLst/>
            <a:ahLst/>
            <a:cxnLst/>
            <a:rect l="l" t="t"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39" name="Google Shape;639;p60"/>
          <p:cNvSpPr/>
          <p:nvPr/>
        </p:nvSpPr>
        <p:spPr>
          <a:xfrm>
            <a:off x="1362084" y="2371333"/>
            <a:ext cx="194454"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0" name="Google Shape;640;p60"/>
          <p:cNvSpPr/>
          <p:nvPr/>
        </p:nvSpPr>
        <p:spPr>
          <a:xfrm>
            <a:off x="1733817" y="2371333"/>
            <a:ext cx="195048" cy="194940"/>
          </a:xfrm>
          <a:custGeom>
            <a:avLst/>
            <a:gdLst/>
            <a:ahLst/>
            <a:cxnLst/>
            <a:rect l="l" t="t"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1" name="Google Shape;641;p60"/>
          <p:cNvSpPr/>
          <p:nvPr/>
        </p:nvSpPr>
        <p:spPr>
          <a:xfrm>
            <a:off x="2106105" y="2371333"/>
            <a:ext cx="195048"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2" name="Google Shape;642;p60"/>
          <p:cNvSpPr/>
          <p:nvPr/>
        </p:nvSpPr>
        <p:spPr>
          <a:xfrm>
            <a:off x="2478393" y="2389054"/>
            <a:ext cx="195048" cy="159516"/>
          </a:xfrm>
          <a:custGeom>
            <a:avLst/>
            <a:gdLst/>
            <a:ahLst/>
            <a:cxnLst/>
            <a:rect l="l" t="t"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3" name="Google Shape;643;p60"/>
          <p:cNvSpPr/>
          <p:nvPr/>
        </p:nvSpPr>
        <p:spPr>
          <a:xfrm>
            <a:off x="2850680" y="2371333"/>
            <a:ext cx="195048" cy="194940"/>
          </a:xfrm>
          <a:custGeom>
            <a:avLst/>
            <a:gdLst/>
            <a:ahLst/>
            <a:cxnLst/>
            <a:rect l="l" t="t"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4" name="Google Shape;644;p60"/>
          <p:cNvSpPr/>
          <p:nvPr/>
        </p:nvSpPr>
        <p:spPr>
          <a:xfrm>
            <a:off x="3222968" y="2389054"/>
            <a:ext cx="195048" cy="159516"/>
          </a:xfrm>
          <a:custGeom>
            <a:avLst/>
            <a:gdLst/>
            <a:ahLst/>
            <a:cxnLst/>
            <a:rect l="l" t="t"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5" name="Google Shape;645;p60"/>
          <p:cNvSpPr/>
          <p:nvPr/>
        </p:nvSpPr>
        <p:spPr>
          <a:xfrm>
            <a:off x="3595255" y="2371333"/>
            <a:ext cx="194454" cy="194940"/>
          </a:xfrm>
          <a:custGeom>
            <a:avLst/>
            <a:gdLst/>
            <a:ahLst/>
            <a:cxnLst/>
            <a:rect l="l" t="t"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6" name="Google Shape;646;p60"/>
          <p:cNvSpPr/>
          <p:nvPr/>
        </p:nvSpPr>
        <p:spPr>
          <a:xfrm>
            <a:off x="3966989" y="2371333"/>
            <a:ext cx="194994" cy="194940"/>
          </a:xfrm>
          <a:custGeom>
            <a:avLst/>
            <a:gdLst/>
            <a:ahLst/>
            <a:cxnLst/>
            <a:rect l="l" t="t"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7" name="Google Shape;647;p60"/>
          <p:cNvSpPr/>
          <p:nvPr/>
        </p:nvSpPr>
        <p:spPr>
          <a:xfrm>
            <a:off x="989796" y="2761196"/>
            <a:ext cx="194994" cy="158922"/>
          </a:xfrm>
          <a:custGeom>
            <a:avLst/>
            <a:gdLst/>
            <a:ahLst/>
            <a:cxnLst/>
            <a:rect l="l" t="t"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8" name="Google Shape;648;p60"/>
          <p:cNvSpPr/>
          <p:nvPr/>
        </p:nvSpPr>
        <p:spPr>
          <a:xfrm>
            <a:off x="1362084" y="2761196"/>
            <a:ext cx="194454" cy="158922"/>
          </a:xfrm>
          <a:custGeom>
            <a:avLst/>
            <a:gdLst/>
            <a:ahLst/>
            <a:cxnLst/>
            <a:rect l="l" t="t"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49" name="Google Shape;649;p60"/>
          <p:cNvSpPr/>
          <p:nvPr/>
        </p:nvSpPr>
        <p:spPr>
          <a:xfrm>
            <a:off x="1733817" y="2743475"/>
            <a:ext cx="195048" cy="194346"/>
          </a:xfrm>
          <a:custGeom>
            <a:avLst/>
            <a:gdLst/>
            <a:ahLst/>
            <a:cxnLst/>
            <a:rect l="l" t="t"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0" name="Google Shape;650;p60"/>
          <p:cNvSpPr/>
          <p:nvPr/>
        </p:nvSpPr>
        <p:spPr>
          <a:xfrm>
            <a:off x="2106105" y="2743475"/>
            <a:ext cx="195048" cy="194346"/>
          </a:xfrm>
          <a:custGeom>
            <a:avLst/>
            <a:gdLst/>
            <a:ahLst/>
            <a:cxnLst/>
            <a:rect l="l" t="t"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1" name="Google Shape;651;p60"/>
          <p:cNvSpPr/>
          <p:nvPr/>
        </p:nvSpPr>
        <p:spPr>
          <a:xfrm>
            <a:off x="2478393" y="2743475"/>
            <a:ext cx="195048" cy="194346"/>
          </a:xfrm>
          <a:custGeom>
            <a:avLst/>
            <a:gdLst/>
            <a:ahLst/>
            <a:cxnLst/>
            <a:rect l="l" t="t"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2" name="Google Shape;652;p60"/>
          <p:cNvSpPr/>
          <p:nvPr/>
        </p:nvSpPr>
        <p:spPr>
          <a:xfrm>
            <a:off x="2850680" y="2747909"/>
            <a:ext cx="195048" cy="189952"/>
          </a:xfrm>
          <a:custGeom>
            <a:avLst/>
            <a:gdLst/>
            <a:ahLst/>
            <a:cxnLst/>
            <a:rect l="l" t="t"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3" name="Google Shape;653;p60"/>
          <p:cNvSpPr/>
          <p:nvPr/>
        </p:nvSpPr>
        <p:spPr>
          <a:xfrm>
            <a:off x="3222968" y="2743475"/>
            <a:ext cx="195048" cy="194346"/>
          </a:xfrm>
          <a:custGeom>
            <a:avLst/>
            <a:gdLst/>
            <a:ahLst/>
            <a:cxnLst/>
            <a:rect l="l" t="t"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4" name="Google Shape;654;p60"/>
          <p:cNvSpPr/>
          <p:nvPr/>
        </p:nvSpPr>
        <p:spPr>
          <a:xfrm>
            <a:off x="3595255" y="2743475"/>
            <a:ext cx="194454" cy="194346"/>
          </a:xfrm>
          <a:custGeom>
            <a:avLst/>
            <a:gdLst/>
            <a:ahLst/>
            <a:cxnLst/>
            <a:rect l="l" t="t"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5" name="Google Shape;655;p60"/>
          <p:cNvSpPr/>
          <p:nvPr/>
        </p:nvSpPr>
        <p:spPr>
          <a:xfrm>
            <a:off x="3966989" y="2743475"/>
            <a:ext cx="194994" cy="194346"/>
          </a:xfrm>
          <a:custGeom>
            <a:avLst/>
            <a:gdLst/>
            <a:ahLst/>
            <a:cxnLst/>
            <a:rect l="l" t="t"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6" name="Google Shape;656;p60"/>
          <p:cNvSpPr/>
          <p:nvPr/>
        </p:nvSpPr>
        <p:spPr>
          <a:xfrm>
            <a:off x="4348140" y="2743475"/>
            <a:ext cx="177282" cy="194346"/>
          </a:xfrm>
          <a:custGeom>
            <a:avLst/>
            <a:gdLst/>
            <a:ahLst/>
            <a:cxnLst/>
            <a:rect l="l" t="t"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7" name="Google Shape;657;p60"/>
          <p:cNvSpPr/>
          <p:nvPr/>
        </p:nvSpPr>
        <p:spPr>
          <a:xfrm>
            <a:off x="989796" y="3115064"/>
            <a:ext cx="194994" cy="194940"/>
          </a:xfrm>
          <a:custGeom>
            <a:avLst/>
            <a:gdLst/>
            <a:ahLst/>
            <a:cxnLst/>
            <a:rect l="l" t="t"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8" name="Google Shape;658;p60"/>
          <p:cNvSpPr/>
          <p:nvPr/>
        </p:nvSpPr>
        <p:spPr>
          <a:xfrm>
            <a:off x="1362084" y="3115064"/>
            <a:ext cx="194454" cy="194940"/>
          </a:xfrm>
          <a:custGeom>
            <a:avLst/>
            <a:gdLst/>
            <a:ahLst/>
            <a:cxnLst/>
            <a:rect l="l" t="t"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59" name="Google Shape;659;p60"/>
          <p:cNvSpPr/>
          <p:nvPr/>
        </p:nvSpPr>
        <p:spPr>
          <a:xfrm>
            <a:off x="1742681" y="3115064"/>
            <a:ext cx="177282" cy="194940"/>
          </a:xfrm>
          <a:custGeom>
            <a:avLst/>
            <a:gdLst/>
            <a:ahLst/>
            <a:cxnLst/>
            <a:rect l="l" t="t"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0" name="Google Shape;660;p60"/>
          <p:cNvSpPr/>
          <p:nvPr/>
        </p:nvSpPr>
        <p:spPr>
          <a:xfrm>
            <a:off x="2141561" y="3115064"/>
            <a:ext cx="124092" cy="194940"/>
          </a:xfrm>
          <a:custGeom>
            <a:avLst/>
            <a:gdLst/>
            <a:ahLst/>
            <a:cxnLst/>
            <a:rect l="l" t="t"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1" name="Google Shape;661;p60"/>
          <p:cNvSpPr/>
          <p:nvPr/>
        </p:nvSpPr>
        <p:spPr>
          <a:xfrm>
            <a:off x="2478393" y="3115064"/>
            <a:ext cx="195048" cy="194940"/>
          </a:xfrm>
          <a:custGeom>
            <a:avLst/>
            <a:gdLst/>
            <a:ahLst/>
            <a:cxnLst/>
            <a:rect l="l" t="t"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2" name="Google Shape;662;p60"/>
          <p:cNvSpPr/>
          <p:nvPr/>
        </p:nvSpPr>
        <p:spPr>
          <a:xfrm>
            <a:off x="2850680" y="3115064"/>
            <a:ext cx="195048" cy="194940"/>
          </a:xfrm>
          <a:custGeom>
            <a:avLst/>
            <a:gdLst/>
            <a:ahLst/>
            <a:cxnLst/>
            <a:rect l="l" t="t"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3" name="Google Shape;663;p60"/>
          <p:cNvSpPr/>
          <p:nvPr/>
        </p:nvSpPr>
        <p:spPr>
          <a:xfrm>
            <a:off x="3222968" y="3115064"/>
            <a:ext cx="195048" cy="194940"/>
          </a:xfrm>
          <a:custGeom>
            <a:avLst/>
            <a:gdLst/>
            <a:ahLst/>
            <a:cxnLst/>
            <a:rect l="l" t="t"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4" name="Google Shape;664;p60"/>
          <p:cNvSpPr/>
          <p:nvPr/>
        </p:nvSpPr>
        <p:spPr>
          <a:xfrm>
            <a:off x="3595255" y="3115064"/>
            <a:ext cx="194454" cy="194940"/>
          </a:xfrm>
          <a:custGeom>
            <a:avLst/>
            <a:gdLst/>
            <a:ahLst/>
            <a:cxnLst/>
            <a:rect l="l" t="t"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5" name="Google Shape;665;p60"/>
          <p:cNvSpPr/>
          <p:nvPr/>
        </p:nvSpPr>
        <p:spPr>
          <a:xfrm>
            <a:off x="3966989" y="3115064"/>
            <a:ext cx="194994" cy="194940"/>
          </a:xfrm>
          <a:custGeom>
            <a:avLst/>
            <a:gdLst/>
            <a:ahLst/>
            <a:cxnLst/>
            <a:rect l="l" t="t"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6" name="Google Shape;666;p60"/>
          <p:cNvSpPr/>
          <p:nvPr/>
        </p:nvSpPr>
        <p:spPr>
          <a:xfrm>
            <a:off x="4339277" y="3115064"/>
            <a:ext cx="194994" cy="194940"/>
          </a:xfrm>
          <a:custGeom>
            <a:avLst/>
            <a:gdLst/>
            <a:ahLst/>
            <a:cxnLst/>
            <a:rect l="l" t="t"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7" name="Google Shape;667;p60"/>
          <p:cNvSpPr/>
          <p:nvPr/>
        </p:nvSpPr>
        <p:spPr>
          <a:xfrm>
            <a:off x="4755885" y="1254906"/>
            <a:ext cx="159570" cy="194940"/>
          </a:xfrm>
          <a:custGeom>
            <a:avLst/>
            <a:gdLst/>
            <a:ahLst/>
            <a:cxnLst/>
            <a:rect l="l" t="t"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8" name="Google Shape;668;p60"/>
          <p:cNvSpPr/>
          <p:nvPr/>
        </p:nvSpPr>
        <p:spPr>
          <a:xfrm>
            <a:off x="5128172" y="1254906"/>
            <a:ext cx="159570" cy="194940"/>
          </a:xfrm>
          <a:custGeom>
            <a:avLst/>
            <a:gdLst/>
            <a:ahLst/>
            <a:cxnLst/>
            <a:rect l="l" t="t"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69" name="Google Shape;669;p60"/>
          <p:cNvSpPr/>
          <p:nvPr/>
        </p:nvSpPr>
        <p:spPr>
          <a:xfrm>
            <a:off x="5482732" y="1254906"/>
            <a:ext cx="194994" cy="194940"/>
          </a:xfrm>
          <a:custGeom>
            <a:avLst/>
            <a:gdLst/>
            <a:ahLst/>
            <a:cxnLst/>
            <a:rect l="l" t="t"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0" name="Google Shape;670;p60"/>
          <p:cNvSpPr/>
          <p:nvPr/>
        </p:nvSpPr>
        <p:spPr>
          <a:xfrm>
            <a:off x="6226752" y="1263767"/>
            <a:ext cx="195048" cy="177228"/>
          </a:xfrm>
          <a:custGeom>
            <a:avLst/>
            <a:gdLst/>
            <a:ahLst/>
            <a:cxnLst/>
            <a:rect l="l" t="t"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1" name="Google Shape;671;p60"/>
          <p:cNvSpPr/>
          <p:nvPr/>
        </p:nvSpPr>
        <p:spPr>
          <a:xfrm>
            <a:off x="6599040" y="1254906"/>
            <a:ext cx="195048" cy="194940"/>
          </a:xfrm>
          <a:custGeom>
            <a:avLst/>
            <a:gdLst/>
            <a:ahLst/>
            <a:cxnLst/>
            <a:rect l="l" t="t"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2" name="Google Shape;672;p60"/>
          <p:cNvSpPr/>
          <p:nvPr/>
        </p:nvSpPr>
        <p:spPr>
          <a:xfrm>
            <a:off x="6971328" y="1254906"/>
            <a:ext cx="195048" cy="194940"/>
          </a:xfrm>
          <a:custGeom>
            <a:avLst/>
            <a:gdLst/>
            <a:ahLst/>
            <a:cxnLst/>
            <a:rect l="l" t="t"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3" name="Google Shape;673;p60"/>
          <p:cNvSpPr/>
          <p:nvPr/>
        </p:nvSpPr>
        <p:spPr>
          <a:xfrm>
            <a:off x="7343616" y="1254906"/>
            <a:ext cx="195048" cy="194940"/>
          </a:xfrm>
          <a:custGeom>
            <a:avLst/>
            <a:gdLst/>
            <a:ahLst/>
            <a:cxnLst/>
            <a:rect l="l" t="t"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4" name="Google Shape;674;p60"/>
          <p:cNvSpPr/>
          <p:nvPr/>
        </p:nvSpPr>
        <p:spPr>
          <a:xfrm>
            <a:off x="7715903" y="1254906"/>
            <a:ext cx="194454" cy="194940"/>
          </a:xfrm>
          <a:custGeom>
            <a:avLst/>
            <a:gdLst/>
            <a:ahLst/>
            <a:cxnLst/>
            <a:rect l="l" t="t"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5" name="Google Shape;675;p60"/>
          <p:cNvSpPr/>
          <p:nvPr/>
        </p:nvSpPr>
        <p:spPr>
          <a:xfrm>
            <a:off x="8087637" y="1272627"/>
            <a:ext cx="194994" cy="159516"/>
          </a:xfrm>
          <a:custGeom>
            <a:avLst/>
            <a:gdLst/>
            <a:ahLst/>
            <a:cxnLst/>
            <a:rect l="l" t="t"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6" name="Google Shape;676;p60"/>
          <p:cNvSpPr/>
          <p:nvPr/>
        </p:nvSpPr>
        <p:spPr>
          <a:xfrm>
            <a:off x="4738157" y="1635909"/>
            <a:ext cx="194994" cy="177228"/>
          </a:xfrm>
          <a:custGeom>
            <a:avLst/>
            <a:gdLst/>
            <a:ahLst/>
            <a:cxnLst/>
            <a:rect l="l" t="t"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7" name="Google Shape;677;p60"/>
          <p:cNvSpPr/>
          <p:nvPr/>
        </p:nvSpPr>
        <p:spPr>
          <a:xfrm>
            <a:off x="5110444" y="1653630"/>
            <a:ext cx="194994" cy="141750"/>
          </a:xfrm>
          <a:custGeom>
            <a:avLst/>
            <a:gdLst/>
            <a:ahLst/>
            <a:cxnLst/>
            <a:rect l="l" t="t"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8" name="Google Shape;678;p60"/>
          <p:cNvSpPr/>
          <p:nvPr/>
        </p:nvSpPr>
        <p:spPr>
          <a:xfrm>
            <a:off x="5482732" y="1644769"/>
            <a:ext cx="194994" cy="159516"/>
          </a:xfrm>
          <a:custGeom>
            <a:avLst/>
            <a:gdLst/>
            <a:ahLst/>
            <a:cxnLst/>
            <a:rect l="l" t="t"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79" name="Google Shape;679;p60"/>
          <p:cNvSpPr/>
          <p:nvPr/>
        </p:nvSpPr>
        <p:spPr>
          <a:xfrm>
            <a:off x="5854465" y="1644769"/>
            <a:ext cx="195048" cy="159516"/>
          </a:xfrm>
          <a:custGeom>
            <a:avLst/>
            <a:gdLst/>
            <a:ahLst/>
            <a:cxnLst/>
            <a:rect l="l" t="t"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0" name="Google Shape;680;p60"/>
          <p:cNvSpPr/>
          <p:nvPr/>
        </p:nvSpPr>
        <p:spPr>
          <a:xfrm>
            <a:off x="6226752" y="1627048"/>
            <a:ext cx="195048" cy="194940"/>
          </a:xfrm>
          <a:custGeom>
            <a:avLst/>
            <a:gdLst/>
            <a:ahLst/>
            <a:cxnLst/>
            <a:rect l="l" t="t"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1" name="Google Shape;681;p60"/>
          <p:cNvSpPr/>
          <p:nvPr/>
        </p:nvSpPr>
        <p:spPr>
          <a:xfrm>
            <a:off x="6599040" y="1627048"/>
            <a:ext cx="195048" cy="194940"/>
          </a:xfrm>
          <a:custGeom>
            <a:avLst/>
            <a:gdLst/>
            <a:ahLst/>
            <a:cxnLst/>
            <a:rect l="l" t="t"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2" name="Google Shape;682;p60"/>
          <p:cNvSpPr/>
          <p:nvPr/>
        </p:nvSpPr>
        <p:spPr>
          <a:xfrm>
            <a:off x="6971328" y="1627048"/>
            <a:ext cx="195048" cy="194940"/>
          </a:xfrm>
          <a:custGeom>
            <a:avLst/>
            <a:gdLst/>
            <a:ahLst/>
            <a:cxnLst/>
            <a:rect l="l" t="t"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3" name="Google Shape;683;p60"/>
          <p:cNvSpPr/>
          <p:nvPr/>
        </p:nvSpPr>
        <p:spPr>
          <a:xfrm>
            <a:off x="7343616" y="1644769"/>
            <a:ext cx="195048" cy="159516"/>
          </a:xfrm>
          <a:custGeom>
            <a:avLst/>
            <a:gdLst/>
            <a:ahLst/>
            <a:cxnLst/>
            <a:rect l="l" t="t"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4" name="Google Shape;684;p60"/>
          <p:cNvSpPr/>
          <p:nvPr/>
        </p:nvSpPr>
        <p:spPr>
          <a:xfrm>
            <a:off x="7715903" y="1635909"/>
            <a:ext cx="194454" cy="177228"/>
          </a:xfrm>
          <a:custGeom>
            <a:avLst/>
            <a:gdLst/>
            <a:ahLst/>
            <a:cxnLst/>
            <a:rect l="l" t="t"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5" name="Google Shape;685;p60"/>
          <p:cNvSpPr/>
          <p:nvPr/>
        </p:nvSpPr>
        <p:spPr>
          <a:xfrm>
            <a:off x="8087637" y="1644769"/>
            <a:ext cx="194994" cy="159516"/>
          </a:xfrm>
          <a:custGeom>
            <a:avLst/>
            <a:gdLst/>
            <a:ahLst/>
            <a:cxnLst/>
            <a:rect l="l" t="t"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6" name="Google Shape;686;p60"/>
          <p:cNvSpPr/>
          <p:nvPr/>
        </p:nvSpPr>
        <p:spPr>
          <a:xfrm>
            <a:off x="5110444" y="1999190"/>
            <a:ext cx="194994" cy="194940"/>
          </a:xfrm>
          <a:custGeom>
            <a:avLst/>
            <a:gdLst/>
            <a:ahLst/>
            <a:cxnLst/>
            <a:rect l="l" t="t"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7" name="Google Shape;687;p60"/>
          <p:cNvSpPr/>
          <p:nvPr/>
        </p:nvSpPr>
        <p:spPr>
          <a:xfrm>
            <a:off x="5482732" y="2016912"/>
            <a:ext cx="194994" cy="159516"/>
          </a:xfrm>
          <a:custGeom>
            <a:avLst/>
            <a:gdLst/>
            <a:ahLst/>
            <a:cxnLst/>
            <a:rect l="l" t="t"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8" name="Google Shape;688;p60"/>
          <p:cNvSpPr/>
          <p:nvPr/>
        </p:nvSpPr>
        <p:spPr>
          <a:xfrm>
            <a:off x="5854465" y="2016912"/>
            <a:ext cx="195048" cy="159516"/>
          </a:xfrm>
          <a:custGeom>
            <a:avLst/>
            <a:gdLst/>
            <a:ahLst/>
            <a:cxnLst/>
            <a:rect l="l" t="t"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89" name="Google Shape;689;p60"/>
          <p:cNvSpPr/>
          <p:nvPr/>
        </p:nvSpPr>
        <p:spPr>
          <a:xfrm>
            <a:off x="6226752" y="2016912"/>
            <a:ext cx="195048" cy="159516"/>
          </a:xfrm>
          <a:custGeom>
            <a:avLst/>
            <a:gdLst/>
            <a:ahLst/>
            <a:cxnLst/>
            <a:rect l="l" t="t"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0" name="Google Shape;690;p60"/>
          <p:cNvSpPr/>
          <p:nvPr/>
        </p:nvSpPr>
        <p:spPr>
          <a:xfrm>
            <a:off x="6599040" y="2016912"/>
            <a:ext cx="195048" cy="159516"/>
          </a:xfrm>
          <a:custGeom>
            <a:avLst/>
            <a:gdLst/>
            <a:ahLst/>
            <a:cxnLst/>
            <a:rect l="l" t="t"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1" name="Google Shape;691;p60"/>
          <p:cNvSpPr/>
          <p:nvPr/>
        </p:nvSpPr>
        <p:spPr>
          <a:xfrm>
            <a:off x="6971328" y="2008051"/>
            <a:ext cx="195048" cy="177228"/>
          </a:xfrm>
          <a:custGeom>
            <a:avLst/>
            <a:gdLst/>
            <a:ahLst/>
            <a:cxnLst/>
            <a:rect l="l" t="t"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2" name="Google Shape;692;p60"/>
          <p:cNvSpPr/>
          <p:nvPr/>
        </p:nvSpPr>
        <p:spPr>
          <a:xfrm>
            <a:off x="7343616" y="2016912"/>
            <a:ext cx="195048" cy="159516"/>
          </a:xfrm>
          <a:custGeom>
            <a:avLst/>
            <a:gdLst/>
            <a:ahLst/>
            <a:cxnLst/>
            <a:rect l="l" t="t"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3" name="Google Shape;693;p60"/>
          <p:cNvSpPr/>
          <p:nvPr/>
        </p:nvSpPr>
        <p:spPr>
          <a:xfrm>
            <a:off x="7715903" y="1999190"/>
            <a:ext cx="194454" cy="194940"/>
          </a:xfrm>
          <a:custGeom>
            <a:avLst/>
            <a:gdLst/>
            <a:ahLst/>
            <a:cxnLst/>
            <a:rect l="l" t="t"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4" name="Google Shape;694;p60"/>
          <p:cNvSpPr/>
          <p:nvPr/>
        </p:nvSpPr>
        <p:spPr>
          <a:xfrm>
            <a:off x="8087637" y="1999190"/>
            <a:ext cx="194994" cy="194940"/>
          </a:xfrm>
          <a:custGeom>
            <a:avLst/>
            <a:gdLst/>
            <a:ahLst/>
            <a:cxnLst/>
            <a:rect l="l" t="t"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5" name="Google Shape;695;p60"/>
          <p:cNvSpPr/>
          <p:nvPr/>
        </p:nvSpPr>
        <p:spPr>
          <a:xfrm>
            <a:off x="4738157" y="2371333"/>
            <a:ext cx="194994" cy="194940"/>
          </a:xfrm>
          <a:custGeom>
            <a:avLst/>
            <a:gdLst/>
            <a:ahLst/>
            <a:cxnLst/>
            <a:rect l="l" t="t"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6" name="Google Shape;696;p60"/>
          <p:cNvSpPr/>
          <p:nvPr/>
        </p:nvSpPr>
        <p:spPr>
          <a:xfrm>
            <a:off x="5110444" y="2380193"/>
            <a:ext cx="194994" cy="177228"/>
          </a:xfrm>
          <a:custGeom>
            <a:avLst/>
            <a:gdLst/>
            <a:ahLst/>
            <a:cxnLst/>
            <a:rect l="l" t="t"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7" name="Google Shape;697;p60"/>
          <p:cNvSpPr/>
          <p:nvPr/>
        </p:nvSpPr>
        <p:spPr>
          <a:xfrm>
            <a:off x="5482732" y="2389054"/>
            <a:ext cx="194994" cy="159516"/>
          </a:xfrm>
          <a:custGeom>
            <a:avLst/>
            <a:gdLst/>
            <a:ahLst/>
            <a:cxnLst/>
            <a:rect l="l" t="t"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accent4"/>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8" name="Google Shape;698;p60"/>
          <p:cNvSpPr/>
          <p:nvPr/>
        </p:nvSpPr>
        <p:spPr>
          <a:xfrm>
            <a:off x="5854465" y="2371333"/>
            <a:ext cx="195013" cy="194940"/>
          </a:xfrm>
          <a:custGeom>
            <a:avLst/>
            <a:gdLst/>
            <a:ahLst/>
            <a:cxnLst/>
            <a:rect l="l" t="t"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699" name="Google Shape;699;p60"/>
          <p:cNvSpPr/>
          <p:nvPr/>
        </p:nvSpPr>
        <p:spPr>
          <a:xfrm>
            <a:off x="6226752" y="2371336"/>
            <a:ext cx="195048" cy="194894"/>
          </a:xfrm>
          <a:custGeom>
            <a:avLst/>
            <a:gdLst/>
            <a:ahLst/>
            <a:cxnLst/>
            <a:rect l="l" t="t"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0" name="Google Shape;700;p60"/>
          <p:cNvSpPr/>
          <p:nvPr/>
        </p:nvSpPr>
        <p:spPr>
          <a:xfrm>
            <a:off x="6599040" y="2380196"/>
            <a:ext cx="195048" cy="177187"/>
          </a:xfrm>
          <a:custGeom>
            <a:avLst/>
            <a:gdLst/>
            <a:ahLst/>
            <a:cxnLst/>
            <a:rect l="l" t="t"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1" name="Google Shape;701;p60"/>
          <p:cNvSpPr/>
          <p:nvPr/>
        </p:nvSpPr>
        <p:spPr>
          <a:xfrm>
            <a:off x="6971328" y="2406775"/>
            <a:ext cx="195048" cy="124038"/>
          </a:xfrm>
          <a:custGeom>
            <a:avLst/>
            <a:gdLst/>
            <a:ahLst/>
            <a:cxnLst/>
            <a:rect l="l" t="t"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2" name="Google Shape;702;p60"/>
          <p:cNvSpPr/>
          <p:nvPr/>
        </p:nvSpPr>
        <p:spPr>
          <a:xfrm>
            <a:off x="7343616" y="2371333"/>
            <a:ext cx="195048" cy="194940"/>
          </a:xfrm>
          <a:custGeom>
            <a:avLst/>
            <a:gdLst/>
            <a:ahLst/>
            <a:cxnLst/>
            <a:rect l="l" t="t"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3" name="Google Shape;703;p60"/>
          <p:cNvSpPr/>
          <p:nvPr/>
        </p:nvSpPr>
        <p:spPr>
          <a:xfrm>
            <a:off x="7715903" y="2371333"/>
            <a:ext cx="194454" cy="194940"/>
          </a:xfrm>
          <a:custGeom>
            <a:avLst/>
            <a:gdLst/>
            <a:ahLst/>
            <a:cxnLst/>
            <a:rect l="l" t="t"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4" name="Google Shape;704;p60"/>
          <p:cNvSpPr/>
          <p:nvPr/>
        </p:nvSpPr>
        <p:spPr>
          <a:xfrm>
            <a:off x="8087637" y="2371333"/>
            <a:ext cx="194994" cy="194940"/>
          </a:xfrm>
          <a:custGeom>
            <a:avLst/>
            <a:gdLst/>
            <a:ahLst/>
            <a:cxnLst/>
            <a:rect l="l" t="t"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5" name="Google Shape;705;p60"/>
          <p:cNvSpPr/>
          <p:nvPr/>
        </p:nvSpPr>
        <p:spPr>
          <a:xfrm>
            <a:off x="4738157" y="2761196"/>
            <a:ext cx="194994" cy="158922"/>
          </a:xfrm>
          <a:custGeom>
            <a:avLst/>
            <a:gdLst/>
            <a:ahLst/>
            <a:cxnLst/>
            <a:rect l="l" t="t"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6" name="Google Shape;706;p60"/>
          <p:cNvSpPr/>
          <p:nvPr/>
        </p:nvSpPr>
        <p:spPr>
          <a:xfrm>
            <a:off x="5128172" y="2743475"/>
            <a:ext cx="159570" cy="194346"/>
          </a:xfrm>
          <a:custGeom>
            <a:avLst/>
            <a:gdLst/>
            <a:ahLst/>
            <a:cxnLst/>
            <a:rect l="l" t="t"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7" name="Google Shape;707;p60"/>
          <p:cNvSpPr/>
          <p:nvPr/>
        </p:nvSpPr>
        <p:spPr>
          <a:xfrm>
            <a:off x="5513756" y="2743475"/>
            <a:ext cx="132948" cy="194346"/>
          </a:xfrm>
          <a:custGeom>
            <a:avLst/>
            <a:gdLst/>
            <a:ahLst/>
            <a:cxnLst/>
            <a:rect l="l" t="t"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8" name="Google Shape;708;p60"/>
          <p:cNvSpPr/>
          <p:nvPr/>
        </p:nvSpPr>
        <p:spPr>
          <a:xfrm>
            <a:off x="5854465" y="2743475"/>
            <a:ext cx="195048" cy="194346"/>
          </a:xfrm>
          <a:custGeom>
            <a:avLst/>
            <a:gdLst/>
            <a:ahLst/>
            <a:cxnLst/>
            <a:rect l="l" t="t"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09" name="Google Shape;709;p60"/>
          <p:cNvSpPr/>
          <p:nvPr/>
        </p:nvSpPr>
        <p:spPr>
          <a:xfrm>
            <a:off x="6226752" y="2743475"/>
            <a:ext cx="195048" cy="194346"/>
          </a:xfrm>
          <a:custGeom>
            <a:avLst/>
            <a:gdLst/>
            <a:ahLst/>
            <a:cxnLst/>
            <a:rect l="l" t="t"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0" name="Google Shape;710;p60"/>
          <p:cNvSpPr/>
          <p:nvPr/>
        </p:nvSpPr>
        <p:spPr>
          <a:xfrm>
            <a:off x="6643360" y="2743475"/>
            <a:ext cx="106380" cy="194346"/>
          </a:xfrm>
          <a:custGeom>
            <a:avLst/>
            <a:gdLst/>
            <a:ahLst/>
            <a:cxnLst/>
            <a:rect l="l" t="t"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1" name="Google Shape;711;p60"/>
          <p:cNvSpPr/>
          <p:nvPr/>
        </p:nvSpPr>
        <p:spPr>
          <a:xfrm>
            <a:off x="6971328" y="2761196"/>
            <a:ext cx="195048" cy="158922"/>
          </a:xfrm>
          <a:custGeom>
            <a:avLst/>
            <a:gdLst/>
            <a:ahLst/>
            <a:cxnLst/>
            <a:rect l="l" t="t"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2" name="Google Shape;712;p60"/>
          <p:cNvSpPr/>
          <p:nvPr/>
        </p:nvSpPr>
        <p:spPr>
          <a:xfrm>
            <a:off x="7361344" y="2743475"/>
            <a:ext cx="159570" cy="194346"/>
          </a:xfrm>
          <a:custGeom>
            <a:avLst/>
            <a:gdLst/>
            <a:ahLst/>
            <a:cxnLst/>
            <a:rect l="l" t="t"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3" name="Google Shape;713;p60"/>
          <p:cNvSpPr/>
          <p:nvPr/>
        </p:nvSpPr>
        <p:spPr>
          <a:xfrm>
            <a:off x="7715903" y="2743475"/>
            <a:ext cx="194454" cy="194346"/>
          </a:xfrm>
          <a:custGeom>
            <a:avLst/>
            <a:gdLst/>
            <a:ahLst/>
            <a:cxnLst/>
            <a:rect l="l" t="t"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4" name="Google Shape;714;p60"/>
          <p:cNvSpPr/>
          <p:nvPr/>
        </p:nvSpPr>
        <p:spPr>
          <a:xfrm>
            <a:off x="8087637" y="2743475"/>
            <a:ext cx="194994" cy="194346"/>
          </a:xfrm>
          <a:custGeom>
            <a:avLst/>
            <a:gdLst/>
            <a:ahLst/>
            <a:cxnLst/>
            <a:rect l="l" t="t"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5" name="Google Shape;715;p60"/>
          <p:cNvSpPr/>
          <p:nvPr/>
        </p:nvSpPr>
        <p:spPr>
          <a:xfrm>
            <a:off x="4738157" y="3115062"/>
            <a:ext cx="194994" cy="159516"/>
          </a:xfrm>
          <a:custGeom>
            <a:avLst/>
            <a:gdLst/>
            <a:ahLst/>
            <a:cxnLst/>
            <a:rect l="l" t="t"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6" name="Google Shape;716;p60"/>
          <p:cNvSpPr/>
          <p:nvPr/>
        </p:nvSpPr>
        <p:spPr>
          <a:xfrm>
            <a:off x="5898785" y="1308069"/>
            <a:ext cx="195048" cy="177228"/>
          </a:xfrm>
          <a:custGeom>
            <a:avLst/>
            <a:gdLst/>
            <a:ahLst/>
            <a:cxnLst/>
            <a:rect l="l" t="t"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7" name="Google Shape;717;p60"/>
          <p:cNvSpPr/>
          <p:nvPr/>
        </p:nvSpPr>
        <p:spPr>
          <a:xfrm>
            <a:off x="2132697" y="1254906"/>
            <a:ext cx="141804" cy="194940"/>
          </a:xfrm>
          <a:custGeom>
            <a:avLst/>
            <a:gdLst/>
            <a:ahLst/>
            <a:cxnLst/>
            <a:rect l="l" t="t"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8" name="Google Shape;718;p60"/>
          <p:cNvSpPr/>
          <p:nvPr/>
        </p:nvSpPr>
        <p:spPr>
          <a:xfrm>
            <a:off x="4782474" y="2043490"/>
            <a:ext cx="195045" cy="194938"/>
          </a:xfrm>
          <a:custGeom>
            <a:avLst/>
            <a:gdLst/>
            <a:ahLst/>
            <a:cxnLst/>
            <a:rect l="l" t="t"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19" name="Google Shape;719;p60"/>
          <p:cNvSpPr/>
          <p:nvPr/>
        </p:nvSpPr>
        <p:spPr>
          <a:xfrm>
            <a:off x="4383597" y="2415635"/>
            <a:ext cx="194994" cy="194940"/>
          </a:xfrm>
          <a:custGeom>
            <a:avLst/>
            <a:gdLst/>
            <a:ahLst/>
            <a:cxnLst/>
            <a:rect l="l" t="t"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20" name="Google Shape;720;p60"/>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45</a:t>
            </a:fld>
            <a:endParaRPr b="0">
              <a:latin typeface="Tahoma"/>
              <a:ea typeface="Tahoma"/>
              <a:cs typeface="Tahoma"/>
              <a:sym typeface="Tahoma"/>
            </a:endParaRPr>
          </a:p>
        </p:txBody>
      </p:sp>
      <p:sp>
        <p:nvSpPr>
          <p:cNvPr id="721" name="Google Shape;721;p60"/>
          <p:cNvSpPr txBox="1"/>
          <p:nvPr/>
        </p:nvSpPr>
        <p:spPr>
          <a:xfrm>
            <a:off x="581775" y="2247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BIBLIOTECA DE ÍCONES</a:t>
            </a:r>
            <a:endParaRPr sz="2400" b="1">
              <a:solidFill>
                <a:srgbClr val="403B37"/>
              </a:solidFill>
              <a:latin typeface="Tahoma"/>
              <a:ea typeface="Tahoma"/>
              <a:cs typeface="Tahoma"/>
              <a:sym typeface="Tahoma"/>
            </a:endParaRPr>
          </a:p>
        </p:txBody>
      </p:sp>
      <p:cxnSp>
        <p:nvCxnSpPr>
          <p:cNvPr id="722" name="Google Shape;722;p60"/>
          <p:cNvCxnSpPr/>
          <p:nvPr/>
        </p:nvCxnSpPr>
        <p:spPr>
          <a:xfrm>
            <a:off x="809625" y="990600"/>
            <a:ext cx="904800" cy="0"/>
          </a:xfrm>
          <a:prstGeom prst="straightConnector1">
            <a:avLst/>
          </a:prstGeom>
          <a:noFill/>
          <a:ln w="9525" cap="flat" cmpd="sng">
            <a:solidFill>
              <a:schemeClr val="accent4"/>
            </a:solidFill>
            <a:prstDash val="solid"/>
            <a:round/>
            <a:headEnd type="none" w="med" len="med"/>
            <a:tailEnd type="none" w="med" len="med"/>
          </a:ln>
        </p:spPr>
      </p:cxn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61"/>
          <p:cNvSpPr txBox="1"/>
          <p:nvPr/>
        </p:nvSpPr>
        <p:spPr>
          <a:xfrm>
            <a:off x="758398" y="719857"/>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ELETRÔNICOS</a:t>
            </a:r>
            <a:endParaRPr sz="1000" b="1">
              <a:solidFill>
                <a:srgbClr val="434343"/>
              </a:solidFill>
              <a:latin typeface="Tahoma"/>
              <a:ea typeface="Tahoma"/>
              <a:cs typeface="Tahoma"/>
              <a:sym typeface="Tahoma"/>
            </a:endParaRPr>
          </a:p>
        </p:txBody>
      </p:sp>
      <p:sp>
        <p:nvSpPr>
          <p:cNvPr id="728" name="Google Shape;728;p61"/>
          <p:cNvSpPr txBox="1"/>
          <p:nvPr/>
        </p:nvSpPr>
        <p:spPr>
          <a:xfrm>
            <a:off x="758398" y="2768233"/>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DIVERSOS</a:t>
            </a:r>
            <a:endParaRPr sz="1000" b="1">
              <a:solidFill>
                <a:srgbClr val="434343"/>
              </a:solidFill>
              <a:latin typeface="Tahoma"/>
              <a:ea typeface="Tahoma"/>
              <a:cs typeface="Tahoma"/>
              <a:sym typeface="Tahoma"/>
            </a:endParaRPr>
          </a:p>
        </p:txBody>
      </p:sp>
      <p:sp>
        <p:nvSpPr>
          <p:cNvPr id="729" name="Google Shape;729;p61"/>
          <p:cNvSpPr/>
          <p:nvPr/>
        </p:nvSpPr>
        <p:spPr>
          <a:xfrm>
            <a:off x="1034008" y="1256798"/>
            <a:ext cx="106110" cy="194454"/>
          </a:xfrm>
          <a:custGeom>
            <a:avLst/>
            <a:gdLst/>
            <a:ahLst/>
            <a:cxnLst/>
            <a:rect l="l" t="t"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0" name="Google Shape;730;p61"/>
          <p:cNvSpPr/>
          <p:nvPr/>
        </p:nvSpPr>
        <p:spPr>
          <a:xfrm>
            <a:off x="1361181" y="1256802"/>
            <a:ext cx="193983" cy="194458"/>
          </a:xfrm>
          <a:custGeom>
            <a:avLst/>
            <a:gdLst/>
            <a:ahLst/>
            <a:cxnLst/>
            <a:rect l="l" t="t" r="r" b="b"/>
            <a:pathLst>
              <a:path w="21131" h="21131" extrusionOk="0">
                <a:moveTo>
                  <a:pt x="19045" y="7529"/>
                </a:moveTo>
                <a:cubicBezTo>
                  <a:pt x="17544" y="9029"/>
                  <a:pt x="15110" y="9029"/>
                  <a:pt x="13610" y="7529"/>
                </a:cubicBezTo>
                <a:cubicBezTo>
                  <a:pt x="12108" y="6030"/>
                  <a:pt x="12108" y="3599"/>
                  <a:pt x="13610" y="2099"/>
                </a:cubicBezTo>
                <a:cubicBezTo>
                  <a:pt x="15110" y="599"/>
                  <a:pt x="17544" y="599"/>
                  <a:pt x="19045" y="2099"/>
                </a:cubicBezTo>
                <a:cubicBezTo>
                  <a:pt x="20546" y="3599"/>
                  <a:pt x="20546" y="6030"/>
                  <a:pt x="19045" y="7529"/>
                </a:cubicBezTo>
                <a:moveTo>
                  <a:pt x="7605" y="16244"/>
                </a:moveTo>
                <a:cubicBezTo>
                  <a:pt x="7256" y="16592"/>
                  <a:pt x="6776" y="16806"/>
                  <a:pt x="6245" y="16806"/>
                </a:cubicBezTo>
                <a:cubicBezTo>
                  <a:pt x="5184" y="16806"/>
                  <a:pt x="4324" y="15947"/>
                  <a:pt x="4324" y="14887"/>
                </a:cubicBezTo>
                <a:cubicBezTo>
                  <a:pt x="4324" y="14357"/>
                  <a:pt x="4539" y="13877"/>
                  <a:pt x="4887" y="13529"/>
                </a:cubicBezTo>
                <a:lnTo>
                  <a:pt x="11678" y="5990"/>
                </a:lnTo>
                <a:cubicBezTo>
                  <a:pt x="11884" y="6797"/>
                  <a:pt x="12298" y="7562"/>
                  <a:pt x="12930" y="8193"/>
                </a:cubicBezTo>
                <a:cubicBezTo>
                  <a:pt x="13569" y="8831"/>
                  <a:pt x="14343" y="9247"/>
                  <a:pt x="15160" y="9450"/>
                </a:cubicBezTo>
                <a:cubicBezTo>
                  <a:pt x="15160" y="9450"/>
                  <a:pt x="7605" y="16244"/>
                  <a:pt x="7605" y="16244"/>
                </a:cubicBezTo>
                <a:close/>
                <a:moveTo>
                  <a:pt x="19724" y="1405"/>
                </a:moveTo>
                <a:cubicBezTo>
                  <a:pt x="17848" y="-469"/>
                  <a:pt x="14806" y="-469"/>
                  <a:pt x="12930" y="1405"/>
                </a:cubicBezTo>
                <a:cubicBezTo>
                  <a:pt x="12024" y="2311"/>
                  <a:pt x="11559" y="3488"/>
                  <a:pt x="11529" y="4675"/>
                </a:cubicBezTo>
                <a:lnTo>
                  <a:pt x="4207" y="12850"/>
                </a:lnTo>
                <a:cubicBezTo>
                  <a:pt x="3686" y="13372"/>
                  <a:pt x="3363" y="14092"/>
                  <a:pt x="3363" y="14887"/>
                </a:cubicBezTo>
                <a:cubicBezTo>
                  <a:pt x="3363" y="15419"/>
                  <a:pt x="3518" y="15911"/>
                  <a:pt x="3769" y="16339"/>
                </a:cubicBezTo>
                <a:cubicBezTo>
                  <a:pt x="2436" y="17103"/>
                  <a:pt x="1907" y="17812"/>
                  <a:pt x="2425" y="19363"/>
                </a:cubicBezTo>
                <a:cubicBezTo>
                  <a:pt x="2487" y="19549"/>
                  <a:pt x="2434" y="19621"/>
                  <a:pt x="2409" y="19657"/>
                </a:cubicBezTo>
                <a:cubicBezTo>
                  <a:pt x="2160" y="20002"/>
                  <a:pt x="1132" y="20166"/>
                  <a:pt x="500" y="20171"/>
                </a:cubicBezTo>
                <a:cubicBezTo>
                  <a:pt x="493" y="20170"/>
                  <a:pt x="487" y="20166"/>
                  <a:pt x="480" y="20166"/>
                </a:cubicBezTo>
                <a:cubicBezTo>
                  <a:pt x="215" y="20166"/>
                  <a:pt x="0" y="20382"/>
                  <a:pt x="0" y="20646"/>
                </a:cubicBezTo>
                <a:cubicBezTo>
                  <a:pt x="0" y="20911"/>
                  <a:pt x="214" y="21125"/>
                  <a:pt x="479" y="21126"/>
                </a:cubicBezTo>
                <a:lnTo>
                  <a:pt x="479" y="21131"/>
                </a:lnTo>
                <a:cubicBezTo>
                  <a:pt x="821" y="21131"/>
                  <a:pt x="2562" y="21087"/>
                  <a:pt x="3189" y="20218"/>
                </a:cubicBezTo>
                <a:cubicBezTo>
                  <a:pt x="3355" y="19987"/>
                  <a:pt x="3516" y="19598"/>
                  <a:pt x="3336" y="19059"/>
                </a:cubicBezTo>
                <a:cubicBezTo>
                  <a:pt x="3030" y="18140"/>
                  <a:pt x="3071" y="17805"/>
                  <a:pt x="4399" y="17081"/>
                </a:cubicBezTo>
                <a:cubicBezTo>
                  <a:pt x="4900" y="17503"/>
                  <a:pt x="5539" y="17766"/>
                  <a:pt x="6245" y="17766"/>
                </a:cubicBezTo>
                <a:cubicBezTo>
                  <a:pt x="7042" y="17766"/>
                  <a:pt x="7762" y="17444"/>
                  <a:pt x="8284" y="16923"/>
                </a:cubicBezTo>
                <a:lnTo>
                  <a:pt x="16485" y="9591"/>
                </a:lnTo>
                <a:cubicBezTo>
                  <a:pt x="17662" y="9553"/>
                  <a:pt x="18826" y="9090"/>
                  <a:pt x="19724" y="8193"/>
                </a:cubicBezTo>
                <a:cubicBezTo>
                  <a:pt x="21600" y="6319"/>
                  <a:pt x="21600" y="3280"/>
                  <a:pt x="19724" y="1405"/>
                </a:cubicBezTo>
                <a:moveTo>
                  <a:pt x="8953" y="11503"/>
                </a:moveTo>
                <a:lnTo>
                  <a:pt x="9633" y="12182"/>
                </a:lnTo>
                <a:lnTo>
                  <a:pt x="12690" y="9806"/>
                </a:lnTo>
                <a:lnTo>
                  <a:pt x="11331" y="8448"/>
                </a:lnTo>
                <a:cubicBezTo>
                  <a:pt x="11331" y="8448"/>
                  <a:pt x="8953" y="11503"/>
                  <a:pt x="8953" y="11503"/>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1" name="Google Shape;731;p61"/>
          <p:cNvSpPr/>
          <p:nvPr/>
        </p:nvSpPr>
        <p:spPr>
          <a:xfrm>
            <a:off x="1732013" y="1292154"/>
            <a:ext cx="194562" cy="123768"/>
          </a:xfrm>
          <a:custGeom>
            <a:avLst/>
            <a:gdLst/>
            <a:ahLst/>
            <a:cxnLst/>
            <a:rect l="l" t="t"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2" name="Google Shape;732;p61"/>
          <p:cNvSpPr/>
          <p:nvPr/>
        </p:nvSpPr>
        <p:spPr>
          <a:xfrm>
            <a:off x="2103398" y="1292154"/>
            <a:ext cx="194562" cy="123768"/>
          </a:xfrm>
          <a:custGeom>
            <a:avLst/>
            <a:gdLst/>
            <a:ahLst/>
            <a:cxnLst/>
            <a:rect l="l" t="t"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3" name="Google Shape;733;p61"/>
          <p:cNvSpPr/>
          <p:nvPr/>
        </p:nvSpPr>
        <p:spPr>
          <a:xfrm>
            <a:off x="2474783" y="1292154"/>
            <a:ext cx="194562" cy="123768"/>
          </a:xfrm>
          <a:custGeom>
            <a:avLst/>
            <a:gdLst/>
            <a:ahLst/>
            <a:cxnLst/>
            <a:rect l="l" t="t"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4" name="Google Shape;734;p61"/>
          <p:cNvSpPr/>
          <p:nvPr/>
        </p:nvSpPr>
        <p:spPr>
          <a:xfrm>
            <a:off x="2846168" y="1265637"/>
            <a:ext cx="194562" cy="176796"/>
          </a:xfrm>
          <a:custGeom>
            <a:avLst/>
            <a:gdLst/>
            <a:ahLst/>
            <a:cxnLst/>
            <a:rect l="l" t="t"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5" name="Google Shape;735;p61"/>
          <p:cNvSpPr/>
          <p:nvPr/>
        </p:nvSpPr>
        <p:spPr>
          <a:xfrm>
            <a:off x="3261765" y="1256798"/>
            <a:ext cx="106110" cy="194454"/>
          </a:xfrm>
          <a:custGeom>
            <a:avLst/>
            <a:gdLst/>
            <a:ahLst/>
            <a:cxnLst/>
            <a:rect l="l" t="t"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6" name="Google Shape;736;p61"/>
          <p:cNvSpPr/>
          <p:nvPr/>
        </p:nvSpPr>
        <p:spPr>
          <a:xfrm>
            <a:off x="3615465" y="1256798"/>
            <a:ext cx="140940" cy="194454"/>
          </a:xfrm>
          <a:custGeom>
            <a:avLst/>
            <a:gdLst/>
            <a:ahLst/>
            <a:cxnLst/>
            <a:rect l="l" t="t"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7" name="Google Shape;737;p61"/>
          <p:cNvSpPr/>
          <p:nvPr/>
        </p:nvSpPr>
        <p:spPr>
          <a:xfrm>
            <a:off x="3959769" y="1283315"/>
            <a:ext cx="194562" cy="141426"/>
          </a:xfrm>
          <a:custGeom>
            <a:avLst/>
            <a:gdLst/>
            <a:ahLst/>
            <a:cxnLst/>
            <a:rect l="l" t="t"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8" name="Google Shape;738;p61"/>
          <p:cNvSpPr/>
          <p:nvPr/>
        </p:nvSpPr>
        <p:spPr>
          <a:xfrm>
            <a:off x="4331154" y="1256798"/>
            <a:ext cx="194562"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39" name="Google Shape;739;p61"/>
          <p:cNvSpPr/>
          <p:nvPr/>
        </p:nvSpPr>
        <p:spPr>
          <a:xfrm>
            <a:off x="989796" y="1628038"/>
            <a:ext cx="194562"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0" name="Google Shape;740;p61"/>
          <p:cNvSpPr/>
          <p:nvPr/>
        </p:nvSpPr>
        <p:spPr>
          <a:xfrm>
            <a:off x="1361181" y="1628038"/>
            <a:ext cx="193968"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1" name="Google Shape;741;p61"/>
          <p:cNvSpPr/>
          <p:nvPr/>
        </p:nvSpPr>
        <p:spPr>
          <a:xfrm>
            <a:off x="1732013" y="1628038"/>
            <a:ext cx="194562"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2" name="Google Shape;742;p61"/>
          <p:cNvSpPr/>
          <p:nvPr/>
        </p:nvSpPr>
        <p:spPr>
          <a:xfrm>
            <a:off x="2103398" y="1628038"/>
            <a:ext cx="194562" cy="194454"/>
          </a:xfrm>
          <a:custGeom>
            <a:avLst/>
            <a:gdLst/>
            <a:ahLst/>
            <a:cxnLst/>
            <a:rect l="l" t="t"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3" name="Google Shape;743;p61"/>
          <p:cNvSpPr/>
          <p:nvPr/>
        </p:nvSpPr>
        <p:spPr>
          <a:xfrm>
            <a:off x="2474783" y="1628038"/>
            <a:ext cx="194562" cy="194454"/>
          </a:xfrm>
          <a:custGeom>
            <a:avLst/>
            <a:gdLst/>
            <a:ahLst/>
            <a:cxnLst/>
            <a:rect l="l" t="t"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4" name="Google Shape;744;p61"/>
          <p:cNvSpPr/>
          <p:nvPr/>
        </p:nvSpPr>
        <p:spPr>
          <a:xfrm>
            <a:off x="2846168" y="1628038"/>
            <a:ext cx="194562" cy="194454"/>
          </a:xfrm>
          <a:custGeom>
            <a:avLst/>
            <a:gdLst/>
            <a:ahLst/>
            <a:cxnLst/>
            <a:rect l="l" t="t"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5" name="Google Shape;745;p61"/>
          <p:cNvSpPr/>
          <p:nvPr/>
        </p:nvSpPr>
        <p:spPr>
          <a:xfrm>
            <a:off x="3217552" y="1628038"/>
            <a:ext cx="194562" cy="194454"/>
          </a:xfrm>
          <a:custGeom>
            <a:avLst/>
            <a:gdLst/>
            <a:ahLst/>
            <a:cxnLst/>
            <a:rect l="l" t="t"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6" name="Google Shape;746;p61"/>
          <p:cNvSpPr/>
          <p:nvPr/>
        </p:nvSpPr>
        <p:spPr>
          <a:xfrm>
            <a:off x="3588937" y="1628038"/>
            <a:ext cx="193968" cy="194454"/>
          </a:xfrm>
          <a:custGeom>
            <a:avLst/>
            <a:gdLst/>
            <a:ahLst/>
            <a:cxnLst/>
            <a:rect l="l" t="t"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7" name="Google Shape;747;p61"/>
          <p:cNvSpPr/>
          <p:nvPr/>
        </p:nvSpPr>
        <p:spPr>
          <a:xfrm>
            <a:off x="3959769" y="1645716"/>
            <a:ext cx="194562" cy="159084"/>
          </a:xfrm>
          <a:custGeom>
            <a:avLst/>
            <a:gdLst/>
            <a:ahLst/>
            <a:cxnLst/>
            <a:rect l="l" t="t"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8" name="Google Shape;748;p61"/>
          <p:cNvSpPr/>
          <p:nvPr/>
        </p:nvSpPr>
        <p:spPr>
          <a:xfrm>
            <a:off x="4331154" y="1628038"/>
            <a:ext cx="194562" cy="194454"/>
          </a:xfrm>
          <a:custGeom>
            <a:avLst/>
            <a:gdLst/>
            <a:ahLst/>
            <a:cxnLst/>
            <a:rect l="l" t="t"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49" name="Google Shape;749;p61"/>
          <p:cNvSpPr/>
          <p:nvPr/>
        </p:nvSpPr>
        <p:spPr>
          <a:xfrm>
            <a:off x="989796" y="1999277"/>
            <a:ext cx="194562" cy="194454"/>
          </a:xfrm>
          <a:custGeom>
            <a:avLst/>
            <a:gdLst/>
            <a:ahLst/>
            <a:cxnLst/>
            <a:rect l="l" t="t"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0" name="Google Shape;750;p61"/>
          <p:cNvSpPr/>
          <p:nvPr/>
        </p:nvSpPr>
        <p:spPr>
          <a:xfrm>
            <a:off x="1361181" y="1999277"/>
            <a:ext cx="193968" cy="194454"/>
          </a:xfrm>
          <a:custGeom>
            <a:avLst/>
            <a:gdLst/>
            <a:ahLst/>
            <a:cxnLst/>
            <a:rect l="l" t="t"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1" name="Google Shape;751;p61"/>
          <p:cNvSpPr/>
          <p:nvPr/>
        </p:nvSpPr>
        <p:spPr>
          <a:xfrm>
            <a:off x="1732013" y="1999277"/>
            <a:ext cx="194562" cy="194454"/>
          </a:xfrm>
          <a:custGeom>
            <a:avLst/>
            <a:gdLst/>
            <a:ahLst/>
            <a:cxnLst/>
            <a:rect l="l" t="t"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2" name="Google Shape;752;p61"/>
          <p:cNvSpPr/>
          <p:nvPr/>
        </p:nvSpPr>
        <p:spPr>
          <a:xfrm>
            <a:off x="2103398" y="1999277"/>
            <a:ext cx="194562" cy="194454"/>
          </a:xfrm>
          <a:custGeom>
            <a:avLst/>
            <a:gdLst/>
            <a:ahLst/>
            <a:cxnLst/>
            <a:rect l="l" t="t"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3" name="Google Shape;753;p61"/>
          <p:cNvSpPr/>
          <p:nvPr/>
        </p:nvSpPr>
        <p:spPr>
          <a:xfrm>
            <a:off x="2474783" y="1999277"/>
            <a:ext cx="194562" cy="194454"/>
          </a:xfrm>
          <a:custGeom>
            <a:avLst/>
            <a:gdLst/>
            <a:ahLst/>
            <a:cxnLst/>
            <a:rect l="l" t="t"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4" name="Google Shape;754;p61"/>
          <p:cNvSpPr/>
          <p:nvPr/>
        </p:nvSpPr>
        <p:spPr>
          <a:xfrm>
            <a:off x="2846168" y="1999277"/>
            <a:ext cx="194562" cy="194454"/>
          </a:xfrm>
          <a:custGeom>
            <a:avLst/>
            <a:gdLst/>
            <a:ahLst/>
            <a:cxnLst/>
            <a:rect l="l" t="t"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5" name="Google Shape;755;p61"/>
          <p:cNvSpPr/>
          <p:nvPr/>
        </p:nvSpPr>
        <p:spPr>
          <a:xfrm>
            <a:off x="3217552" y="2043472"/>
            <a:ext cx="194562" cy="106056"/>
          </a:xfrm>
          <a:custGeom>
            <a:avLst/>
            <a:gdLst/>
            <a:ahLst/>
            <a:cxnLst/>
            <a:rect l="l" t="t"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6" name="Google Shape;756;p61"/>
          <p:cNvSpPr/>
          <p:nvPr/>
        </p:nvSpPr>
        <p:spPr>
          <a:xfrm>
            <a:off x="3588937" y="2043472"/>
            <a:ext cx="193968" cy="106056"/>
          </a:xfrm>
          <a:custGeom>
            <a:avLst/>
            <a:gdLst/>
            <a:ahLst/>
            <a:cxnLst/>
            <a:rect l="l" t="t"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7" name="Google Shape;757;p61"/>
          <p:cNvSpPr/>
          <p:nvPr/>
        </p:nvSpPr>
        <p:spPr>
          <a:xfrm>
            <a:off x="3959769" y="2043472"/>
            <a:ext cx="194562" cy="106056"/>
          </a:xfrm>
          <a:custGeom>
            <a:avLst/>
            <a:gdLst/>
            <a:ahLst/>
            <a:cxnLst/>
            <a:rect l="l" t="t"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8" name="Google Shape;758;p61"/>
          <p:cNvSpPr/>
          <p:nvPr/>
        </p:nvSpPr>
        <p:spPr>
          <a:xfrm>
            <a:off x="4331154" y="2043472"/>
            <a:ext cx="194562" cy="106056"/>
          </a:xfrm>
          <a:custGeom>
            <a:avLst/>
            <a:gdLst/>
            <a:ahLst/>
            <a:cxnLst/>
            <a:rect l="l" t="t"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59" name="Google Shape;759;p61"/>
          <p:cNvSpPr/>
          <p:nvPr/>
        </p:nvSpPr>
        <p:spPr>
          <a:xfrm>
            <a:off x="989796" y="2414712"/>
            <a:ext cx="194562" cy="106056"/>
          </a:xfrm>
          <a:custGeom>
            <a:avLst/>
            <a:gdLst/>
            <a:ahLst/>
            <a:cxnLst/>
            <a:rect l="l" t="t"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0" name="Google Shape;760;p61"/>
          <p:cNvSpPr/>
          <p:nvPr/>
        </p:nvSpPr>
        <p:spPr>
          <a:xfrm>
            <a:off x="1361181" y="2414712"/>
            <a:ext cx="193968" cy="106056"/>
          </a:xfrm>
          <a:custGeom>
            <a:avLst/>
            <a:gdLst/>
            <a:ahLst/>
            <a:cxnLst/>
            <a:rect l="l" t="t"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1" name="Google Shape;761;p61"/>
          <p:cNvSpPr/>
          <p:nvPr/>
        </p:nvSpPr>
        <p:spPr>
          <a:xfrm>
            <a:off x="1740855" y="2370517"/>
            <a:ext cx="176850" cy="194454"/>
          </a:xfrm>
          <a:custGeom>
            <a:avLst/>
            <a:gdLst/>
            <a:ahLst/>
            <a:cxnLst/>
            <a:rect l="l" t="t"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2" name="Google Shape;762;p61"/>
          <p:cNvSpPr/>
          <p:nvPr/>
        </p:nvSpPr>
        <p:spPr>
          <a:xfrm>
            <a:off x="2103398" y="2397034"/>
            <a:ext cx="194562" cy="141426"/>
          </a:xfrm>
          <a:custGeom>
            <a:avLst/>
            <a:gdLst/>
            <a:ahLst/>
            <a:cxnLst/>
            <a:rect l="l" t="t"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3" name="Google Shape;763;p61"/>
          <p:cNvSpPr/>
          <p:nvPr/>
        </p:nvSpPr>
        <p:spPr>
          <a:xfrm>
            <a:off x="2474783" y="2370517"/>
            <a:ext cx="194562" cy="194454"/>
          </a:xfrm>
          <a:custGeom>
            <a:avLst/>
            <a:gdLst/>
            <a:ahLst/>
            <a:cxnLst/>
            <a:rect l="l" t="t"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4" name="Google Shape;764;p61"/>
          <p:cNvSpPr/>
          <p:nvPr/>
        </p:nvSpPr>
        <p:spPr>
          <a:xfrm>
            <a:off x="2846168" y="2397034"/>
            <a:ext cx="194562" cy="141426"/>
          </a:xfrm>
          <a:custGeom>
            <a:avLst/>
            <a:gdLst/>
            <a:ahLst/>
            <a:cxnLst/>
            <a:rect l="l" t="t"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5" name="Google Shape;765;p61"/>
          <p:cNvSpPr/>
          <p:nvPr/>
        </p:nvSpPr>
        <p:spPr>
          <a:xfrm>
            <a:off x="3217552" y="2370517"/>
            <a:ext cx="194562" cy="194454"/>
          </a:xfrm>
          <a:custGeom>
            <a:avLst/>
            <a:gdLst/>
            <a:ahLst/>
            <a:cxnLst/>
            <a:rect l="l" t="t"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6" name="Google Shape;766;p61"/>
          <p:cNvSpPr/>
          <p:nvPr/>
        </p:nvSpPr>
        <p:spPr>
          <a:xfrm>
            <a:off x="3597779" y="2370517"/>
            <a:ext cx="176310" cy="194454"/>
          </a:xfrm>
          <a:custGeom>
            <a:avLst/>
            <a:gdLst/>
            <a:ahLst/>
            <a:cxnLst/>
            <a:rect l="l" t="t"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7" name="Google Shape;767;p61"/>
          <p:cNvSpPr/>
          <p:nvPr/>
        </p:nvSpPr>
        <p:spPr>
          <a:xfrm>
            <a:off x="4003982" y="2370517"/>
            <a:ext cx="106110" cy="194454"/>
          </a:xfrm>
          <a:custGeom>
            <a:avLst/>
            <a:gdLst/>
            <a:ahLst/>
            <a:cxnLst/>
            <a:rect l="l" t="t"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8" name="Google Shape;768;p61"/>
          <p:cNvSpPr/>
          <p:nvPr/>
        </p:nvSpPr>
        <p:spPr>
          <a:xfrm>
            <a:off x="4357682" y="2370517"/>
            <a:ext cx="141480" cy="194454"/>
          </a:xfrm>
          <a:custGeom>
            <a:avLst/>
            <a:gdLst/>
            <a:ahLst/>
            <a:cxnLst/>
            <a:rect l="l" t="t"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69" name="Google Shape;769;p61"/>
          <p:cNvSpPr/>
          <p:nvPr/>
        </p:nvSpPr>
        <p:spPr>
          <a:xfrm>
            <a:off x="4755594" y="1256798"/>
            <a:ext cx="176850" cy="194454"/>
          </a:xfrm>
          <a:custGeom>
            <a:avLst/>
            <a:gdLst/>
            <a:ahLst/>
            <a:cxnLst/>
            <a:rect l="l" t="t"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0" name="Google Shape;770;p61"/>
          <p:cNvSpPr/>
          <p:nvPr/>
        </p:nvSpPr>
        <p:spPr>
          <a:xfrm>
            <a:off x="5118136" y="1256798"/>
            <a:ext cx="194562" cy="194454"/>
          </a:xfrm>
          <a:custGeom>
            <a:avLst/>
            <a:gdLst/>
            <a:ahLst/>
            <a:cxnLst/>
            <a:rect l="l" t="t"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1" name="Google Shape;771;p61"/>
          <p:cNvSpPr/>
          <p:nvPr/>
        </p:nvSpPr>
        <p:spPr>
          <a:xfrm>
            <a:off x="5489521" y="1265634"/>
            <a:ext cx="194562" cy="176820"/>
          </a:xfrm>
          <a:custGeom>
            <a:avLst/>
            <a:gdLst/>
            <a:ahLst/>
            <a:cxnLst/>
            <a:rect l="l" t="t"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2" name="Google Shape;772;p61"/>
          <p:cNvSpPr/>
          <p:nvPr/>
        </p:nvSpPr>
        <p:spPr>
          <a:xfrm>
            <a:off x="5860906" y="1256798"/>
            <a:ext cx="193968" cy="194454"/>
          </a:xfrm>
          <a:custGeom>
            <a:avLst/>
            <a:gdLst/>
            <a:ahLst/>
            <a:cxnLst/>
            <a:rect l="l" t="t"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3" name="Google Shape;773;p61"/>
          <p:cNvSpPr/>
          <p:nvPr/>
        </p:nvSpPr>
        <p:spPr>
          <a:xfrm>
            <a:off x="6231738" y="1256798"/>
            <a:ext cx="194562" cy="194454"/>
          </a:xfrm>
          <a:custGeom>
            <a:avLst/>
            <a:gdLst/>
            <a:ahLst/>
            <a:cxnLst/>
            <a:rect l="l" t="t"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4" name="Google Shape;774;p61"/>
          <p:cNvSpPr/>
          <p:nvPr/>
        </p:nvSpPr>
        <p:spPr>
          <a:xfrm>
            <a:off x="6603123" y="1256798"/>
            <a:ext cx="194562" cy="194454"/>
          </a:xfrm>
          <a:custGeom>
            <a:avLst/>
            <a:gdLst/>
            <a:ahLst/>
            <a:cxnLst/>
            <a:rect l="l" t="t"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5" name="Google Shape;775;p61"/>
          <p:cNvSpPr/>
          <p:nvPr/>
        </p:nvSpPr>
        <p:spPr>
          <a:xfrm>
            <a:off x="7001035" y="1256792"/>
            <a:ext cx="141503" cy="194461"/>
          </a:xfrm>
          <a:custGeom>
            <a:avLst/>
            <a:gdLst/>
            <a:ahLst/>
            <a:cxnLst/>
            <a:rect l="l" t="t" r="r" b="b"/>
            <a:pathLst>
              <a:path w="21505" h="21529" extrusionOk="0">
                <a:moveTo>
                  <a:pt x="13441" y="9295"/>
                </a:moveTo>
                <a:lnTo>
                  <a:pt x="13441" y="9785"/>
                </a:lnTo>
                <a:lnTo>
                  <a:pt x="1344" y="9785"/>
                </a:lnTo>
                <a:lnTo>
                  <a:pt x="1344" y="9295"/>
                </a:lnTo>
                <a:cubicBezTo>
                  <a:pt x="1344" y="7029"/>
                  <a:pt x="3696" y="5164"/>
                  <a:pt x="6720" y="4920"/>
                </a:cubicBezTo>
                <a:lnTo>
                  <a:pt x="6720" y="9785"/>
                </a:lnTo>
                <a:lnTo>
                  <a:pt x="8065" y="9785"/>
                </a:lnTo>
                <a:lnTo>
                  <a:pt x="8065" y="4920"/>
                </a:lnTo>
                <a:cubicBezTo>
                  <a:pt x="11089" y="5164"/>
                  <a:pt x="13441" y="7029"/>
                  <a:pt x="13441" y="9295"/>
                </a:cubicBezTo>
                <a:moveTo>
                  <a:pt x="13441" y="16146"/>
                </a:moveTo>
                <a:cubicBezTo>
                  <a:pt x="13441" y="18579"/>
                  <a:pt x="10733" y="20550"/>
                  <a:pt x="7393" y="20550"/>
                </a:cubicBezTo>
                <a:cubicBezTo>
                  <a:pt x="4052" y="20550"/>
                  <a:pt x="1344" y="18579"/>
                  <a:pt x="1344" y="16146"/>
                </a:cubicBezTo>
                <a:lnTo>
                  <a:pt x="1344" y="10763"/>
                </a:lnTo>
                <a:lnTo>
                  <a:pt x="13441" y="10763"/>
                </a:lnTo>
                <a:cubicBezTo>
                  <a:pt x="13441" y="10763"/>
                  <a:pt x="13441" y="16146"/>
                  <a:pt x="13441" y="16146"/>
                </a:cubicBezTo>
                <a:close/>
                <a:moveTo>
                  <a:pt x="21134" y="49"/>
                </a:moveTo>
                <a:cubicBezTo>
                  <a:pt x="20801" y="-71"/>
                  <a:pt x="20436" y="42"/>
                  <a:pt x="20232" y="269"/>
                </a:cubicBezTo>
                <a:cubicBezTo>
                  <a:pt x="18723" y="1945"/>
                  <a:pt x="16716" y="3505"/>
                  <a:pt x="13069" y="2007"/>
                </a:cubicBezTo>
                <a:cubicBezTo>
                  <a:pt x="10993" y="1154"/>
                  <a:pt x="9603" y="1432"/>
                  <a:pt x="8642" y="1863"/>
                </a:cubicBezTo>
                <a:cubicBezTo>
                  <a:pt x="7655" y="2308"/>
                  <a:pt x="6969" y="3090"/>
                  <a:pt x="6778" y="3936"/>
                </a:cubicBezTo>
                <a:cubicBezTo>
                  <a:pt x="2984" y="4163"/>
                  <a:pt x="0" y="6474"/>
                  <a:pt x="0" y="9295"/>
                </a:cubicBezTo>
                <a:lnTo>
                  <a:pt x="0" y="16146"/>
                </a:lnTo>
                <a:cubicBezTo>
                  <a:pt x="0" y="19119"/>
                  <a:pt x="3310" y="21529"/>
                  <a:pt x="7393" y="21529"/>
                </a:cubicBezTo>
                <a:cubicBezTo>
                  <a:pt x="11475" y="21529"/>
                  <a:pt x="14785" y="19119"/>
                  <a:pt x="14785" y="16146"/>
                </a:cubicBezTo>
                <a:lnTo>
                  <a:pt x="14785" y="9295"/>
                </a:lnTo>
                <a:cubicBezTo>
                  <a:pt x="14785" y="6508"/>
                  <a:pt x="11875" y="4216"/>
                  <a:pt x="8146" y="3941"/>
                </a:cubicBezTo>
                <a:cubicBezTo>
                  <a:pt x="8301" y="3480"/>
                  <a:pt x="8690" y="2992"/>
                  <a:pt x="9348" y="2696"/>
                </a:cubicBezTo>
                <a:cubicBezTo>
                  <a:pt x="10308" y="2264"/>
                  <a:pt x="10946" y="2329"/>
                  <a:pt x="12468" y="2883"/>
                </a:cubicBezTo>
                <a:cubicBezTo>
                  <a:pt x="15022" y="3812"/>
                  <a:pt x="16657" y="3573"/>
                  <a:pt x="17947" y="3207"/>
                </a:cubicBezTo>
                <a:cubicBezTo>
                  <a:pt x="19526" y="2760"/>
                  <a:pt x="20650" y="1848"/>
                  <a:pt x="21434" y="706"/>
                </a:cubicBezTo>
                <a:cubicBezTo>
                  <a:pt x="21600" y="464"/>
                  <a:pt x="21466" y="171"/>
                  <a:pt x="21134" y="49"/>
                </a:cubicBezTo>
                <a:moveTo>
                  <a:pt x="7393" y="18593"/>
                </a:moveTo>
                <a:cubicBezTo>
                  <a:pt x="8134" y="18593"/>
                  <a:pt x="8737" y="18154"/>
                  <a:pt x="8737" y="17614"/>
                </a:cubicBezTo>
                <a:cubicBezTo>
                  <a:pt x="8737" y="17074"/>
                  <a:pt x="8134" y="16636"/>
                  <a:pt x="7393" y="16636"/>
                </a:cubicBezTo>
                <a:cubicBezTo>
                  <a:pt x="6650" y="16636"/>
                  <a:pt x="6048" y="17074"/>
                  <a:pt x="6048" y="17614"/>
                </a:cubicBezTo>
                <a:cubicBezTo>
                  <a:pt x="6048" y="18154"/>
                  <a:pt x="6650" y="18593"/>
                  <a:pt x="7393" y="1859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6" name="Google Shape;776;p61"/>
          <p:cNvSpPr/>
          <p:nvPr/>
        </p:nvSpPr>
        <p:spPr>
          <a:xfrm>
            <a:off x="7345893" y="1256798"/>
            <a:ext cx="194562" cy="194452"/>
          </a:xfrm>
          <a:custGeom>
            <a:avLst/>
            <a:gdLst/>
            <a:ahLst/>
            <a:cxnLst/>
            <a:rect l="l" t="t"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7" name="Google Shape;777;p61"/>
          <p:cNvSpPr/>
          <p:nvPr/>
        </p:nvSpPr>
        <p:spPr>
          <a:xfrm>
            <a:off x="7717278" y="1256798"/>
            <a:ext cx="194562" cy="194454"/>
          </a:xfrm>
          <a:custGeom>
            <a:avLst/>
            <a:gdLst/>
            <a:ahLst/>
            <a:cxnLst/>
            <a:rect l="l" t="t"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8" name="Google Shape;778;p61"/>
          <p:cNvSpPr/>
          <p:nvPr/>
        </p:nvSpPr>
        <p:spPr>
          <a:xfrm>
            <a:off x="8088662" y="1256798"/>
            <a:ext cx="193968" cy="194454"/>
          </a:xfrm>
          <a:custGeom>
            <a:avLst/>
            <a:gdLst/>
            <a:ahLst/>
            <a:cxnLst/>
            <a:rect l="l" t="t"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79" name="Google Shape;779;p61"/>
          <p:cNvSpPr/>
          <p:nvPr/>
        </p:nvSpPr>
        <p:spPr>
          <a:xfrm>
            <a:off x="4746751" y="1628038"/>
            <a:ext cx="194562" cy="194454"/>
          </a:xfrm>
          <a:custGeom>
            <a:avLst/>
            <a:gdLst/>
            <a:ahLst/>
            <a:cxnLst/>
            <a:rect l="l" t="t"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0" name="Google Shape;780;p61"/>
          <p:cNvSpPr/>
          <p:nvPr/>
        </p:nvSpPr>
        <p:spPr>
          <a:xfrm>
            <a:off x="5118136" y="1628038"/>
            <a:ext cx="194562" cy="194454"/>
          </a:xfrm>
          <a:custGeom>
            <a:avLst/>
            <a:gdLst/>
            <a:ahLst/>
            <a:cxnLst/>
            <a:rect l="l" t="t"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1" name="Google Shape;781;p61"/>
          <p:cNvSpPr/>
          <p:nvPr/>
        </p:nvSpPr>
        <p:spPr>
          <a:xfrm>
            <a:off x="5489521" y="1628038"/>
            <a:ext cx="194562" cy="194454"/>
          </a:xfrm>
          <a:custGeom>
            <a:avLst/>
            <a:gdLst/>
            <a:ahLst/>
            <a:cxnLst/>
            <a:rect l="l" t="t"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2" name="Google Shape;782;p61"/>
          <p:cNvSpPr/>
          <p:nvPr/>
        </p:nvSpPr>
        <p:spPr>
          <a:xfrm>
            <a:off x="5860906" y="1636877"/>
            <a:ext cx="193968" cy="176796"/>
          </a:xfrm>
          <a:custGeom>
            <a:avLst/>
            <a:gdLst/>
            <a:ahLst/>
            <a:cxnLst/>
            <a:rect l="l" t="t"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3" name="Google Shape;783;p61"/>
          <p:cNvSpPr/>
          <p:nvPr/>
        </p:nvSpPr>
        <p:spPr>
          <a:xfrm>
            <a:off x="6275950" y="1628038"/>
            <a:ext cx="106110" cy="194454"/>
          </a:xfrm>
          <a:custGeom>
            <a:avLst/>
            <a:gdLst/>
            <a:ahLst/>
            <a:cxnLst/>
            <a:rect l="l" t="t"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4" name="Google Shape;784;p61"/>
          <p:cNvSpPr/>
          <p:nvPr/>
        </p:nvSpPr>
        <p:spPr>
          <a:xfrm>
            <a:off x="6620808" y="1628038"/>
            <a:ext cx="159192" cy="194454"/>
          </a:xfrm>
          <a:custGeom>
            <a:avLst/>
            <a:gdLst/>
            <a:ahLst/>
            <a:cxnLst/>
            <a:rect l="l" t="t"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5" name="Google Shape;785;p61"/>
          <p:cNvSpPr/>
          <p:nvPr/>
        </p:nvSpPr>
        <p:spPr>
          <a:xfrm>
            <a:off x="6974508" y="1628038"/>
            <a:ext cx="194562" cy="194454"/>
          </a:xfrm>
          <a:custGeom>
            <a:avLst/>
            <a:gdLst/>
            <a:ahLst/>
            <a:cxnLst/>
            <a:rect l="l" t="t"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6" name="Google Shape;786;p61"/>
          <p:cNvSpPr/>
          <p:nvPr/>
        </p:nvSpPr>
        <p:spPr>
          <a:xfrm>
            <a:off x="7345893" y="1628038"/>
            <a:ext cx="194562" cy="194454"/>
          </a:xfrm>
          <a:custGeom>
            <a:avLst/>
            <a:gdLst/>
            <a:ahLst/>
            <a:cxnLst/>
            <a:rect l="l" t="t"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7" name="Google Shape;787;p61"/>
          <p:cNvSpPr/>
          <p:nvPr/>
        </p:nvSpPr>
        <p:spPr>
          <a:xfrm>
            <a:off x="7717278" y="1628038"/>
            <a:ext cx="194562" cy="194454"/>
          </a:xfrm>
          <a:custGeom>
            <a:avLst/>
            <a:gdLst/>
            <a:ahLst/>
            <a:cxnLst/>
            <a:rect l="l" t="t"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8" name="Google Shape;788;p61"/>
          <p:cNvSpPr/>
          <p:nvPr/>
        </p:nvSpPr>
        <p:spPr>
          <a:xfrm>
            <a:off x="8088662" y="1628038"/>
            <a:ext cx="193968" cy="194454"/>
          </a:xfrm>
          <a:custGeom>
            <a:avLst/>
            <a:gdLst/>
            <a:ahLst/>
            <a:cxnLst/>
            <a:rect l="l" t="t"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89" name="Google Shape;789;p61"/>
          <p:cNvSpPr/>
          <p:nvPr/>
        </p:nvSpPr>
        <p:spPr>
          <a:xfrm>
            <a:off x="4755594" y="1999277"/>
            <a:ext cx="176850" cy="194454"/>
          </a:xfrm>
          <a:custGeom>
            <a:avLst/>
            <a:gdLst/>
            <a:ahLst/>
            <a:cxnLst/>
            <a:rect l="l" t="t"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0" name="Google Shape;790;p61"/>
          <p:cNvSpPr/>
          <p:nvPr/>
        </p:nvSpPr>
        <p:spPr>
          <a:xfrm>
            <a:off x="5126979" y="1999277"/>
            <a:ext cx="176850" cy="194454"/>
          </a:xfrm>
          <a:custGeom>
            <a:avLst/>
            <a:gdLst/>
            <a:ahLst/>
            <a:cxnLst/>
            <a:rect l="l" t="t"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1" name="Google Shape;791;p61"/>
          <p:cNvSpPr/>
          <p:nvPr/>
        </p:nvSpPr>
        <p:spPr>
          <a:xfrm>
            <a:off x="5489521" y="2016955"/>
            <a:ext cx="194562" cy="159084"/>
          </a:xfrm>
          <a:custGeom>
            <a:avLst/>
            <a:gdLst/>
            <a:ahLst/>
            <a:cxnLst/>
            <a:rect l="l" t="t"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2" name="Google Shape;792;p61"/>
          <p:cNvSpPr/>
          <p:nvPr/>
        </p:nvSpPr>
        <p:spPr>
          <a:xfrm>
            <a:off x="5860906" y="1999277"/>
            <a:ext cx="193968" cy="194454"/>
          </a:xfrm>
          <a:custGeom>
            <a:avLst/>
            <a:gdLst/>
            <a:ahLst/>
            <a:cxnLst/>
            <a:rect l="l" t="t"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3" name="Google Shape;793;p61"/>
          <p:cNvSpPr/>
          <p:nvPr/>
        </p:nvSpPr>
        <p:spPr>
          <a:xfrm>
            <a:off x="6231738" y="2047892"/>
            <a:ext cx="194562" cy="88398"/>
          </a:xfrm>
          <a:custGeom>
            <a:avLst/>
            <a:gdLst/>
            <a:ahLst/>
            <a:cxnLst/>
            <a:rect l="l" t="t"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4" name="Google Shape;794;p61"/>
          <p:cNvSpPr/>
          <p:nvPr/>
        </p:nvSpPr>
        <p:spPr>
          <a:xfrm>
            <a:off x="6603123" y="2008117"/>
            <a:ext cx="194562" cy="176796"/>
          </a:xfrm>
          <a:custGeom>
            <a:avLst/>
            <a:gdLst/>
            <a:ahLst/>
            <a:cxnLst/>
            <a:rect l="l" t="t"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5" name="Google Shape;795;p61"/>
          <p:cNvSpPr/>
          <p:nvPr/>
        </p:nvSpPr>
        <p:spPr>
          <a:xfrm>
            <a:off x="6983350" y="1999277"/>
            <a:ext cx="176850" cy="194454"/>
          </a:xfrm>
          <a:custGeom>
            <a:avLst/>
            <a:gdLst/>
            <a:ahLst/>
            <a:cxnLst/>
            <a:rect l="l" t="t"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6" name="Google Shape;796;p61"/>
          <p:cNvSpPr/>
          <p:nvPr/>
        </p:nvSpPr>
        <p:spPr>
          <a:xfrm>
            <a:off x="7345893" y="1999277"/>
            <a:ext cx="194562" cy="194454"/>
          </a:xfrm>
          <a:custGeom>
            <a:avLst/>
            <a:gdLst/>
            <a:ahLst/>
            <a:cxnLst/>
            <a:rect l="l" t="t"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7" name="Google Shape;797;p61"/>
          <p:cNvSpPr/>
          <p:nvPr/>
        </p:nvSpPr>
        <p:spPr>
          <a:xfrm>
            <a:off x="7717278" y="1999277"/>
            <a:ext cx="194562" cy="194454"/>
          </a:xfrm>
          <a:custGeom>
            <a:avLst/>
            <a:gdLst/>
            <a:ahLst/>
            <a:cxnLst/>
            <a:rect l="l" t="t"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8" name="Google Shape;798;p61"/>
          <p:cNvSpPr/>
          <p:nvPr/>
        </p:nvSpPr>
        <p:spPr>
          <a:xfrm>
            <a:off x="8115190" y="1999277"/>
            <a:ext cx="140940" cy="194454"/>
          </a:xfrm>
          <a:custGeom>
            <a:avLst/>
            <a:gdLst/>
            <a:ahLst/>
            <a:cxnLst/>
            <a:rect l="l" t="t"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799" name="Google Shape;799;p61"/>
          <p:cNvSpPr/>
          <p:nvPr/>
        </p:nvSpPr>
        <p:spPr>
          <a:xfrm>
            <a:off x="989796" y="3314553"/>
            <a:ext cx="194562" cy="194454"/>
          </a:xfrm>
          <a:custGeom>
            <a:avLst/>
            <a:gdLst/>
            <a:ahLst/>
            <a:cxnLst/>
            <a:rect l="l" t="t"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0" name="Google Shape;800;p61"/>
          <p:cNvSpPr/>
          <p:nvPr/>
        </p:nvSpPr>
        <p:spPr>
          <a:xfrm>
            <a:off x="1361181" y="3314553"/>
            <a:ext cx="193968" cy="194454"/>
          </a:xfrm>
          <a:custGeom>
            <a:avLst/>
            <a:gdLst/>
            <a:ahLst/>
            <a:cxnLst/>
            <a:rect l="l" t="t"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1" name="Google Shape;801;p61"/>
          <p:cNvSpPr/>
          <p:nvPr/>
        </p:nvSpPr>
        <p:spPr>
          <a:xfrm>
            <a:off x="1732013" y="3314553"/>
            <a:ext cx="194562" cy="194454"/>
          </a:xfrm>
          <a:custGeom>
            <a:avLst/>
            <a:gdLst/>
            <a:ahLst/>
            <a:cxnLst/>
            <a:rect l="l" t="t"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2" name="Google Shape;802;p61"/>
          <p:cNvSpPr/>
          <p:nvPr/>
        </p:nvSpPr>
        <p:spPr>
          <a:xfrm>
            <a:off x="2103398" y="3314553"/>
            <a:ext cx="194562" cy="194454"/>
          </a:xfrm>
          <a:custGeom>
            <a:avLst/>
            <a:gdLst/>
            <a:ahLst/>
            <a:cxnLst/>
            <a:rect l="l" t="t"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3" name="Google Shape;803;p61"/>
          <p:cNvSpPr/>
          <p:nvPr/>
        </p:nvSpPr>
        <p:spPr>
          <a:xfrm>
            <a:off x="2474783" y="3314553"/>
            <a:ext cx="194562" cy="194454"/>
          </a:xfrm>
          <a:custGeom>
            <a:avLst/>
            <a:gdLst/>
            <a:ahLst/>
            <a:cxnLst/>
            <a:rect l="l" t="t"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4" name="Google Shape;804;p61"/>
          <p:cNvSpPr/>
          <p:nvPr/>
        </p:nvSpPr>
        <p:spPr>
          <a:xfrm>
            <a:off x="2846168" y="3314553"/>
            <a:ext cx="194562" cy="194454"/>
          </a:xfrm>
          <a:custGeom>
            <a:avLst/>
            <a:gdLst/>
            <a:ahLst/>
            <a:cxnLst/>
            <a:rect l="l" t="t"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5" name="Google Shape;805;p61"/>
          <p:cNvSpPr/>
          <p:nvPr/>
        </p:nvSpPr>
        <p:spPr>
          <a:xfrm>
            <a:off x="3217552" y="3314553"/>
            <a:ext cx="194562" cy="194454"/>
          </a:xfrm>
          <a:custGeom>
            <a:avLst/>
            <a:gdLst/>
            <a:ahLst/>
            <a:cxnLst/>
            <a:rect l="l" t="t"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6" name="Google Shape;806;p61"/>
          <p:cNvSpPr/>
          <p:nvPr/>
        </p:nvSpPr>
        <p:spPr>
          <a:xfrm>
            <a:off x="3588937" y="3314553"/>
            <a:ext cx="193968" cy="194454"/>
          </a:xfrm>
          <a:custGeom>
            <a:avLst/>
            <a:gdLst/>
            <a:ahLst/>
            <a:cxnLst/>
            <a:rect l="l" t="t"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7" name="Google Shape;807;p61"/>
          <p:cNvSpPr/>
          <p:nvPr/>
        </p:nvSpPr>
        <p:spPr>
          <a:xfrm>
            <a:off x="3959769" y="3314553"/>
            <a:ext cx="194562" cy="194454"/>
          </a:xfrm>
          <a:custGeom>
            <a:avLst/>
            <a:gdLst/>
            <a:ahLst/>
            <a:cxnLst/>
            <a:rect l="l" t="t"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8" name="Google Shape;808;p61"/>
          <p:cNvSpPr/>
          <p:nvPr/>
        </p:nvSpPr>
        <p:spPr>
          <a:xfrm>
            <a:off x="4331154" y="3314553"/>
            <a:ext cx="194562" cy="194454"/>
          </a:xfrm>
          <a:custGeom>
            <a:avLst/>
            <a:gdLst/>
            <a:ahLst/>
            <a:cxnLst/>
            <a:rect l="l" t="t"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09" name="Google Shape;809;p61"/>
          <p:cNvSpPr/>
          <p:nvPr/>
        </p:nvSpPr>
        <p:spPr>
          <a:xfrm>
            <a:off x="989796" y="3685792"/>
            <a:ext cx="194562" cy="194454"/>
          </a:xfrm>
          <a:custGeom>
            <a:avLst/>
            <a:gdLst/>
            <a:ahLst/>
            <a:cxnLst/>
            <a:rect l="l" t="t"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0" name="Google Shape;810;p61"/>
          <p:cNvSpPr/>
          <p:nvPr/>
        </p:nvSpPr>
        <p:spPr>
          <a:xfrm>
            <a:off x="1361181" y="3685792"/>
            <a:ext cx="193428" cy="193914"/>
          </a:xfrm>
          <a:custGeom>
            <a:avLst/>
            <a:gdLst/>
            <a:ahLst/>
            <a:cxnLst/>
            <a:rect l="l" t="t"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1" name="Google Shape;811;p61"/>
          <p:cNvSpPr/>
          <p:nvPr/>
        </p:nvSpPr>
        <p:spPr>
          <a:xfrm>
            <a:off x="1732013" y="3685792"/>
            <a:ext cx="193968" cy="193914"/>
          </a:xfrm>
          <a:custGeom>
            <a:avLst/>
            <a:gdLst/>
            <a:ahLst/>
            <a:cxnLst/>
            <a:rect l="l" t="t"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2" name="Google Shape;812;p61"/>
          <p:cNvSpPr/>
          <p:nvPr/>
        </p:nvSpPr>
        <p:spPr>
          <a:xfrm>
            <a:off x="2103398" y="3685792"/>
            <a:ext cx="193968" cy="193914"/>
          </a:xfrm>
          <a:custGeom>
            <a:avLst/>
            <a:gdLst/>
            <a:ahLst/>
            <a:cxnLst/>
            <a:rect l="l" t="t"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3" name="Google Shape;813;p61"/>
          <p:cNvSpPr/>
          <p:nvPr/>
        </p:nvSpPr>
        <p:spPr>
          <a:xfrm>
            <a:off x="2474783" y="3685792"/>
            <a:ext cx="193968" cy="193914"/>
          </a:xfrm>
          <a:custGeom>
            <a:avLst/>
            <a:gdLst/>
            <a:ahLst/>
            <a:cxnLst/>
            <a:rect l="l" t="t"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4" name="Google Shape;814;p61"/>
          <p:cNvSpPr/>
          <p:nvPr/>
        </p:nvSpPr>
        <p:spPr>
          <a:xfrm>
            <a:off x="2846168" y="3685792"/>
            <a:ext cx="194562" cy="194454"/>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5" name="Google Shape;815;p61"/>
          <p:cNvSpPr/>
          <p:nvPr/>
        </p:nvSpPr>
        <p:spPr>
          <a:xfrm>
            <a:off x="3217552" y="3685792"/>
            <a:ext cx="194562" cy="194454"/>
          </a:xfrm>
          <a:custGeom>
            <a:avLst/>
            <a:gdLst/>
            <a:ahLst/>
            <a:cxnLst/>
            <a:rect l="l" t="t"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6" name="Google Shape;816;p61"/>
          <p:cNvSpPr/>
          <p:nvPr/>
        </p:nvSpPr>
        <p:spPr>
          <a:xfrm>
            <a:off x="3588937" y="3685792"/>
            <a:ext cx="193968" cy="194454"/>
          </a:xfrm>
          <a:custGeom>
            <a:avLst/>
            <a:gdLst/>
            <a:ahLst/>
            <a:cxnLst/>
            <a:rect l="l" t="t"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7" name="Google Shape;817;p61"/>
          <p:cNvSpPr/>
          <p:nvPr/>
        </p:nvSpPr>
        <p:spPr>
          <a:xfrm>
            <a:off x="3977454" y="3685792"/>
            <a:ext cx="159192" cy="194454"/>
          </a:xfrm>
          <a:custGeom>
            <a:avLst/>
            <a:gdLst/>
            <a:ahLst/>
            <a:cxnLst/>
            <a:rect l="l" t="t"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8" name="Google Shape;818;p61"/>
          <p:cNvSpPr/>
          <p:nvPr/>
        </p:nvSpPr>
        <p:spPr>
          <a:xfrm>
            <a:off x="4331154" y="3685792"/>
            <a:ext cx="194562" cy="194454"/>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19" name="Google Shape;819;p61"/>
          <p:cNvSpPr/>
          <p:nvPr/>
        </p:nvSpPr>
        <p:spPr>
          <a:xfrm>
            <a:off x="989796" y="4057032"/>
            <a:ext cx="194562" cy="193914"/>
          </a:xfrm>
          <a:custGeom>
            <a:avLst/>
            <a:gdLst/>
            <a:ahLst/>
            <a:cxnLst/>
            <a:rect l="l" t="t"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0" name="Google Shape;820;p61"/>
          <p:cNvSpPr/>
          <p:nvPr/>
        </p:nvSpPr>
        <p:spPr>
          <a:xfrm>
            <a:off x="1361181" y="4057032"/>
            <a:ext cx="193968" cy="193914"/>
          </a:xfrm>
          <a:custGeom>
            <a:avLst/>
            <a:gdLst/>
            <a:ahLst/>
            <a:cxnLst/>
            <a:rect l="l" t="t"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1" name="Google Shape;821;p61"/>
          <p:cNvSpPr/>
          <p:nvPr/>
        </p:nvSpPr>
        <p:spPr>
          <a:xfrm>
            <a:off x="1732013" y="4057032"/>
            <a:ext cx="194562" cy="193914"/>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2" name="Google Shape;822;p61"/>
          <p:cNvSpPr/>
          <p:nvPr/>
        </p:nvSpPr>
        <p:spPr>
          <a:xfrm>
            <a:off x="2103398" y="4065871"/>
            <a:ext cx="194562" cy="176256"/>
          </a:xfrm>
          <a:custGeom>
            <a:avLst/>
            <a:gdLst/>
            <a:ahLst/>
            <a:cxnLst/>
            <a:rect l="l" t="t"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3" name="Google Shape;823;p61"/>
          <p:cNvSpPr/>
          <p:nvPr/>
        </p:nvSpPr>
        <p:spPr>
          <a:xfrm>
            <a:off x="2474783" y="4109514"/>
            <a:ext cx="194562" cy="88398"/>
          </a:xfrm>
          <a:custGeom>
            <a:avLst/>
            <a:gdLst/>
            <a:ahLst/>
            <a:cxnLst/>
            <a:rect l="l" t="t"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4" name="Google Shape;824;p61"/>
          <p:cNvSpPr/>
          <p:nvPr/>
        </p:nvSpPr>
        <p:spPr>
          <a:xfrm>
            <a:off x="2908065" y="4057032"/>
            <a:ext cx="70740" cy="193914"/>
          </a:xfrm>
          <a:custGeom>
            <a:avLst/>
            <a:gdLst/>
            <a:ahLst/>
            <a:cxnLst/>
            <a:rect l="l" t="t"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5" name="Google Shape;825;p61"/>
          <p:cNvSpPr/>
          <p:nvPr/>
        </p:nvSpPr>
        <p:spPr>
          <a:xfrm>
            <a:off x="3217552" y="4083549"/>
            <a:ext cx="194562" cy="140886"/>
          </a:xfrm>
          <a:custGeom>
            <a:avLst/>
            <a:gdLst/>
            <a:ahLst/>
            <a:cxnLst/>
            <a:rect l="l" t="t"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6" name="Google Shape;826;p61"/>
          <p:cNvSpPr/>
          <p:nvPr/>
        </p:nvSpPr>
        <p:spPr>
          <a:xfrm>
            <a:off x="3588937" y="4074710"/>
            <a:ext cx="193968" cy="158544"/>
          </a:xfrm>
          <a:custGeom>
            <a:avLst/>
            <a:gdLst/>
            <a:ahLst/>
            <a:cxnLst/>
            <a:rect l="l" t="t"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7" name="Google Shape;827;p61"/>
          <p:cNvSpPr/>
          <p:nvPr/>
        </p:nvSpPr>
        <p:spPr>
          <a:xfrm>
            <a:off x="3959769" y="4057032"/>
            <a:ext cx="194562" cy="193914"/>
          </a:xfrm>
          <a:custGeom>
            <a:avLst/>
            <a:gdLst/>
            <a:ahLst/>
            <a:cxnLst/>
            <a:rect l="l" t="t"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8" name="Google Shape;828;p61"/>
          <p:cNvSpPr/>
          <p:nvPr/>
        </p:nvSpPr>
        <p:spPr>
          <a:xfrm>
            <a:off x="4331154" y="4057032"/>
            <a:ext cx="194562" cy="193914"/>
          </a:xfrm>
          <a:custGeom>
            <a:avLst/>
            <a:gdLst/>
            <a:ahLst/>
            <a:cxnLst/>
            <a:rect l="l" t="t"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29" name="Google Shape;829;p61"/>
          <p:cNvSpPr/>
          <p:nvPr/>
        </p:nvSpPr>
        <p:spPr>
          <a:xfrm>
            <a:off x="989796" y="4427719"/>
            <a:ext cx="194562" cy="194454"/>
          </a:xfrm>
          <a:custGeom>
            <a:avLst/>
            <a:gdLst/>
            <a:ahLst/>
            <a:cxnLst/>
            <a:rect l="l" t="t"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0" name="Google Shape;830;p61"/>
          <p:cNvSpPr/>
          <p:nvPr/>
        </p:nvSpPr>
        <p:spPr>
          <a:xfrm>
            <a:off x="1361181" y="4427719"/>
            <a:ext cx="193968" cy="194454"/>
          </a:xfrm>
          <a:custGeom>
            <a:avLst/>
            <a:gdLst/>
            <a:ahLst/>
            <a:cxnLst/>
            <a:rect l="l" t="t"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1" name="Google Shape;831;p61"/>
          <p:cNvSpPr/>
          <p:nvPr/>
        </p:nvSpPr>
        <p:spPr>
          <a:xfrm>
            <a:off x="1732013" y="4427719"/>
            <a:ext cx="194562" cy="194454"/>
          </a:xfrm>
          <a:custGeom>
            <a:avLst/>
            <a:gdLst/>
            <a:ahLst/>
            <a:cxnLst/>
            <a:rect l="l" t="t"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2" name="Google Shape;832;p61"/>
          <p:cNvSpPr/>
          <p:nvPr/>
        </p:nvSpPr>
        <p:spPr>
          <a:xfrm>
            <a:off x="2103398" y="4427719"/>
            <a:ext cx="194562" cy="194454"/>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3" name="Google Shape;833;p61"/>
          <p:cNvSpPr/>
          <p:nvPr/>
        </p:nvSpPr>
        <p:spPr>
          <a:xfrm>
            <a:off x="2474783" y="4427719"/>
            <a:ext cx="194562" cy="194454"/>
          </a:xfrm>
          <a:custGeom>
            <a:avLst/>
            <a:gdLst/>
            <a:ahLst/>
            <a:cxnLst/>
            <a:rect l="l" t="t"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4" name="Google Shape;834;p61"/>
          <p:cNvSpPr/>
          <p:nvPr/>
        </p:nvSpPr>
        <p:spPr>
          <a:xfrm>
            <a:off x="2846168" y="4427719"/>
            <a:ext cx="194562" cy="194454"/>
          </a:xfrm>
          <a:custGeom>
            <a:avLst/>
            <a:gdLst/>
            <a:ahLst/>
            <a:cxnLst/>
            <a:rect l="l" t="t"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5" name="Google Shape;835;p61"/>
          <p:cNvSpPr/>
          <p:nvPr/>
        </p:nvSpPr>
        <p:spPr>
          <a:xfrm>
            <a:off x="3217552" y="4427719"/>
            <a:ext cx="194562" cy="194454"/>
          </a:xfrm>
          <a:custGeom>
            <a:avLst/>
            <a:gdLst/>
            <a:ahLst/>
            <a:cxnLst/>
            <a:rect l="l" t="t"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6" name="Google Shape;836;p61"/>
          <p:cNvSpPr/>
          <p:nvPr/>
        </p:nvSpPr>
        <p:spPr>
          <a:xfrm>
            <a:off x="3588937" y="4427719"/>
            <a:ext cx="193968" cy="194454"/>
          </a:xfrm>
          <a:custGeom>
            <a:avLst/>
            <a:gdLst/>
            <a:ahLst/>
            <a:cxnLst/>
            <a:rect l="l" t="t"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7" name="Google Shape;837;p61"/>
          <p:cNvSpPr/>
          <p:nvPr/>
        </p:nvSpPr>
        <p:spPr>
          <a:xfrm>
            <a:off x="3959769" y="4427719"/>
            <a:ext cx="194562" cy="194454"/>
          </a:xfrm>
          <a:custGeom>
            <a:avLst/>
            <a:gdLst/>
            <a:ahLst/>
            <a:cxnLst/>
            <a:rect l="l" t="t"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8" name="Google Shape;838;p61"/>
          <p:cNvSpPr/>
          <p:nvPr/>
        </p:nvSpPr>
        <p:spPr>
          <a:xfrm>
            <a:off x="4331154" y="4427719"/>
            <a:ext cx="194562" cy="194454"/>
          </a:xfrm>
          <a:custGeom>
            <a:avLst/>
            <a:gdLst/>
            <a:ahLst/>
            <a:cxnLst/>
            <a:rect l="l" t="t"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39" name="Google Shape;839;p61"/>
          <p:cNvSpPr/>
          <p:nvPr/>
        </p:nvSpPr>
        <p:spPr>
          <a:xfrm>
            <a:off x="4720224" y="3314553"/>
            <a:ext cx="194562" cy="194454"/>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0" name="Google Shape;840;p61"/>
          <p:cNvSpPr/>
          <p:nvPr/>
        </p:nvSpPr>
        <p:spPr>
          <a:xfrm>
            <a:off x="5126979" y="3314553"/>
            <a:ext cx="123822" cy="194454"/>
          </a:xfrm>
          <a:custGeom>
            <a:avLst/>
            <a:gdLst/>
            <a:ahLst/>
            <a:cxnLst/>
            <a:rect l="l" t="t"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1" name="Google Shape;841;p61"/>
          <p:cNvSpPr/>
          <p:nvPr/>
        </p:nvSpPr>
        <p:spPr>
          <a:xfrm>
            <a:off x="5516049" y="3314553"/>
            <a:ext cx="88452" cy="194454"/>
          </a:xfrm>
          <a:custGeom>
            <a:avLst/>
            <a:gdLst/>
            <a:ahLst/>
            <a:cxnLst/>
            <a:rect l="l" t="t"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2" name="Google Shape;842;p61"/>
          <p:cNvSpPr/>
          <p:nvPr/>
        </p:nvSpPr>
        <p:spPr>
          <a:xfrm>
            <a:off x="5869196" y="3314553"/>
            <a:ext cx="123822" cy="194454"/>
          </a:xfrm>
          <a:custGeom>
            <a:avLst/>
            <a:gdLst/>
            <a:ahLst/>
            <a:cxnLst/>
            <a:rect l="l" t="t"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3" name="Google Shape;843;p61"/>
          <p:cNvSpPr/>
          <p:nvPr/>
        </p:nvSpPr>
        <p:spPr>
          <a:xfrm>
            <a:off x="6222896" y="3314553"/>
            <a:ext cx="159192" cy="194454"/>
          </a:xfrm>
          <a:custGeom>
            <a:avLst/>
            <a:gdLst/>
            <a:ahLst/>
            <a:cxnLst/>
            <a:rect l="l" t="t"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4" name="Google Shape;844;p61"/>
          <p:cNvSpPr/>
          <p:nvPr/>
        </p:nvSpPr>
        <p:spPr>
          <a:xfrm>
            <a:off x="6594280" y="3314553"/>
            <a:ext cx="159192" cy="194454"/>
          </a:xfrm>
          <a:custGeom>
            <a:avLst/>
            <a:gdLst/>
            <a:ahLst/>
            <a:cxnLst/>
            <a:rect l="l" t="t"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5" name="Google Shape;845;p61"/>
          <p:cNvSpPr/>
          <p:nvPr/>
        </p:nvSpPr>
        <p:spPr>
          <a:xfrm>
            <a:off x="6956823" y="3314553"/>
            <a:ext cx="176850" cy="194454"/>
          </a:xfrm>
          <a:custGeom>
            <a:avLst/>
            <a:gdLst/>
            <a:ahLst/>
            <a:cxnLst/>
            <a:rect l="l" t="t"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6" name="Google Shape;846;p61"/>
          <p:cNvSpPr/>
          <p:nvPr/>
        </p:nvSpPr>
        <p:spPr>
          <a:xfrm>
            <a:off x="7337050" y="3314553"/>
            <a:ext cx="159192" cy="194454"/>
          </a:xfrm>
          <a:custGeom>
            <a:avLst/>
            <a:gdLst/>
            <a:ahLst/>
            <a:cxnLst/>
            <a:rect l="l" t="t"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7" name="Google Shape;847;p61"/>
          <p:cNvSpPr/>
          <p:nvPr/>
        </p:nvSpPr>
        <p:spPr>
          <a:xfrm>
            <a:off x="7690751" y="3367587"/>
            <a:ext cx="193968" cy="88398"/>
          </a:xfrm>
          <a:custGeom>
            <a:avLst/>
            <a:gdLst/>
            <a:ahLst/>
            <a:cxnLst/>
            <a:rect l="l" t="t"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8" name="Google Shape;848;p61"/>
          <p:cNvSpPr/>
          <p:nvPr/>
        </p:nvSpPr>
        <p:spPr>
          <a:xfrm>
            <a:off x="8061578" y="3314555"/>
            <a:ext cx="194553" cy="194456"/>
          </a:xfrm>
          <a:custGeom>
            <a:avLst/>
            <a:gdLst/>
            <a:ahLst/>
            <a:cxnLst/>
            <a:rect l="l" t="t"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49" name="Google Shape;849;p61"/>
          <p:cNvSpPr/>
          <p:nvPr/>
        </p:nvSpPr>
        <p:spPr>
          <a:xfrm>
            <a:off x="4720224" y="3685792"/>
            <a:ext cx="194562" cy="194454"/>
          </a:xfrm>
          <a:custGeom>
            <a:avLst/>
            <a:gdLst/>
            <a:ahLst/>
            <a:cxnLst/>
            <a:rect l="l" t="t"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0" name="Google Shape;850;p61"/>
          <p:cNvSpPr/>
          <p:nvPr/>
        </p:nvSpPr>
        <p:spPr>
          <a:xfrm>
            <a:off x="5091609" y="3685792"/>
            <a:ext cx="194562" cy="194454"/>
          </a:xfrm>
          <a:custGeom>
            <a:avLst/>
            <a:gdLst/>
            <a:ahLst/>
            <a:cxnLst/>
            <a:rect l="l" t="t"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1" name="Google Shape;851;p61"/>
          <p:cNvSpPr/>
          <p:nvPr/>
        </p:nvSpPr>
        <p:spPr>
          <a:xfrm>
            <a:off x="5462994" y="3685792"/>
            <a:ext cx="194562" cy="194454"/>
          </a:xfrm>
          <a:custGeom>
            <a:avLst/>
            <a:gdLst/>
            <a:ahLst/>
            <a:cxnLst/>
            <a:rect l="l" t="t"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2" name="Google Shape;852;p61"/>
          <p:cNvSpPr/>
          <p:nvPr/>
        </p:nvSpPr>
        <p:spPr>
          <a:xfrm>
            <a:off x="5833826" y="3685792"/>
            <a:ext cx="194562" cy="194454"/>
          </a:xfrm>
          <a:custGeom>
            <a:avLst/>
            <a:gdLst/>
            <a:ahLst/>
            <a:cxnLst/>
            <a:rect l="l" t="t"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3" name="Google Shape;853;p61"/>
          <p:cNvSpPr/>
          <p:nvPr/>
        </p:nvSpPr>
        <p:spPr>
          <a:xfrm>
            <a:off x="6205210" y="3685792"/>
            <a:ext cx="194562" cy="194454"/>
          </a:xfrm>
          <a:custGeom>
            <a:avLst/>
            <a:gdLst/>
            <a:ahLst/>
            <a:cxnLst/>
            <a:rect l="l" t="t"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4" name="Google Shape;854;p61"/>
          <p:cNvSpPr/>
          <p:nvPr/>
        </p:nvSpPr>
        <p:spPr>
          <a:xfrm>
            <a:off x="6576595" y="3685792"/>
            <a:ext cx="194562" cy="194454"/>
          </a:xfrm>
          <a:custGeom>
            <a:avLst/>
            <a:gdLst/>
            <a:ahLst/>
            <a:cxnLst/>
            <a:rect l="l" t="t"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5" name="Google Shape;855;p61"/>
          <p:cNvSpPr/>
          <p:nvPr/>
        </p:nvSpPr>
        <p:spPr>
          <a:xfrm>
            <a:off x="6947980" y="3694632"/>
            <a:ext cx="194562" cy="176796"/>
          </a:xfrm>
          <a:custGeom>
            <a:avLst/>
            <a:gdLst/>
            <a:ahLst/>
            <a:cxnLst/>
            <a:rect l="l" t="t"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6" name="Google Shape;856;p61"/>
          <p:cNvSpPr/>
          <p:nvPr/>
        </p:nvSpPr>
        <p:spPr>
          <a:xfrm>
            <a:off x="7319365" y="3685792"/>
            <a:ext cx="194562" cy="194454"/>
          </a:xfrm>
          <a:custGeom>
            <a:avLst/>
            <a:gdLst/>
            <a:ahLst/>
            <a:cxnLst/>
            <a:rect l="l" t="t"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7" name="Google Shape;857;p61"/>
          <p:cNvSpPr/>
          <p:nvPr/>
        </p:nvSpPr>
        <p:spPr>
          <a:xfrm>
            <a:off x="7690751" y="3685792"/>
            <a:ext cx="193968" cy="194454"/>
          </a:xfrm>
          <a:custGeom>
            <a:avLst/>
            <a:gdLst/>
            <a:ahLst/>
            <a:cxnLst/>
            <a:rect l="l" t="t"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8" name="Google Shape;858;p61"/>
          <p:cNvSpPr/>
          <p:nvPr/>
        </p:nvSpPr>
        <p:spPr>
          <a:xfrm>
            <a:off x="8061583" y="3685792"/>
            <a:ext cx="194562" cy="194454"/>
          </a:xfrm>
          <a:custGeom>
            <a:avLst/>
            <a:gdLst/>
            <a:ahLst/>
            <a:cxnLst/>
            <a:rect l="l" t="t"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59" name="Google Shape;859;p61"/>
          <p:cNvSpPr/>
          <p:nvPr/>
        </p:nvSpPr>
        <p:spPr>
          <a:xfrm>
            <a:off x="4720224" y="4118353"/>
            <a:ext cx="194562" cy="70740"/>
          </a:xfrm>
          <a:custGeom>
            <a:avLst/>
            <a:gdLst/>
            <a:ahLst/>
            <a:cxnLst/>
            <a:rect l="l" t="t"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0" name="Google Shape;860;p61"/>
          <p:cNvSpPr/>
          <p:nvPr/>
        </p:nvSpPr>
        <p:spPr>
          <a:xfrm>
            <a:off x="5118136" y="4057032"/>
            <a:ext cx="141480" cy="193914"/>
          </a:xfrm>
          <a:custGeom>
            <a:avLst/>
            <a:gdLst/>
            <a:ahLst/>
            <a:cxnLst/>
            <a:rect l="l" t="t"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982"/>
                </a:lnTo>
                <a:cubicBezTo>
                  <a:pt x="16200" y="440"/>
                  <a:pt x="15595" y="0"/>
                  <a:pt x="14850" y="0"/>
                </a:cubicBezTo>
                <a:lnTo>
                  <a:pt x="6750" y="0"/>
                </a:lnTo>
                <a:cubicBezTo>
                  <a:pt x="6005" y="0"/>
                  <a:pt x="5400" y="440"/>
                  <a:pt x="5400" y="982"/>
                </a:cubicBez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1" name="Google Shape;861;p61"/>
          <p:cNvSpPr/>
          <p:nvPr/>
        </p:nvSpPr>
        <p:spPr>
          <a:xfrm>
            <a:off x="5462994" y="4057032"/>
            <a:ext cx="194562" cy="193914"/>
          </a:xfrm>
          <a:custGeom>
            <a:avLst/>
            <a:gdLst/>
            <a:ahLst/>
            <a:cxnLst/>
            <a:rect l="l" t="t"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2" name="Google Shape;862;p61"/>
          <p:cNvSpPr/>
          <p:nvPr/>
        </p:nvSpPr>
        <p:spPr>
          <a:xfrm>
            <a:off x="5833826" y="4057032"/>
            <a:ext cx="194562" cy="193914"/>
          </a:xfrm>
          <a:custGeom>
            <a:avLst/>
            <a:gdLst/>
            <a:ahLst/>
            <a:cxnLst/>
            <a:rect l="l" t="t"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3" name="Google Shape;863;p61"/>
          <p:cNvSpPr/>
          <p:nvPr/>
        </p:nvSpPr>
        <p:spPr>
          <a:xfrm>
            <a:off x="6205210" y="4057032"/>
            <a:ext cx="194562" cy="193914"/>
          </a:xfrm>
          <a:custGeom>
            <a:avLst/>
            <a:gdLst/>
            <a:ahLst/>
            <a:cxnLst/>
            <a:rect l="l" t="t"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4" name="Google Shape;864;p61"/>
          <p:cNvSpPr/>
          <p:nvPr/>
        </p:nvSpPr>
        <p:spPr>
          <a:xfrm>
            <a:off x="6576595" y="4057032"/>
            <a:ext cx="194562" cy="193914"/>
          </a:xfrm>
          <a:custGeom>
            <a:avLst/>
            <a:gdLst/>
            <a:ahLst/>
            <a:cxnLst/>
            <a:rect l="l" t="t"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5" name="Google Shape;865;p61"/>
          <p:cNvSpPr/>
          <p:nvPr/>
        </p:nvSpPr>
        <p:spPr>
          <a:xfrm>
            <a:off x="6947980" y="4057032"/>
            <a:ext cx="194562" cy="193914"/>
          </a:xfrm>
          <a:custGeom>
            <a:avLst/>
            <a:gdLst/>
            <a:ahLst/>
            <a:cxnLst/>
            <a:rect l="l" t="t"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6" name="Google Shape;866;p61"/>
          <p:cNvSpPr/>
          <p:nvPr/>
        </p:nvSpPr>
        <p:spPr>
          <a:xfrm>
            <a:off x="7319365" y="4087416"/>
            <a:ext cx="194562" cy="141426"/>
          </a:xfrm>
          <a:custGeom>
            <a:avLst/>
            <a:gdLst/>
            <a:ahLst/>
            <a:cxnLst/>
            <a:rect l="l" t="t"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7" name="Google Shape;867;p61"/>
          <p:cNvSpPr/>
          <p:nvPr/>
        </p:nvSpPr>
        <p:spPr>
          <a:xfrm>
            <a:off x="7734963" y="4057032"/>
            <a:ext cx="106110" cy="193914"/>
          </a:xfrm>
          <a:custGeom>
            <a:avLst/>
            <a:gdLst/>
            <a:ahLst/>
            <a:cxnLst/>
            <a:rect l="l" t="t"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8" name="Google Shape;868;p61"/>
          <p:cNvSpPr/>
          <p:nvPr/>
        </p:nvSpPr>
        <p:spPr>
          <a:xfrm>
            <a:off x="8088110" y="4057032"/>
            <a:ext cx="141480" cy="193914"/>
          </a:xfrm>
          <a:custGeom>
            <a:avLst/>
            <a:gdLst/>
            <a:ahLst/>
            <a:cxnLst/>
            <a:rect l="l" t="t"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69" name="Google Shape;869;p61"/>
          <p:cNvSpPr/>
          <p:nvPr/>
        </p:nvSpPr>
        <p:spPr>
          <a:xfrm>
            <a:off x="4720224" y="4427719"/>
            <a:ext cx="194562" cy="194454"/>
          </a:xfrm>
          <a:custGeom>
            <a:avLst/>
            <a:gdLst/>
            <a:ahLst/>
            <a:cxnLst/>
            <a:rect l="l" t="t"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0" name="Google Shape;870;p61"/>
          <p:cNvSpPr/>
          <p:nvPr/>
        </p:nvSpPr>
        <p:spPr>
          <a:xfrm>
            <a:off x="5118136" y="4427719"/>
            <a:ext cx="141480" cy="194454"/>
          </a:xfrm>
          <a:custGeom>
            <a:avLst/>
            <a:gdLst/>
            <a:ahLst/>
            <a:cxnLst/>
            <a:rect l="l" t="t"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1" name="Google Shape;871;p61"/>
          <p:cNvSpPr/>
          <p:nvPr/>
        </p:nvSpPr>
        <p:spPr>
          <a:xfrm>
            <a:off x="5516049" y="4427719"/>
            <a:ext cx="88452" cy="194454"/>
          </a:xfrm>
          <a:custGeom>
            <a:avLst/>
            <a:gdLst/>
            <a:ahLst/>
            <a:cxnLst/>
            <a:rect l="l" t="t"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2" name="Google Shape;872;p61"/>
          <p:cNvSpPr/>
          <p:nvPr/>
        </p:nvSpPr>
        <p:spPr>
          <a:xfrm>
            <a:off x="5833826" y="4427719"/>
            <a:ext cx="194562" cy="194454"/>
          </a:xfrm>
          <a:custGeom>
            <a:avLst/>
            <a:gdLst/>
            <a:ahLst/>
            <a:cxnLst/>
            <a:rect l="l" t="t"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3" name="Google Shape;873;p61"/>
          <p:cNvSpPr/>
          <p:nvPr/>
        </p:nvSpPr>
        <p:spPr>
          <a:xfrm>
            <a:off x="6205213" y="4440977"/>
            <a:ext cx="195092" cy="167955"/>
          </a:xfrm>
          <a:custGeom>
            <a:avLst/>
            <a:gdLst/>
            <a:ahLst/>
            <a:cxnLst/>
            <a:rect l="l" t="t"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4" name="Google Shape;874;p61"/>
          <p:cNvSpPr/>
          <p:nvPr/>
        </p:nvSpPr>
        <p:spPr>
          <a:xfrm>
            <a:off x="6576595" y="4440978"/>
            <a:ext cx="194562" cy="167940"/>
          </a:xfrm>
          <a:custGeom>
            <a:avLst/>
            <a:gdLst/>
            <a:ahLst/>
            <a:cxnLst/>
            <a:rect l="l" t="t"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5" name="Google Shape;875;p61"/>
          <p:cNvSpPr/>
          <p:nvPr/>
        </p:nvSpPr>
        <p:spPr>
          <a:xfrm>
            <a:off x="6947980" y="4427719"/>
            <a:ext cx="194562" cy="194454"/>
          </a:xfrm>
          <a:custGeom>
            <a:avLst/>
            <a:gdLst/>
            <a:ahLst/>
            <a:cxnLst/>
            <a:rect l="l" t="t"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6" name="Google Shape;876;p61"/>
          <p:cNvSpPr/>
          <p:nvPr/>
        </p:nvSpPr>
        <p:spPr>
          <a:xfrm>
            <a:off x="7319365" y="4445398"/>
            <a:ext cx="194562" cy="159084"/>
          </a:xfrm>
          <a:custGeom>
            <a:avLst/>
            <a:gdLst/>
            <a:ahLst/>
            <a:cxnLst/>
            <a:rect l="l" t="t"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7" name="Google Shape;877;p61"/>
          <p:cNvSpPr/>
          <p:nvPr/>
        </p:nvSpPr>
        <p:spPr>
          <a:xfrm>
            <a:off x="7690751" y="4436557"/>
            <a:ext cx="193979" cy="176808"/>
          </a:xfrm>
          <a:custGeom>
            <a:avLst/>
            <a:gdLst/>
            <a:ahLst/>
            <a:cxnLst/>
            <a:rect l="l" t="t"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8" name="Google Shape;878;p61"/>
          <p:cNvSpPr/>
          <p:nvPr/>
        </p:nvSpPr>
        <p:spPr>
          <a:xfrm>
            <a:off x="8061582" y="4427719"/>
            <a:ext cx="194518" cy="194454"/>
          </a:xfrm>
          <a:custGeom>
            <a:avLst/>
            <a:gdLst/>
            <a:ahLst/>
            <a:cxnLst/>
            <a:rect l="l" t="t"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79" name="Google Shape;879;p61"/>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46</a:t>
            </a:fld>
            <a:endParaRPr b="0">
              <a:latin typeface="Tahoma"/>
              <a:ea typeface="Tahoma"/>
              <a:cs typeface="Tahoma"/>
              <a:sym typeface="Tahoma"/>
            </a:endParaRPr>
          </a:p>
        </p:txBody>
      </p:sp>
      <p:sp>
        <p:nvSpPr>
          <p:cNvPr id="880" name="Google Shape;880;p61"/>
          <p:cNvSpPr txBox="1"/>
          <p:nvPr/>
        </p:nvSpPr>
        <p:spPr>
          <a:xfrm>
            <a:off x="581775" y="2247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BIBLIOTECA DE ÍCONES</a:t>
            </a:r>
            <a:endParaRPr sz="2400" b="1">
              <a:solidFill>
                <a:srgbClr val="403B37"/>
              </a:solidFill>
              <a:latin typeface="Tahoma"/>
              <a:ea typeface="Tahoma"/>
              <a:cs typeface="Tahoma"/>
              <a:sym typeface="Tahoma"/>
            </a:endParaRPr>
          </a:p>
        </p:txBody>
      </p:sp>
      <p:cxnSp>
        <p:nvCxnSpPr>
          <p:cNvPr id="881" name="Google Shape;881;p61"/>
          <p:cNvCxnSpPr/>
          <p:nvPr/>
        </p:nvCxnSpPr>
        <p:spPr>
          <a:xfrm>
            <a:off x="809625" y="990600"/>
            <a:ext cx="904800" cy="0"/>
          </a:xfrm>
          <a:prstGeom prst="straightConnector1">
            <a:avLst/>
          </a:prstGeom>
          <a:noFill/>
          <a:ln w="9525" cap="flat" cmpd="sng">
            <a:solidFill>
              <a:schemeClr val="accent4"/>
            </a:solidFill>
            <a:prstDash val="solid"/>
            <a:round/>
            <a:headEnd type="none" w="med" len="med"/>
            <a:tailEnd type="none" w="med" len="med"/>
          </a:ln>
        </p:spPr>
      </p:cxnSp>
      <p:cxnSp>
        <p:nvCxnSpPr>
          <p:cNvPr id="882" name="Google Shape;882;p61"/>
          <p:cNvCxnSpPr/>
          <p:nvPr/>
        </p:nvCxnSpPr>
        <p:spPr>
          <a:xfrm>
            <a:off x="758400" y="3028950"/>
            <a:ext cx="746700" cy="0"/>
          </a:xfrm>
          <a:prstGeom prst="straightConnector1">
            <a:avLst/>
          </a:prstGeom>
          <a:noFill/>
          <a:ln w="9525" cap="flat" cmpd="sng">
            <a:solidFill>
              <a:schemeClr val="accent4"/>
            </a:solidFill>
            <a:prstDash val="solid"/>
            <a:round/>
            <a:headEnd type="none" w="med" len="med"/>
            <a:tailEnd type="none" w="med" len="med"/>
          </a:ln>
        </p:spPr>
      </p:cxn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62"/>
          <p:cNvSpPr txBox="1"/>
          <p:nvPr/>
        </p:nvSpPr>
        <p:spPr>
          <a:xfrm>
            <a:off x="758398" y="719857"/>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E-COMMERCE</a:t>
            </a:r>
            <a:endParaRPr sz="1000" b="1">
              <a:solidFill>
                <a:srgbClr val="434343"/>
              </a:solidFill>
              <a:latin typeface="Tahoma"/>
              <a:ea typeface="Tahoma"/>
              <a:cs typeface="Tahoma"/>
              <a:sym typeface="Tahoma"/>
            </a:endParaRPr>
          </a:p>
        </p:txBody>
      </p:sp>
      <p:sp>
        <p:nvSpPr>
          <p:cNvPr id="888" name="Google Shape;888;p62"/>
          <p:cNvSpPr txBox="1"/>
          <p:nvPr/>
        </p:nvSpPr>
        <p:spPr>
          <a:xfrm>
            <a:off x="758398" y="2028268"/>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WEB</a:t>
            </a:r>
            <a:endParaRPr sz="1000" b="1">
              <a:solidFill>
                <a:srgbClr val="434343"/>
              </a:solidFill>
              <a:latin typeface="Tahoma"/>
              <a:ea typeface="Tahoma"/>
              <a:cs typeface="Tahoma"/>
              <a:sym typeface="Tahoma"/>
            </a:endParaRPr>
          </a:p>
        </p:txBody>
      </p:sp>
      <p:sp>
        <p:nvSpPr>
          <p:cNvPr id="889" name="Google Shape;889;p62"/>
          <p:cNvSpPr txBox="1"/>
          <p:nvPr/>
        </p:nvSpPr>
        <p:spPr>
          <a:xfrm>
            <a:off x="758398" y="3712303"/>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34343"/>
                </a:solidFill>
                <a:latin typeface="Tahoma"/>
                <a:ea typeface="Tahoma"/>
                <a:cs typeface="Tahoma"/>
                <a:sym typeface="Tahoma"/>
              </a:rPr>
              <a:t>SETAS</a:t>
            </a:r>
            <a:endParaRPr sz="1000" b="1">
              <a:solidFill>
                <a:srgbClr val="434343"/>
              </a:solidFill>
              <a:latin typeface="Tahoma"/>
              <a:ea typeface="Tahoma"/>
              <a:cs typeface="Tahoma"/>
              <a:sym typeface="Tahoma"/>
            </a:endParaRPr>
          </a:p>
        </p:txBody>
      </p:sp>
      <p:sp>
        <p:nvSpPr>
          <p:cNvPr id="890" name="Google Shape;890;p62"/>
          <p:cNvSpPr/>
          <p:nvPr/>
        </p:nvSpPr>
        <p:spPr>
          <a:xfrm>
            <a:off x="989796" y="1277334"/>
            <a:ext cx="194994" cy="141750"/>
          </a:xfrm>
          <a:custGeom>
            <a:avLst/>
            <a:gdLst/>
            <a:ahLst/>
            <a:cxnLst/>
            <a:rect l="l" t="t"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1" name="Google Shape;891;p62"/>
          <p:cNvSpPr/>
          <p:nvPr/>
        </p:nvSpPr>
        <p:spPr>
          <a:xfrm>
            <a:off x="1362084" y="1268474"/>
            <a:ext cx="194454" cy="159516"/>
          </a:xfrm>
          <a:custGeom>
            <a:avLst/>
            <a:gdLst/>
            <a:ahLst/>
            <a:cxnLst/>
            <a:rect l="l" t="t"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2" name="Google Shape;892;p62"/>
          <p:cNvSpPr/>
          <p:nvPr/>
        </p:nvSpPr>
        <p:spPr>
          <a:xfrm>
            <a:off x="1733817" y="1250752"/>
            <a:ext cx="195048"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3" name="Google Shape;893;p62"/>
          <p:cNvSpPr/>
          <p:nvPr/>
        </p:nvSpPr>
        <p:spPr>
          <a:xfrm>
            <a:off x="2106105" y="1250752"/>
            <a:ext cx="195048" cy="194940"/>
          </a:xfrm>
          <a:custGeom>
            <a:avLst/>
            <a:gdLst/>
            <a:ahLst/>
            <a:cxnLst/>
            <a:rect l="l" t="t"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4" name="Google Shape;894;p62"/>
          <p:cNvSpPr/>
          <p:nvPr/>
        </p:nvSpPr>
        <p:spPr>
          <a:xfrm>
            <a:off x="2478393" y="1250752"/>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5" name="Google Shape;895;p62"/>
          <p:cNvSpPr/>
          <p:nvPr/>
        </p:nvSpPr>
        <p:spPr>
          <a:xfrm>
            <a:off x="2850680" y="1250752"/>
            <a:ext cx="195048" cy="194940"/>
          </a:xfrm>
          <a:custGeom>
            <a:avLst/>
            <a:gdLst/>
            <a:ahLst/>
            <a:cxnLst/>
            <a:rect l="l" t="t"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6" name="Google Shape;896;p62"/>
          <p:cNvSpPr/>
          <p:nvPr/>
        </p:nvSpPr>
        <p:spPr>
          <a:xfrm>
            <a:off x="3222968" y="1250752"/>
            <a:ext cx="195048" cy="194940"/>
          </a:xfrm>
          <a:custGeom>
            <a:avLst/>
            <a:gdLst/>
            <a:ahLst/>
            <a:cxnLst/>
            <a:rect l="l" t="t"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7" name="Google Shape;897;p62"/>
          <p:cNvSpPr/>
          <p:nvPr/>
        </p:nvSpPr>
        <p:spPr>
          <a:xfrm>
            <a:off x="3595255" y="1250752"/>
            <a:ext cx="194454" cy="194940"/>
          </a:xfrm>
          <a:custGeom>
            <a:avLst/>
            <a:gdLst/>
            <a:ahLst/>
            <a:cxnLst/>
            <a:rect l="l" t="t"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8" name="Google Shape;898;p62"/>
          <p:cNvSpPr/>
          <p:nvPr/>
        </p:nvSpPr>
        <p:spPr>
          <a:xfrm>
            <a:off x="3966989" y="1295055"/>
            <a:ext cx="194994" cy="106326"/>
          </a:xfrm>
          <a:custGeom>
            <a:avLst/>
            <a:gdLst/>
            <a:ahLst/>
            <a:cxnLst/>
            <a:rect l="l" t="t"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899" name="Google Shape;899;p62"/>
          <p:cNvSpPr/>
          <p:nvPr/>
        </p:nvSpPr>
        <p:spPr>
          <a:xfrm>
            <a:off x="4339277" y="1277334"/>
            <a:ext cx="194994" cy="141750"/>
          </a:xfrm>
          <a:custGeom>
            <a:avLst/>
            <a:gdLst/>
            <a:ahLst/>
            <a:cxnLst/>
            <a:rect l="l" t="t"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0" name="Google Shape;900;p62"/>
          <p:cNvSpPr/>
          <p:nvPr/>
        </p:nvSpPr>
        <p:spPr>
          <a:xfrm>
            <a:off x="989796" y="1658337"/>
            <a:ext cx="194994" cy="124038"/>
          </a:xfrm>
          <a:custGeom>
            <a:avLst/>
            <a:gdLst/>
            <a:ahLst/>
            <a:cxnLst/>
            <a:rect l="l" t="t"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1" name="Google Shape;901;p62"/>
          <p:cNvSpPr/>
          <p:nvPr/>
        </p:nvSpPr>
        <p:spPr>
          <a:xfrm>
            <a:off x="1362084" y="1667197"/>
            <a:ext cx="194454" cy="106326"/>
          </a:xfrm>
          <a:custGeom>
            <a:avLst/>
            <a:gdLst/>
            <a:ahLst/>
            <a:cxnLst/>
            <a:rect l="l" t="t"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2" name="Google Shape;902;p62"/>
          <p:cNvSpPr/>
          <p:nvPr/>
        </p:nvSpPr>
        <p:spPr>
          <a:xfrm>
            <a:off x="1733817" y="1649476"/>
            <a:ext cx="195048" cy="141750"/>
          </a:xfrm>
          <a:custGeom>
            <a:avLst/>
            <a:gdLst/>
            <a:ahLst/>
            <a:cxnLst/>
            <a:rect l="l" t="t"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3" name="Google Shape;903;p62"/>
          <p:cNvSpPr/>
          <p:nvPr/>
        </p:nvSpPr>
        <p:spPr>
          <a:xfrm>
            <a:off x="2106105" y="1658337"/>
            <a:ext cx="195048" cy="124038"/>
          </a:xfrm>
          <a:custGeom>
            <a:avLst/>
            <a:gdLst/>
            <a:ahLst/>
            <a:cxnLst/>
            <a:rect l="l" t="t"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4" name="Google Shape;904;p62"/>
          <p:cNvSpPr/>
          <p:nvPr/>
        </p:nvSpPr>
        <p:spPr>
          <a:xfrm>
            <a:off x="2478393" y="1667197"/>
            <a:ext cx="195048" cy="106326"/>
          </a:xfrm>
          <a:custGeom>
            <a:avLst/>
            <a:gdLst/>
            <a:ahLst/>
            <a:cxnLst/>
            <a:rect l="l" t="t"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5" name="Google Shape;905;p62"/>
          <p:cNvSpPr/>
          <p:nvPr/>
        </p:nvSpPr>
        <p:spPr>
          <a:xfrm>
            <a:off x="2850680" y="1649476"/>
            <a:ext cx="195048" cy="141750"/>
          </a:xfrm>
          <a:custGeom>
            <a:avLst/>
            <a:gdLst/>
            <a:ahLst/>
            <a:cxnLst/>
            <a:rect l="l" t="t"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6" name="Google Shape;906;p62"/>
          <p:cNvSpPr/>
          <p:nvPr/>
        </p:nvSpPr>
        <p:spPr>
          <a:xfrm>
            <a:off x="3222968" y="1658337"/>
            <a:ext cx="195048" cy="124038"/>
          </a:xfrm>
          <a:custGeom>
            <a:avLst/>
            <a:gdLst/>
            <a:ahLst/>
            <a:cxnLst/>
            <a:rect l="l" t="t"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7" name="Google Shape;907;p62"/>
          <p:cNvSpPr/>
          <p:nvPr/>
        </p:nvSpPr>
        <p:spPr>
          <a:xfrm>
            <a:off x="3595255" y="1649476"/>
            <a:ext cx="194454" cy="141750"/>
          </a:xfrm>
          <a:custGeom>
            <a:avLst/>
            <a:gdLst/>
            <a:ahLst/>
            <a:cxnLst/>
            <a:rect l="l" t="t"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8" name="Google Shape;908;p62"/>
          <p:cNvSpPr/>
          <p:nvPr/>
        </p:nvSpPr>
        <p:spPr>
          <a:xfrm>
            <a:off x="3966989" y="1622895"/>
            <a:ext cx="194994" cy="194940"/>
          </a:xfrm>
          <a:custGeom>
            <a:avLst/>
            <a:gdLst/>
            <a:ahLst/>
            <a:cxnLst/>
            <a:rect l="l" t="t"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09" name="Google Shape;909;p62"/>
          <p:cNvSpPr/>
          <p:nvPr/>
        </p:nvSpPr>
        <p:spPr>
          <a:xfrm>
            <a:off x="4339277" y="1622895"/>
            <a:ext cx="194994" cy="194940"/>
          </a:xfrm>
          <a:custGeom>
            <a:avLst/>
            <a:gdLst/>
            <a:ahLst/>
            <a:cxnLst/>
            <a:rect l="l" t="t"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0" name="Google Shape;910;p62"/>
          <p:cNvSpPr/>
          <p:nvPr/>
        </p:nvSpPr>
        <p:spPr>
          <a:xfrm>
            <a:off x="4722644" y="1259613"/>
            <a:ext cx="194994" cy="177228"/>
          </a:xfrm>
          <a:custGeom>
            <a:avLst/>
            <a:gdLst/>
            <a:ahLst/>
            <a:cxnLst/>
            <a:rect l="l" t="t"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1" name="Google Shape;911;p62"/>
          <p:cNvSpPr/>
          <p:nvPr/>
        </p:nvSpPr>
        <p:spPr>
          <a:xfrm>
            <a:off x="5094932" y="1259613"/>
            <a:ext cx="194454" cy="177228"/>
          </a:xfrm>
          <a:custGeom>
            <a:avLst/>
            <a:gdLst/>
            <a:ahLst/>
            <a:cxnLst/>
            <a:rect l="l" t="t"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2" name="Google Shape;912;p62"/>
          <p:cNvSpPr/>
          <p:nvPr/>
        </p:nvSpPr>
        <p:spPr>
          <a:xfrm>
            <a:off x="5466666" y="1259613"/>
            <a:ext cx="195048" cy="177228"/>
          </a:xfrm>
          <a:custGeom>
            <a:avLst/>
            <a:gdLst/>
            <a:ahLst/>
            <a:cxnLst/>
            <a:rect l="l" t="t"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3" name="Google Shape;913;p62"/>
          <p:cNvSpPr/>
          <p:nvPr/>
        </p:nvSpPr>
        <p:spPr>
          <a:xfrm>
            <a:off x="5838953" y="1272904"/>
            <a:ext cx="195048" cy="155088"/>
          </a:xfrm>
          <a:custGeom>
            <a:avLst/>
            <a:gdLst/>
            <a:ahLst/>
            <a:cxnLst/>
            <a:rect l="l" t="t"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4" name="Google Shape;914;p62"/>
          <p:cNvSpPr/>
          <p:nvPr/>
        </p:nvSpPr>
        <p:spPr>
          <a:xfrm>
            <a:off x="6228968" y="1250752"/>
            <a:ext cx="159570" cy="194940"/>
          </a:xfrm>
          <a:custGeom>
            <a:avLst/>
            <a:gdLst/>
            <a:ahLst/>
            <a:cxnLst/>
            <a:rect l="l" t="t"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5" name="Google Shape;915;p62"/>
          <p:cNvSpPr/>
          <p:nvPr/>
        </p:nvSpPr>
        <p:spPr>
          <a:xfrm>
            <a:off x="6592393" y="1250752"/>
            <a:ext cx="177282" cy="194940"/>
          </a:xfrm>
          <a:custGeom>
            <a:avLst/>
            <a:gdLst/>
            <a:ahLst/>
            <a:cxnLst/>
            <a:rect l="l" t="t"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6" name="Google Shape;916;p62"/>
          <p:cNvSpPr/>
          <p:nvPr/>
        </p:nvSpPr>
        <p:spPr>
          <a:xfrm>
            <a:off x="6951384" y="1250752"/>
            <a:ext cx="195048" cy="194940"/>
          </a:xfrm>
          <a:custGeom>
            <a:avLst/>
            <a:gdLst/>
            <a:ahLst/>
            <a:cxnLst/>
            <a:rect l="l" t="t"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7" name="Google Shape;917;p62"/>
          <p:cNvSpPr/>
          <p:nvPr/>
        </p:nvSpPr>
        <p:spPr>
          <a:xfrm>
            <a:off x="7327550" y="1268474"/>
            <a:ext cx="194994" cy="159516"/>
          </a:xfrm>
          <a:custGeom>
            <a:avLst/>
            <a:gdLst/>
            <a:ahLst/>
            <a:cxnLst/>
            <a:rect l="l" t="t"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8" name="Google Shape;918;p62"/>
          <p:cNvSpPr/>
          <p:nvPr/>
        </p:nvSpPr>
        <p:spPr>
          <a:xfrm>
            <a:off x="7699838" y="1259613"/>
            <a:ext cx="194994"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19" name="Google Shape;919;p62"/>
          <p:cNvSpPr/>
          <p:nvPr/>
        </p:nvSpPr>
        <p:spPr>
          <a:xfrm>
            <a:off x="8072125" y="1259613"/>
            <a:ext cx="194994"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0" name="Google Shape;920;p62"/>
          <p:cNvSpPr/>
          <p:nvPr/>
        </p:nvSpPr>
        <p:spPr>
          <a:xfrm>
            <a:off x="4722644" y="1631755"/>
            <a:ext cx="194994"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cubicBezTo>
                  <a:pt x="7419" y="2417"/>
                  <a:pt x="7364" y="2552"/>
                  <a:pt x="7364" y="2700"/>
                </a:cubicBezTo>
                <a:cubicBezTo>
                  <a:pt x="7364" y="2849"/>
                  <a:pt x="7419" y="2984"/>
                  <a:pt x="7507" y="30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1" name="Google Shape;921;p62"/>
          <p:cNvSpPr/>
          <p:nvPr/>
        </p:nvSpPr>
        <p:spPr>
          <a:xfrm>
            <a:off x="5094932" y="1631755"/>
            <a:ext cx="194454"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2" name="Google Shape;922;p62"/>
          <p:cNvSpPr/>
          <p:nvPr/>
        </p:nvSpPr>
        <p:spPr>
          <a:xfrm>
            <a:off x="5466666" y="1631755"/>
            <a:ext cx="195048" cy="177228"/>
          </a:xfrm>
          <a:custGeom>
            <a:avLst/>
            <a:gdLst/>
            <a:ahLst/>
            <a:cxnLst/>
            <a:rect l="l" t="t"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3" name="Google Shape;923;p62"/>
          <p:cNvSpPr/>
          <p:nvPr/>
        </p:nvSpPr>
        <p:spPr>
          <a:xfrm>
            <a:off x="5838953" y="1645046"/>
            <a:ext cx="195048" cy="155088"/>
          </a:xfrm>
          <a:custGeom>
            <a:avLst/>
            <a:gdLst/>
            <a:ahLst/>
            <a:cxnLst/>
            <a:rect l="l" t="t"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4" name="Google Shape;924;p62"/>
          <p:cNvSpPr/>
          <p:nvPr/>
        </p:nvSpPr>
        <p:spPr>
          <a:xfrm>
            <a:off x="6211241" y="1622888"/>
            <a:ext cx="195048" cy="194961"/>
          </a:xfrm>
          <a:custGeom>
            <a:avLst/>
            <a:gdLst/>
            <a:ahLst/>
            <a:cxnLst/>
            <a:rect l="l" t="t" r="r" b="b"/>
            <a:pathLst>
              <a:path w="21600" h="21389" extrusionOk="0">
                <a:moveTo>
                  <a:pt x="10309" y="9721"/>
                </a:moveTo>
                <a:lnTo>
                  <a:pt x="9327" y="9721"/>
                </a:lnTo>
                <a:cubicBezTo>
                  <a:pt x="9056" y="9721"/>
                  <a:pt x="8836" y="9938"/>
                  <a:pt x="8836" y="10207"/>
                </a:cubicBezTo>
                <a:cubicBezTo>
                  <a:pt x="8836" y="10476"/>
                  <a:pt x="9056" y="10693"/>
                  <a:pt x="9327" y="10693"/>
                </a:cubicBezTo>
                <a:lnTo>
                  <a:pt x="10309" y="10693"/>
                </a:lnTo>
                <a:cubicBezTo>
                  <a:pt x="10580" y="10693"/>
                  <a:pt x="10800" y="10476"/>
                  <a:pt x="10800" y="10207"/>
                </a:cubicBezTo>
                <a:cubicBezTo>
                  <a:pt x="10800" y="9938"/>
                  <a:pt x="10580" y="9721"/>
                  <a:pt x="10309" y="9721"/>
                </a:cubicBezTo>
                <a:moveTo>
                  <a:pt x="13255" y="18472"/>
                </a:moveTo>
                <a:lnTo>
                  <a:pt x="12273" y="18472"/>
                </a:lnTo>
                <a:cubicBezTo>
                  <a:pt x="12002" y="18472"/>
                  <a:pt x="11782" y="18690"/>
                  <a:pt x="11782" y="18958"/>
                </a:cubicBezTo>
                <a:cubicBezTo>
                  <a:pt x="11782" y="19227"/>
                  <a:pt x="12002" y="19444"/>
                  <a:pt x="12273" y="19444"/>
                </a:cubicBezTo>
                <a:lnTo>
                  <a:pt x="13255" y="19444"/>
                </a:lnTo>
                <a:cubicBezTo>
                  <a:pt x="13525" y="19444"/>
                  <a:pt x="13745" y="19227"/>
                  <a:pt x="13745" y="18958"/>
                </a:cubicBezTo>
                <a:cubicBezTo>
                  <a:pt x="13745" y="18690"/>
                  <a:pt x="13525" y="18472"/>
                  <a:pt x="13255" y="18472"/>
                </a:cubicBezTo>
                <a:moveTo>
                  <a:pt x="10309" y="18472"/>
                </a:moveTo>
                <a:lnTo>
                  <a:pt x="9327" y="18472"/>
                </a:lnTo>
                <a:cubicBezTo>
                  <a:pt x="9056" y="18472"/>
                  <a:pt x="8836" y="18690"/>
                  <a:pt x="8836" y="18958"/>
                </a:cubicBezTo>
                <a:cubicBezTo>
                  <a:pt x="8836" y="19227"/>
                  <a:pt x="9056" y="19444"/>
                  <a:pt x="9327" y="19444"/>
                </a:cubicBezTo>
                <a:lnTo>
                  <a:pt x="10309" y="19444"/>
                </a:lnTo>
                <a:cubicBezTo>
                  <a:pt x="10580" y="19444"/>
                  <a:pt x="10800" y="19227"/>
                  <a:pt x="10800" y="18958"/>
                </a:cubicBezTo>
                <a:cubicBezTo>
                  <a:pt x="10800" y="18690"/>
                  <a:pt x="10580" y="18472"/>
                  <a:pt x="10309" y="18472"/>
                </a:cubicBezTo>
                <a:moveTo>
                  <a:pt x="20618" y="15555"/>
                </a:moveTo>
                <a:cubicBezTo>
                  <a:pt x="20618" y="16092"/>
                  <a:pt x="20178" y="16527"/>
                  <a:pt x="19636" y="16527"/>
                </a:cubicBezTo>
                <a:lnTo>
                  <a:pt x="16691" y="16527"/>
                </a:lnTo>
                <a:cubicBezTo>
                  <a:pt x="16149" y="16527"/>
                  <a:pt x="15709" y="16092"/>
                  <a:pt x="15709" y="15555"/>
                </a:cubicBezTo>
                <a:lnTo>
                  <a:pt x="15709" y="13610"/>
                </a:lnTo>
                <a:cubicBezTo>
                  <a:pt x="15709" y="13074"/>
                  <a:pt x="16149" y="12638"/>
                  <a:pt x="16691" y="12638"/>
                </a:cubicBezTo>
                <a:lnTo>
                  <a:pt x="19636" y="12638"/>
                </a:lnTo>
                <a:cubicBezTo>
                  <a:pt x="20178" y="12638"/>
                  <a:pt x="20618" y="13074"/>
                  <a:pt x="20618" y="13610"/>
                </a:cubicBezTo>
                <a:cubicBezTo>
                  <a:pt x="20618" y="13610"/>
                  <a:pt x="20618" y="15555"/>
                  <a:pt x="20618" y="15555"/>
                </a:cubicBezTo>
                <a:close/>
                <a:moveTo>
                  <a:pt x="18655" y="19444"/>
                </a:moveTo>
                <a:cubicBezTo>
                  <a:pt x="18655" y="19981"/>
                  <a:pt x="18215" y="20417"/>
                  <a:pt x="17673" y="20417"/>
                </a:cubicBezTo>
                <a:lnTo>
                  <a:pt x="1964" y="20417"/>
                </a:lnTo>
                <a:cubicBezTo>
                  <a:pt x="1422" y="20417"/>
                  <a:pt x="982" y="19981"/>
                  <a:pt x="982" y="19444"/>
                </a:cubicBezTo>
                <a:lnTo>
                  <a:pt x="982" y="9721"/>
                </a:lnTo>
                <a:cubicBezTo>
                  <a:pt x="982" y="9184"/>
                  <a:pt x="1422" y="8748"/>
                  <a:pt x="1964" y="8748"/>
                </a:cubicBezTo>
                <a:lnTo>
                  <a:pt x="17673" y="8748"/>
                </a:lnTo>
                <a:cubicBezTo>
                  <a:pt x="18215" y="8748"/>
                  <a:pt x="18655" y="9184"/>
                  <a:pt x="18655" y="9721"/>
                </a:cubicBezTo>
                <a:lnTo>
                  <a:pt x="18655" y="11665"/>
                </a:lnTo>
                <a:lnTo>
                  <a:pt x="16691" y="11665"/>
                </a:lnTo>
                <a:cubicBezTo>
                  <a:pt x="15606" y="11665"/>
                  <a:pt x="14727" y="12536"/>
                  <a:pt x="14727" y="13610"/>
                </a:cubicBezTo>
                <a:lnTo>
                  <a:pt x="14727" y="15555"/>
                </a:lnTo>
                <a:cubicBezTo>
                  <a:pt x="14727" y="16629"/>
                  <a:pt x="15606" y="17500"/>
                  <a:pt x="16691" y="17500"/>
                </a:cubicBezTo>
                <a:lnTo>
                  <a:pt x="18655" y="17500"/>
                </a:lnTo>
                <a:cubicBezTo>
                  <a:pt x="18655" y="17500"/>
                  <a:pt x="18655" y="19444"/>
                  <a:pt x="18655" y="19444"/>
                </a:cubicBezTo>
                <a:close/>
                <a:moveTo>
                  <a:pt x="982" y="7776"/>
                </a:moveTo>
                <a:cubicBezTo>
                  <a:pt x="982" y="7239"/>
                  <a:pt x="1422" y="6804"/>
                  <a:pt x="1964" y="6804"/>
                </a:cubicBezTo>
                <a:lnTo>
                  <a:pt x="2555" y="6804"/>
                </a:lnTo>
                <a:lnTo>
                  <a:pt x="2817" y="7776"/>
                </a:lnTo>
                <a:lnTo>
                  <a:pt x="1964" y="7776"/>
                </a:lnTo>
                <a:cubicBezTo>
                  <a:pt x="1604" y="7776"/>
                  <a:pt x="1271" y="7879"/>
                  <a:pt x="982" y="8046"/>
                </a:cubicBezTo>
                <a:cubicBezTo>
                  <a:pt x="982" y="8046"/>
                  <a:pt x="982" y="7776"/>
                  <a:pt x="982" y="7776"/>
                </a:cubicBezTo>
                <a:close/>
                <a:moveTo>
                  <a:pt x="3721" y="3601"/>
                </a:moveTo>
                <a:lnTo>
                  <a:pt x="13629" y="1006"/>
                </a:lnTo>
                <a:cubicBezTo>
                  <a:pt x="14152" y="867"/>
                  <a:pt x="14690" y="1175"/>
                  <a:pt x="14831" y="1694"/>
                </a:cubicBezTo>
                <a:lnTo>
                  <a:pt x="15085" y="2632"/>
                </a:lnTo>
                <a:lnTo>
                  <a:pt x="3281" y="5732"/>
                </a:lnTo>
                <a:lnTo>
                  <a:pt x="3026" y="4792"/>
                </a:lnTo>
                <a:cubicBezTo>
                  <a:pt x="2886" y="4273"/>
                  <a:pt x="3197" y="3740"/>
                  <a:pt x="3721" y="3601"/>
                </a:cubicBezTo>
                <a:moveTo>
                  <a:pt x="15847" y="5449"/>
                </a:moveTo>
                <a:lnTo>
                  <a:pt x="16476" y="7776"/>
                </a:lnTo>
                <a:lnTo>
                  <a:pt x="6989" y="7776"/>
                </a:lnTo>
                <a:cubicBezTo>
                  <a:pt x="6989" y="7776"/>
                  <a:pt x="15847" y="5449"/>
                  <a:pt x="15847" y="5449"/>
                </a:cubicBezTo>
                <a:close/>
                <a:moveTo>
                  <a:pt x="17673" y="6804"/>
                </a:moveTo>
                <a:cubicBezTo>
                  <a:pt x="18215" y="6804"/>
                  <a:pt x="18655" y="7239"/>
                  <a:pt x="18655" y="7776"/>
                </a:cubicBezTo>
                <a:lnTo>
                  <a:pt x="18655" y="8046"/>
                </a:lnTo>
                <a:cubicBezTo>
                  <a:pt x="18365" y="7879"/>
                  <a:pt x="18032" y="7776"/>
                  <a:pt x="17673" y="7776"/>
                </a:cubicBezTo>
                <a:lnTo>
                  <a:pt x="17493" y="7776"/>
                </a:lnTo>
                <a:lnTo>
                  <a:pt x="17230" y="6804"/>
                </a:lnTo>
                <a:cubicBezTo>
                  <a:pt x="17230" y="6804"/>
                  <a:pt x="17673" y="6804"/>
                  <a:pt x="17673" y="6804"/>
                </a:cubicBezTo>
                <a:close/>
                <a:moveTo>
                  <a:pt x="19636" y="11665"/>
                </a:moveTo>
                <a:lnTo>
                  <a:pt x="19636" y="7776"/>
                </a:lnTo>
                <a:cubicBezTo>
                  <a:pt x="19636" y="6702"/>
                  <a:pt x="18757" y="5831"/>
                  <a:pt x="17673" y="5831"/>
                </a:cubicBezTo>
                <a:lnTo>
                  <a:pt x="16967" y="5831"/>
                </a:lnTo>
                <a:lnTo>
                  <a:pt x="15779" y="1442"/>
                </a:lnTo>
                <a:cubicBezTo>
                  <a:pt x="15498" y="405"/>
                  <a:pt x="14422" y="-211"/>
                  <a:pt x="13374" y="67"/>
                </a:cubicBezTo>
                <a:lnTo>
                  <a:pt x="3467" y="2661"/>
                </a:lnTo>
                <a:cubicBezTo>
                  <a:pt x="2419" y="2940"/>
                  <a:pt x="1798" y="4006"/>
                  <a:pt x="2078" y="5043"/>
                </a:cubicBezTo>
                <a:lnTo>
                  <a:pt x="2291" y="5831"/>
                </a:lnTo>
                <a:lnTo>
                  <a:pt x="1964" y="5831"/>
                </a:lnTo>
                <a:cubicBezTo>
                  <a:pt x="879" y="5831"/>
                  <a:pt x="0" y="6702"/>
                  <a:pt x="0" y="7776"/>
                </a:cubicBezTo>
                <a:lnTo>
                  <a:pt x="0" y="19444"/>
                </a:lnTo>
                <a:cubicBezTo>
                  <a:pt x="0" y="20518"/>
                  <a:pt x="879" y="21389"/>
                  <a:pt x="1964" y="21389"/>
                </a:cubicBezTo>
                <a:lnTo>
                  <a:pt x="17673" y="21389"/>
                </a:lnTo>
                <a:cubicBezTo>
                  <a:pt x="18757" y="21389"/>
                  <a:pt x="19636" y="20518"/>
                  <a:pt x="19636" y="19444"/>
                </a:cubicBezTo>
                <a:lnTo>
                  <a:pt x="19636" y="17500"/>
                </a:lnTo>
                <a:cubicBezTo>
                  <a:pt x="20721" y="17500"/>
                  <a:pt x="21600" y="16629"/>
                  <a:pt x="21600" y="15555"/>
                </a:cubicBezTo>
                <a:lnTo>
                  <a:pt x="21600" y="13610"/>
                </a:lnTo>
                <a:cubicBezTo>
                  <a:pt x="21600" y="12536"/>
                  <a:pt x="20721" y="11665"/>
                  <a:pt x="19636" y="11665"/>
                </a:cubicBezTo>
                <a:moveTo>
                  <a:pt x="13255" y="9721"/>
                </a:moveTo>
                <a:lnTo>
                  <a:pt x="12273" y="9721"/>
                </a:lnTo>
                <a:cubicBezTo>
                  <a:pt x="12002" y="9721"/>
                  <a:pt x="11782" y="9938"/>
                  <a:pt x="11782" y="10207"/>
                </a:cubicBezTo>
                <a:cubicBezTo>
                  <a:pt x="11782" y="10476"/>
                  <a:pt x="12002" y="10693"/>
                  <a:pt x="12273" y="10693"/>
                </a:cubicBezTo>
                <a:lnTo>
                  <a:pt x="13255" y="10693"/>
                </a:lnTo>
                <a:cubicBezTo>
                  <a:pt x="13525" y="10693"/>
                  <a:pt x="13745" y="10476"/>
                  <a:pt x="13745" y="10207"/>
                </a:cubicBezTo>
                <a:cubicBezTo>
                  <a:pt x="13745" y="9938"/>
                  <a:pt x="13525" y="9721"/>
                  <a:pt x="13255" y="9721"/>
                </a:cubicBezTo>
                <a:moveTo>
                  <a:pt x="7364" y="9721"/>
                </a:moveTo>
                <a:lnTo>
                  <a:pt x="6382" y="9721"/>
                </a:lnTo>
                <a:cubicBezTo>
                  <a:pt x="6111" y="9721"/>
                  <a:pt x="5891" y="9938"/>
                  <a:pt x="5891" y="10207"/>
                </a:cubicBezTo>
                <a:cubicBezTo>
                  <a:pt x="5891" y="10476"/>
                  <a:pt x="6111" y="10693"/>
                  <a:pt x="6382" y="10693"/>
                </a:cubicBezTo>
                <a:lnTo>
                  <a:pt x="7364" y="10693"/>
                </a:lnTo>
                <a:cubicBezTo>
                  <a:pt x="7634" y="10693"/>
                  <a:pt x="7855" y="10476"/>
                  <a:pt x="7855" y="10207"/>
                </a:cubicBezTo>
                <a:cubicBezTo>
                  <a:pt x="7855" y="9938"/>
                  <a:pt x="7634" y="9721"/>
                  <a:pt x="7364" y="9721"/>
                </a:cubicBezTo>
                <a:moveTo>
                  <a:pt x="17182" y="14096"/>
                </a:moveTo>
                <a:cubicBezTo>
                  <a:pt x="16911" y="14096"/>
                  <a:pt x="16691" y="14314"/>
                  <a:pt x="16691" y="14582"/>
                </a:cubicBezTo>
                <a:cubicBezTo>
                  <a:pt x="16691" y="14851"/>
                  <a:pt x="16911" y="15069"/>
                  <a:pt x="17182" y="15069"/>
                </a:cubicBezTo>
                <a:cubicBezTo>
                  <a:pt x="17453" y="15069"/>
                  <a:pt x="17673" y="14851"/>
                  <a:pt x="17673" y="14582"/>
                </a:cubicBezTo>
                <a:cubicBezTo>
                  <a:pt x="17673" y="14314"/>
                  <a:pt x="17453" y="14096"/>
                  <a:pt x="17182" y="14096"/>
                </a:cubicBezTo>
                <a:moveTo>
                  <a:pt x="16200" y="18472"/>
                </a:moveTo>
                <a:lnTo>
                  <a:pt x="15218" y="18472"/>
                </a:lnTo>
                <a:cubicBezTo>
                  <a:pt x="14947" y="18472"/>
                  <a:pt x="14727" y="18690"/>
                  <a:pt x="14727" y="18958"/>
                </a:cubicBezTo>
                <a:cubicBezTo>
                  <a:pt x="14727" y="19227"/>
                  <a:pt x="14947" y="19444"/>
                  <a:pt x="15218" y="19444"/>
                </a:cubicBezTo>
                <a:lnTo>
                  <a:pt x="16200" y="19444"/>
                </a:lnTo>
                <a:cubicBezTo>
                  <a:pt x="16471" y="19444"/>
                  <a:pt x="16691" y="19227"/>
                  <a:pt x="16691" y="18958"/>
                </a:cubicBezTo>
                <a:cubicBezTo>
                  <a:pt x="16691" y="18690"/>
                  <a:pt x="16471" y="18472"/>
                  <a:pt x="16200" y="18472"/>
                </a:cubicBezTo>
                <a:moveTo>
                  <a:pt x="15218" y="10693"/>
                </a:moveTo>
                <a:lnTo>
                  <a:pt x="16200" y="10693"/>
                </a:lnTo>
                <a:cubicBezTo>
                  <a:pt x="16471" y="10693"/>
                  <a:pt x="16691" y="10476"/>
                  <a:pt x="16691" y="10207"/>
                </a:cubicBezTo>
                <a:cubicBezTo>
                  <a:pt x="16691" y="9938"/>
                  <a:pt x="16471" y="9721"/>
                  <a:pt x="16200" y="9721"/>
                </a:cubicBezTo>
                <a:lnTo>
                  <a:pt x="15218" y="9721"/>
                </a:lnTo>
                <a:cubicBezTo>
                  <a:pt x="14947" y="9721"/>
                  <a:pt x="14727" y="9938"/>
                  <a:pt x="14727" y="10207"/>
                </a:cubicBezTo>
                <a:cubicBezTo>
                  <a:pt x="14727" y="10476"/>
                  <a:pt x="14947" y="10693"/>
                  <a:pt x="15218" y="10693"/>
                </a:cubicBezTo>
                <a:moveTo>
                  <a:pt x="4418" y="18472"/>
                </a:moveTo>
                <a:lnTo>
                  <a:pt x="3436" y="18472"/>
                </a:lnTo>
                <a:cubicBezTo>
                  <a:pt x="3166" y="18472"/>
                  <a:pt x="2945" y="18690"/>
                  <a:pt x="2945" y="18958"/>
                </a:cubicBezTo>
                <a:cubicBezTo>
                  <a:pt x="2945" y="19227"/>
                  <a:pt x="3166" y="19444"/>
                  <a:pt x="3436" y="19444"/>
                </a:cubicBezTo>
                <a:lnTo>
                  <a:pt x="4418" y="19444"/>
                </a:lnTo>
                <a:cubicBezTo>
                  <a:pt x="4689" y="19444"/>
                  <a:pt x="4909" y="19227"/>
                  <a:pt x="4909" y="18958"/>
                </a:cubicBezTo>
                <a:cubicBezTo>
                  <a:pt x="4909" y="18690"/>
                  <a:pt x="4689" y="18472"/>
                  <a:pt x="4418" y="18472"/>
                </a:cubicBezTo>
                <a:moveTo>
                  <a:pt x="7364" y="18472"/>
                </a:moveTo>
                <a:lnTo>
                  <a:pt x="6382" y="18472"/>
                </a:lnTo>
                <a:cubicBezTo>
                  <a:pt x="6111" y="18472"/>
                  <a:pt x="5891" y="18690"/>
                  <a:pt x="5891" y="18958"/>
                </a:cubicBezTo>
                <a:cubicBezTo>
                  <a:pt x="5891" y="19227"/>
                  <a:pt x="6111" y="19444"/>
                  <a:pt x="6382" y="19444"/>
                </a:cubicBezTo>
                <a:lnTo>
                  <a:pt x="7364" y="19444"/>
                </a:lnTo>
                <a:cubicBezTo>
                  <a:pt x="7634" y="19444"/>
                  <a:pt x="7855" y="19227"/>
                  <a:pt x="7855" y="18958"/>
                </a:cubicBezTo>
                <a:cubicBezTo>
                  <a:pt x="7855" y="18690"/>
                  <a:pt x="7634" y="18472"/>
                  <a:pt x="7364" y="18472"/>
                </a:cubicBezTo>
                <a:moveTo>
                  <a:pt x="4418" y="9721"/>
                </a:moveTo>
                <a:lnTo>
                  <a:pt x="3436" y="9721"/>
                </a:lnTo>
                <a:cubicBezTo>
                  <a:pt x="3166" y="9721"/>
                  <a:pt x="2945" y="9938"/>
                  <a:pt x="2945" y="10207"/>
                </a:cubicBezTo>
                <a:cubicBezTo>
                  <a:pt x="2945" y="10476"/>
                  <a:pt x="3166" y="10693"/>
                  <a:pt x="3436" y="10693"/>
                </a:cubicBezTo>
                <a:lnTo>
                  <a:pt x="4418" y="10693"/>
                </a:lnTo>
                <a:cubicBezTo>
                  <a:pt x="4689" y="10693"/>
                  <a:pt x="4909" y="10476"/>
                  <a:pt x="4909" y="10207"/>
                </a:cubicBezTo>
                <a:cubicBezTo>
                  <a:pt x="4909" y="9938"/>
                  <a:pt x="4689" y="9721"/>
                  <a:pt x="4418" y="972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5" name="Google Shape;925;p62"/>
          <p:cNvSpPr/>
          <p:nvPr/>
        </p:nvSpPr>
        <p:spPr>
          <a:xfrm>
            <a:off x="6583528" y="1649476"/>
            <a:ext cx="195048" cy="141750"/>
          </a:xfrm>
          <a:custGeom>
            <a:avLst/>
            <a:gdLst/>
            <a:ahLst/>
            <a:cxnLst/>
            <a:rect l="l" t="t"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6" name="Google Shape;926;p62"/>
          <p:cNvSpPr/>
          <p:nvPr/>
        </p:nvSpPr>
        <p:spPr>
          <a:xfrm>
            <a:off x="6955816" y="1640616"/>
            <a:ext cx="195048" cy="159516"/>
          </a:xfrm>
          <a:custGeom>
            <a:avLst/>
            <a:gdLst/>
            <a:ahLst/>
            <a:cxnLst/>
            <a:rect l="l" t="t"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7" name="Google Shape;927;p62"/>
          <p:cNvSpPr/>
          <p:nvPr/>
        </p:nvSpPr>
        <p:spPr>
          <a:xfrm>
            <a:off x="7354142" y="1622895"/>
            <a:ext cx="141804" cy="194940"/>
          </a:xfrm>
          <a:custGeom>
            <a:avLst/>
            <a:gdLst/>
            <a:ahLst/>
            <a:cxnLst/>
            <a:rect l="l" t="t"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8" name="Google Shape;928;p62"/>
          <p:cNvSpPr/>
          <p:nvPr/>
        </p:nvSpPr>
        <p:spPr>
          <a:xfrm>
            <a:off x="7717565" y="1622895"/>
            <a:ext cx="159570" cy="194940"/>
          </a:xfrm>
          <a:custGeom>
            <a:avLst/>
            <a:gdLst/>
            <a:ahLst/>
            <a:cxnLst/>
            <a:rect l="l" t="t"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29" name="Google Shape;929;p62"/>
          <p:cNvSpPr/>
          <p:nvPr/>
        </p:nvSpPr>
        <p:spPr>
          <a:xfrm>
            <a:off x="8072125" y="1622895"/>
            <a:ext cx="194994" cy="194940"/>
          </a:xfrm>
          <a:custGeom>
            <a:avLst/>
            <a:gdLst/>
            <a:ahLst/>
            <a:cxnLst/>
            <a:rect l="l" t="t"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0" name="Google Shape;930;p62"/>
          <p:cNvSpPr/>
          <p:nvPr/>
        </p:nvSpPr>
        <p:spPr>
          <a:xfrm>
            <a:off x="1016388" y="2546382"/>
            <a:ext cx="141804" cy="194940"/>
          </a:xfrm>
          <a:custGeom>
            <a:avLst/>
            <a:gdLst/>
            <a:ahLst/>
            <a:cxnLst/>
            <a:rect l="l" t="t"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1" name="Google Shape;931;p62"/>
          <p:cNvSpPr/>
          <p:nvPr/>
        </p:nvSpPr>
        <p:spPr>
          <a:xfrm>
            <a:off x="1388675" y="2546382"/>
            <a:ext cx="141264" cy="194940"/>
          </a:xfrm>
          <a:custGeom>
            <a:avLst/>
            <a:gdLst/>
            <a:ahLst/>
            <a:cxnLst/>
            <a:rect l="l" t="t"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2" name="Google Shape;932;p62"/>
          <p:cNvSpPr/>
          <p:nvPr/>
        </p:nvSpPr>
        <p:spPr>
          <a:xfrm>
            <a:off x="1733817" y="2546382"/>
            <a:ext cx="195048" cy="194940"/>
          </a:xfrm>
          <a:custGeom>
            <a:avLst/>
            <a:gdLst/>
            <a:ahLst/>
            <a:cxnLst/>
            <a:rect l="l" t="t"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3" name="Google Shape;933;p62"/>
          <p:cNvSpPr/>
          <p:nvPr/>
        </p:nvSpPr>
        <p:spPr>
          <a:xfrm>
            <a:off x="2106105" y="2546382"/>
            <a:ext cx="195048" cy="194940"/>
          </a:xfrm>
          <a:custGeom>
            <a:avLst/>
            <a:gdLst/>
            <a:ahLst/>
            <a:cxnLst/>
            <a:rect l="l" t="t"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4" name="Google Shape;934;p62"/>
          <p:cNvSpPr/>
          <p:nvPr/>
        </p:nvSpPr>
        <p:spPr>
          <a:xfrm>
            <a:off x="2478393" y="2546382"/>
            <a:ext cx="195048" cy="194940"/>
          </a:xfrm>
          <a:custGeom>
            <a:avLst/>
            <a:gdLst/>
            <a:ahLst/>
            <a:cxnLst/>
            <a:rect l="l" t="t"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5" name="Google Shape;935;p62"/>
          <p:cNvSpPr/>
          <p:nvPr/>
        </p:nvSpPr>
        <p:spPr>
          <a:xfrm>
            <a:off x="2850680" y="2572963"/>
            <a:ext cx="195048" cy="141750"/>
          </a:xfrm>
          <a:custGeom>
            <a:avLst/>
            <a:gdLst/>
            <a:ahLst/>
            <a:cxnLst/>
            <a:rect l="l" t="t"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6" name="Google Shape;936;p62"/>
          <p:cNvSpPr/>
          <p:nvPr/>
        </p:nvSpPr>
        <p:spPr>
          <a:xfrm>
            <a:off x="3222968" y="2568533"/>
            <a:ext cx="195048" cy="150606"/>
          </a:xfrm>
          <a:custGeom>
            <a:avLst/>
            <a:gdLst/>
            <a:ahLst/>
            <a:cxnLst/>
            <a:rect l="l" t="t"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7" name="Google Shape;937;p62"/>
          <p:cNvSpPr/>
          <p:nvPr/>
        </p:nvSpPr>
        <p:spPr>
          <a:xfrm>
            <a:off x="3595255" y="2564103"/>
            <a:ext cx="194454" cy="159516"/>
          </a:xfrm>
          <a:custGeom>
            <a:avLst/>
            <a:gdLst/>
            <a:ahLst/>
            <a:cxnLst/>
            <a:rect l="l" t="t"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8" name="Google Shape;938;p62"/>
          <p:cNvSpPr/>
          <p:nvPr/>
        </p:nvSpPr>
        <p:spPr>
          <a:xfrm>
            <a:off x="3966989" y="2555242"/>
            <a:ext cx="194994" cy="177228"/>
          </a:xfrm>
          <a:custGeom>
            <a:avLst/>
            <a:gdLst/>
            <a:ahLst/>
            <a:cxnLst/>
            <a:rect l="l" t="t"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39" name="Google Shape;939;p62"/>
          <p:cNvSpPr/>
          <p:nvPr/>
        </p:nvSpPr>
        <p:spPr>
          <a:xfrm>
            <a:off x="4339277" y="2555242"/>
            <a:ext cx="194994" cy="177228"/>
          </a:xfrm>
          <a:custGeom>
            <a:avLst/>
            <a:gdLst/>
            <a:ahLst/>
            <a:cxnLst/>
            <a:rect l="l" t="t"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0" name="Google Shape;940;p62"/>
          <p:cNvSpPr/>
          <p:nvPr/>
        </p:nvSpPr>
        <p:spPr>
          <a:xfrm>
            <a:off x="989796" y="2935691"/>
            <a:ext cx="194994" cy="159516"/>
          </a:xfrm>
          <a:custGeom>
            <a:avLst/>
            <a:gdLst/>
            <a:ahLst/>
            <a:cxnLst/>
            <a:rect l="l" t="t"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1" name="Google Shape;941;p62"/>
          <p:cNvSpPr/>
          <p:nvPr/>
        </p:nvSpPr>
        <p:spPr>
          <a:xfrm>
            <a:off x="1362084" y="2917971"/>
            <a:ext cx="194454" cy="194940"/>
          </a:xfrm>
          <a:custGeom>
            <a:avLst/>
            <a:gdLst/>
            <a:ahLst/>
            <a:cxnLst/>
            <a:rect l="l" t="t"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2" name="Google Shape;942;p62"/>
          <p:cNvSpPr/>
          <p:nvPr/>
        </p:nvSpPr>
        <p:spPr>
          <a:xfrm>
            <a:off x="1733817" y="2917971"/>
            <a:ext cx="195048" cy="194940"/>
          </a:xfrm>
          <a:custGeom>
            <a:avLst/>
            <a:gdLst/>
            <a:ahLst/>
            <a:cxnLst/>
            <a:rect l="l" t="t"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3" name="Google Shape;943;p62"/>
          <p:cNvSpPr/>
          <p:nvPr/>
        </p:nvSpPr>
        <p:spPr>
          <a:xfrm>
            <a:off x="2106105" y="2917971"/>
            <a:ext cx="195048" cy="194940"/>
          </a:xfrm>
          <a:custGeom>
            <a:avLst/>
            <a:gdLst/>
            <a:ahLst/>
            <a:cxnLst/>
            <a:rect l="l" t="t"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4" name="Google Shape;944;p62"/>
          <p:cNvSpPr/>
          <p:nvPr/>
        </p:nvSpPr>
        <p:spPr>
          <a:xfrm>
            <a:off x="2496120" y="2917971"/>
            <a:ext cx="159570" cy="194940"/>
          </a:xfrm>
          <a:custGeom>
            <a:avLst/>
            <a:gdLst/>
            <a:ahLst/>
            <a:cxnLst/>
            <a:rect l="l" t="t"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5" name="Google Shape;945;p62"/>
          <p:cNvSpPr/>
          <p:nvPr/>
        </p:nvSpPr>
        <p:spPr>
          <a:xfrm>
            <a:off x="2868408" y="2917971"/>
            <a:ext cx="159570" cy="194940"/>
          </a:xfrm>
          <a:custGeom>
            <a:avLst/>
            <a:gdLst/>
            <a:ahLst/>
            <a:cxnLst/>
            <a:rect l="l" t="t"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6" name="Google Shape;946;p62"/>
          <p:cNvSpPr/>
          <p:nvPr/>
        </p:nvSpPr>
        <p:spPr>
          <a:xfrm>
            <a:off x="3222968" y="2917971"/>
            <a:ext cx="195048" cy="194940"/>
          </a:xfrm>
          <a:custGeom>
            <a:avLst/>
            <a:gdLst/>
            <a:ahLst/>
            <a:cxnLst/>
            <a:rect l="l" t="t"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7" name="Google Shape;947;p62"/>
          <p:cNvSpPr/>
          <p:nvPr/>
        </p:nvSpPr>
        <p:spPr>
          <a:xfrm>
            <a:off x="3595255" y="2917971"/>
            <a:ext cx="194454" cy="194940"/>
          </a:xfrm>
          <a:custGeom>
            <a:avLst/>
            <a:gdLst/>
            <a:ahLst/>
            <a:cxnLst/>
            <a:rect l="l" t="t"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8" name="Google Shape;948;p62"/>
          <p:cNvSpPr/>
          <p:nvPr/>
        </p:nvSpPr>
        <p:spPr>
          <a:xfrm>
            <a:off x="3966989" y="2931261"/>
            <a:ext cx="194994" cy="168879"/>
          </a:xfrm>
          <a:custGeom>
            <a:avLst/>
            <a:gdLst/>
            <a:ahLst/>
            <a:cxnLst/>
            <a:rect l="l" t="t"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49" name="Google Shape;949;p62"/>
          <p:cNvSpPr/>
          <p:nvPr/>
        </p:nvSpPr>
        <p:spPr>
          <a:xfrm>
            <a:off x="4339277" y="2917971"/>
            <a:ext cx="194994" cy="194940"/>
          </a:xfrm>
          <a:custGeom>
            <a:avLst/>
            <a:gdLst/>
            <a:ahLst/>
            <a:cxnLst/>
            <a:rect l="l" t="t"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0" name="Google Shape;950;p62"/>
          <p:cNvSpPr/>
          <p:nvPr/>
        </p:nvSpPr>
        <p:spPr>
          <a:xfrm>
            <a:off x="989796" y="3290113"/>
            <a:ext cx="194994" cy="194940"/>
          </a:xfrm>
          <a:custGeom>
            <a:avLst/>
            <a:gdLst/>
            <a:ahLst/>
            <a:cxnLst/>
            <a:rect l="l" t="t"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1" name="Google Shape;951;p62"/>
          <p:cNvSpPr/>
          <p:nvPr/>
        </p:nvSpPr>
        <p:spPr>
          <a:xfrm>
            <a:off x="1370948" y="3290113"/>
            <a:ext cx="176742" cy="194940"/>
          </a:xfrm>
          <a:custGeom>
            <a:avLst/>
            <a:gdLst/>
            <a:ahLst/>
            <a:cxnLst/>
            <a:rect l="l" t="t"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2" name="Google Shape;952;p62"/>
          <p:cNvSpPr/>
          <p:nvPr/>
        </p:nvSpPr>
        <p:spPr>
          <a:xfrm>
            <a:off x="1751545" y="3290113"/>
            <a:ext cx="159570" cy="194940"/>
          </a:xfrm>
          <a:custGeom>
            <a:avLst/>
            <a:gdLst/>
            <a:ahLst/>
            <a:cxnLst/>
            <a:rect l="l" t="t"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3" name="Google Shape;953;p62"/>
          <p:cNvSpPr/>
          <p:nvPr/>
        </p:nvSpPr>
        <p:spPr>
          <a:xfrm>
            <a:off x="2106105" y="3290113"/>
            <a:ext cx="195048" cy="194940"/>
          </a:xfrm>
          <a:custGeom>
            <a:avLst/>
            <a:gdLst/>
            <a:ahLst/>
            <a:cxnLst/>
            <a:rect l="l" t="t"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4" name="Google Shape;954;p62"/>
          <p:cNvSpPr/>
          <p:nvPr/>
        </p:nvSpPr>
        <p:spPr>
          <a:xfrm>
            <a:off x="2487257" y="3290113"/>
            <a:ext cx="177282" cy="194940"/>
          </a:xfrm>
          <a:custGeom>
            <a:avLst/>
            <a:gdLst/>
            <a:ahLst/>
            <a:cxnLst/>
            <a:rect l="l" t="t"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5" name="Google Shape;955;p62"/>
          <p:cNvSpPr/>
          <p:nvPr/>
        </p:nvSpPr>
        <p:spPr>
          <a:xfrm>
            <a:off x="2850680" y="3290113"/>
            <a:ext cx="195048" cy="194940"/>
          </a:xfrm>
          <a:custGeom>
            <a:avLst/>
            <a:gdLst/>
            <a:ahLst/>
            <a:cxnLst/>
            <a:rect l="l" t="t"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6" name="Google Shape;956;p62"/>
          <p:cNvSpPr/>
          <p:nvPr/>
        </p:nvSpPr>
        <p:spPr>
          <a:xfrm>
            <a:off x="3222968" y="3290113"/>
            <a:ext cx="195048" cy="194940"/>
          </a:xfrm>
          <a:custGeom>
            <a:avLst/>
            <a:gdLst/>
            <a:ahLst/>
            <a:cxnLst/>
            <a:rect l="l" t="t"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7" name="Google Shape;957;p62"/>
          <p:cNvSpPr/>
          <p:nvPr/>
        </p:nvSpPr>
        <p:spPr>
          <a:xfrm>
            <a:off x="3612983" y="3290113"/>
            <a:ext cx="158976" cy="194940"/>
          </a:xfrm>
          <a:custGeom>
            <a:avLst/>
            <a:gdLst/>
            <a:ahLst/>
            <a:cxnLst/>
            <a:rect l="l" t="t"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8" name="Google Shape;958;p62"/>
          <p:cNvSpPr/>
          <p:nvPr/>
        </p:nvSpPr>
        <p:spPr>
          <a:xfrm>
            <a:off x="3966989" y="3290113"/>
            <a:ext cx="194994"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59" name="Google Shape;959;p62"/>
          <p:cNvSpPr/>
          <p:nvPr/>
        </p:nvSpPr>
        <p:spPr>
          <a:xfrm>
            <a:off x="4339277" y="3290113"/>
            <a:ext cx="194994" cy="194940"/>
          </a:xfrm>
          <a:custGeom>
            <a:avLst/>
            <a:gdLst/>
            <a:ahLst/>
            <a:cxnLst/>
            <a:rect l="l" t="t"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0" name="Google Shape;960;p62"/>
          <p:cNvSpPr/>
          <p:nvPr/>
        </p:nvSpPr>
        <p:spPr>
          <a:xfrm>
            <a:off x="4738157" y="2546382"/>
            <a:ext cx="194994" cy="194940"/>
          </a:xfrm>
          <a:custGeom>
            <a:avLst/>
            <a:gdLst/>
            <a:ahLst/>
            <a:cxnLst/>
            <a:rect l="l" t="t"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1" name="Google Shape;961;p62"/>
          <p:cNvSpPr/>
          <p:nvPr/>
        </p:nvSpPr>
        <p:spPr>
          <a:xfrm>
            <a:off x="5110444" y="2546382"/>
            <a:ext cx="194994"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2" name="Google Shape;962;p62"/>
          <p:cNvSpPr/>
          <p:nvPr/>
        </p:nvSpPr>
        <p:spPr>
          <a:xfrm>
            <a:off x="5482732" y="2546382"/>
            <a:ext cx="194994"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3" name="Google Shape;963;p62"/>
          <p:cNvSpPr/>
          <p:nvPr/>
        </p:nvSpPr>
        <p:spPr>
          <a:xfrm>
            <a:off x="5854465" y="2546382"/>
            <a:ext cx="195048" cy="194940"/>
          </a:xfrm>
          <a:custGeom>
            <a:avLst/>
            <a:gdLst/>
            <a:ahLst/>
            <a:cxnLst/>
            <a:rect l="l" t="t"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4" name="Google Shape;964;p62"/>
          <p:cNvSpPr/>
          <p:nvPr/>
        </p:nvSpPr>
        <p:spPr>
          <a:xfrm>
            <a:off x="6226752" y="2546382"/>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5" name="Google Shape;965;p62"/>
          <p:cNvSpPr/>
          <p:nvPr/>
        </p:nvSpPr>
        <p:spPr>
          <a:xfrm>
            <a:off x="6599040" y="2546382"/>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6" name="Google Shape;966;p62"/>
          <p:cNvSpPr/>
          <p:nvPr/>
        </p:nvSpPr>
        <p:spPr>
          <a:xfrm>
            <a:off x="6971328" y="2546382"/>
            <a:ext cx="195048" cy="194940"/>
          </a:xfrm>
          <a:custGeom>
            <a:avLst/>
            <a:gdLst/>
            <a:ahLst/>
            <a:cxnLst/>
            <a:rect l="l" t="t"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7" name="Google Shape;967;p62"/>
          <p:cNvSpPr/>
          <p:nvPr/>
        </p:nvSpPr>
        <p:spPr>
          <a:xfrm>
            <a:off x="7343616" y="2546382"/>
            <a:ext cx="195048" cy="194940"/>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4" y="9725"/>
                </a:lnTo>
                <a:cubicBezTo>
                  <a:pt x="13924" y="9725"/>
                  <a:pt x="13925" y="9727"/>
                  <a:pt x="13925" y="9727"/>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8" name="Google Shape;968;p62"/>
          <p:cNvSpPr/>
          <p:nvPr/>
        </p:nvSpPr>
        <p:spPr>
          <a:xfrm>
            <a:off x="7715903" y="2546382"/>
            <a:ext cx="194454" cy="194940"/>
          </a:xfrm>
          <a:custGeom>
            <a:avLst/>
            <a:gdLst/>
            <a:ahLst/>
            <a:cxnLst/>
            <a:rect l="l" t="t"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69" name="Google Shape;969;p62"/>
          <p:cNvSpPr/>
          <p:nvPr/>
        </p:nvSpPr>
        <p:spPr>
          <a:xfrm>
            <a:off x="8087637" y="2546382"/>
            <a:ext cx="194994" cy="194940"/>
          </a:xfrm>
          <a:custGeom>
            <a:avLst/>
            <a:gdLst/>
            <a:ahLst/>
            <a:cxnLst/>
            <a:rect l="l" t="t"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0" name="Google Shape;970;p62"/>
          <p:cNvSpPr/>
          <p:nvPr/>
        </p:nvSpPr>
        <p:spPr>
          <a:xfrm>
            <a:off x="4738157" y="2917971"/>
            <a:ext cx="194994" cy="194940"/>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1" name="Google Shape;971;p62"/>
          <p:cNvSpPr/>
          <p:nvPr/>
        </p:nvSpPr>
        <p:spPr>
          <a:xfrm>
            <a:off x="5110444" y="2917971"/>
            <a:ext cx="194994" cy="194940"/>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2" name="Google Shape;972;p62"/>
          <p:cNvSpPr/>
          <p:nvPr/>
        </p:nvSpPr>
        <p:spPr>
          <a:xfrm>
            <a:off x="5482732" y="2917971"/>
            <a:ext cx="194994" cy="194940"/>
          </a:xfrm>
          <a:custGeom>
            <a:avLst/>
            <a:gdLst/>
            <a:ahLst/>
            <a:cxnLst/>
            <a:rect l="l" t="t"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3" name="Google Shape;973;p62"/>
          <p:cNvSpPr/>
          <p:nvPr/>
        </p:nvSpPr>
        <p:spPr>
          <a:xfrm>
            <a:off x="5854465" y="2917971"/>
            <a:ext cx="195048" cy="194940"/>
          </a:xfrm>
          <a:custGeom>
            <a:avLst/>
            <a:gdLst/>
            <a:ahLst/>
            <a:cxnLst/>
            <a:rect l="l" t="t"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4" name="Google Shape;974;p62"/>
          <p:cNvSpPr/>
          <p:nvPr/>
        </p:nvSpPr>
        <p:spPr>
          <a:xfrm>
            <a:off x="6226752" y="2917971"/>
            <a:ext cx="195048" cy="194940"/>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5" name="Google Shape;975;p62"/>
          <p:cNvSpPr/>
          <p:nvPr/>
        </p:nvSpPr>
        <p:spPr>
          <a:xfrm>
            <a:off x="6599040" y="2917971"/>
            <a:ext cx="195048" cy="194940"/>
          </a:xfrm>
          <a:custGeom>
            <a:avLst/>
            <a:gdLst/>
            <a:ahLst/>
            <a:cxnLst/>
            <a:rect l="l" t="t"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6" name="Google Shape;976;p62"/>
          <p:cNvSpPr/>
          <p:nvPr/>
        </p:nvSpPr>
        <p:spPr>
          <a:xfrm>
            <a:off x="6971328" y="2917971"/>
            <a:ext cx="195048" cy="194940"/>
          </a:xfrm>
          <a:custGeom>
            <a:avLst/>
            <a:gdLst/>
            <a:ahLst/>
            <a:cxnLst/>
            <a:rect l="l" t="t"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7" name="Google Shape;977;p62"/>
          <p:cNvSpPr/>
          <p:nvPr/>
        </p:nvSpPr>
        <p:spPr>
          <a:xfrm>
            <a:off x="7343616" y="2917971"/>
            <a:ext cx="195048" cy="194940"/>
          </a:xfrm>
          <a:custGeom>
            <a:avLst/>
            <a:gdLst/>
            <a:ahLst/>
            <a:cxnLst/>
            <a:rect l="l" t="t"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8" name="Google Shape;978;p62"/>
          <p:cNvSpPr/>
          <p:nvPr/>
        </p:nvSpPr>
        <p:spPr>
          <a:xfrm>
            <a:off x="7715903" y="2917971"/>
            <a:ext cx="194454" cy="194940"/>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79" name="Google Shape;979;p62"/>
          <p:cNvSpPr/>
          <p:nvPr/>
        </p:nvSpPr>
        <p:spPr>
          <a:xfrm>
            <a:off x="8087637" y="2917971"/>
            <a:ext cx="194994" cy="194940"/>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0" name="Google Shape;980;p62"/>
          <p:cNvSpPr/>
          <p:nvPr/>
        </p:nvSpPr>
        <p:spPr>
          <a:xfrm>
            <a:off x="4738157" y="3290113"/>
            <a:ext cx="194994" cy="194940"/>
          </a:xfrm>
          <a:custGeom>
            <a:avLst/>
            <a:gdLst/>
            <a:ahLst/>
            <a:cxnLst/>
            <a:rect l="l" t="t"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1" name="Google Shape;981;p62"/>
          <p:cNvSpPr/>
          <p:nvPr/>
        </p:nvSpPr>
        <p:spPr>
          <a:xfrm>
            <a:off x="5110444" y="3290113"/>
            <a:ext cx="194994" cy="194940"/>
          </a:xfrm>
          <a:custGeom>
            <a:avLst/>
            <a:gdLst/>
            <a:ahLst/>
            <a:cxnLst/>
            <a:rect l="l" t="t"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2" name="Google Shape;982;p62"/>
          <p:cNvSpPr/>
          <p:nvPr/>
        </p:nvSpPr>
        <p:spPr>
          <a:xfrm>
            <a:off x="5482732" y="3290113"/>
            <a:ext cx="194994" cy="194940"/>
          </a:xfrm>
          <a:custGeom>
            <a:avLst/>
            <a:gdLst/>
            <a:ahLst/>
            <a:cxnLst/>
            <a:rect l="l" t="t"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3" name="Google Shape;983;p62"/>
          <p:cNvSpPr/>
          <p:nvPr/>
        </p:nvSpPr>
        <p:spPr>
          <a:xfrm>
            <a:off x="5854465" y="3290113"/>
            <a:ext cx="195048" cy="194940"/>
          </a:xfrm>
          <a:custGeom>
            <a:avLst/>
            <a:gdLst/>
            <a:ahLst/>
            <a:cxnLst/>
            <a:rect l="l" t="t"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4" name="Google Shape;984;p62"/>
          <p:cNvSpPr/>
          <p:nvPr/>
        </p:nvSpPr>
        <p:spPr>
          <a:xfrm>
            <a:off x="6244480" y="3290113"/>
            <a:ext cx="159570" cy="194940"/>
          </a:xfrm>
          <a:custGeom>
            <a:avLst/>
            <a:gdLst/>
            <a:ahLst/>
            <a:cxnLst/>
            <a:rect l="l" t="t"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5" name="Google Shape;985;p62"/>
          <p:cNvSpPr/>
          <p:nvPr/>
        </p:nvSpPr>
        <p:spPr>
          <a:xfrm>
            <a:off x="6616769" y="3290113"/>
            <a:ext cx="159570" cy="194940"/>
          </a:xfrm>
          <a:custGeom>
            <a:avLst/>
            <a:gdLst/>
            <a:ahLst/>
            <a:cxnLst/>
            <a:rect l="l" t="t"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6" name="Google Shape;986;p62"/>
          <p:cNvSpPr/>
          <p:nvPr/>
        </p:nvSpPr>
        <p:spPr>
          <a:xfrm>
            <a:off x="6989056" y="3290113"/>
            <a:ext cx="159570" cy="194940"/>
          </a:xfrm>
          <a:custGeom>
            <a:avLst/>
            <a:gdLst/>
            <a:ahLst/>
            <a:cxnLst/>
            <a:rect l="l" t="t"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7" name="Google Shape;987;p62"/>
          <p:cNvSpPr/>
          <p:nvPr/>
        </p:nvSpPr>
        <p:spPr>
          <a:xfrm>
            <a:off x="7361344" y="3290113"/>
            <a:ext cx="159570" cy="194940"/>
          </a:xfrm>
          <a:custGeom>
            <a:avLst/>
            <a:gdLst/>
            <a:ahLst/>
            <a:cxnLst/>
            <a:rect l="l" t="t"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8" name="Google Shape;988;p62"/>
          <p:cNvSpPr/>
          <p:nvPr/>
        </p:nvSpPr>
        <p:spPr>
          <a:xfrm>
            <a:off x="7733631" y="3290113"/>
            <a:ext cx="158976" cy="194940"/>
          </a:xfrm>
          <a:custGeom>
            <a:avLst/>
            <a:gdLst/>
            <a:ahLst/>
            <a:cxnLst/>
            <a:rect l="l" t="t"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89" name="Google Shape;989;p62"/>
          <p:cNvSpPr/>
          <p:nvPr/>
        </p:nvSpPr>
        <p:spPr>
          <a:xfrm>
            <a:off x="8105365" y="3290113"/>
            <a:ext cx="159570" cy="194940"/>
          </a:xfrm>
          <a:custGeom>
            <a:avLst/>
            <a:gdLst/>
            <a:ahLst/>
            <a:cxnLst/>
            <a:rect l="l" t="t"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0" name="Google Shape;990;p62"/>
          <p:cNvSpPr/>
          <p:nvPr/>
        </p:nvSpPr>
        <p:spPr>
          <a:xfrm>
            <a:off x="989796" y="4246891"/>
            <a:ext cx="195696" cy="195642"/>
          </a:xfrm>
          <a:custGeom>
            <a:avLst/>
            <a:gdLst/>
            <a:ahLst/>
            <a:cxnLst/>
            <a:rect l="l" t="t"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1" name="Google Shape;991;p62"/>
          <p:cNvSpPr/>
          <p:nvPr/>
        </p:nvSpPr>
        <p:spPr>
          <a:xfrm>
            <a:off x="1363446" y="4246891"/>
            <a:ext cx="195156" cy="195642"/>
          </a:xfrm>
          <a:custGeom>
            <a:avLst/>
            <a:gdLst/>
            <a:ahLst/>
            <a:cxnLst/>
            <a:rect l="l" t="t"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2" name="Google Shape;992;p62"/>
          <p:cNvSpPr/>
          <p:nvPr/>
        </p:nvSpPr>
        <p:spPr>
          <a:xfrm>
            <a:off x="1785471" y="4246891"/>
            <a:ext cx="97902" cy="195642"/>
          </a:xfrm>
          <a:custGeom>
            <a:avLst/>
            <a:gdLst/>
            <a:ahLst/>
            <a:cxnLst/>
            <a:rect l="l" t="t"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3" name="Google Shape;993;p62"/>
          <p:cNvSpPr/>
          <p:nvPr/>
        </p:nvSpPr>
        <p:spPr>
          <a:xfrm>
            <a:off x="2159121" y="4246891"/>
            <a:ext cx="97902" cy="195642"/>
          </a:xfrm>
          <a:custGeom>
            <a:avLst/>
            <a:gdLst/>
            <a:ahLst/>
            <a:cxnLst/>
            <a:rect l="l" t="t"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4" name="Google Shape;994;p62"/>
          <p:cNvSpPr/>
          <p:nvPr/>
        </p:nvSpPr>
        <p:spPr>
          <a:xfrm>
            <a:off x="2483840" y="4295802"/>
            <a:ext cx="195696" cy="97848"/>
          </a:xfrm>
          <a:custGeom>
            <a:avLst/>
            <a:gdLst/>
            <a:ahLst/>
            <a:cxnLst/>
            <a:rect l="l" t="t"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5" name="Google Shape;995;p62"/>
          <p:cNvSpPr/>
          <p:nvPr/>
        </p:nvSpPr>
        <p:spPr>
          <a:xfrm>
            <a:off x="2857490" y="4295802"/>
            <a:ext cx="195696" cy="97848"/>
          </a:xfrm>
          <a:custGeom>
            <a:avLst/>
            <a:gdLst/>
            <a:ahLst/>
            <a:cxnLst/>
            <a:rect l="l" t="t"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6" name="Google Shape;996;p62"/>
          <p:cNvSpPr/>
          <p:nvPr/>
        </p:nvSpPr>
        <p:spPr>
          <a:xfrm>
            <a:off x="3240036" y="4300248"/>
            <a:ext cx="177930" cy="88938"/>
          </a:xfrm>
          <a:custGeom>
            <a:avLst/>
            <a:gdLst/>
            <a:ahLst/>
            <a:cxnLst/>
            <a:rect l="l" t="t"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7" name="Google Shape;997;p62"/>
          <p:cNvSpPr/>
          <p:nvPr/>
        </p:nvSpPr>
        <p:spPr>
          <a:xfrm>
            <a:off x="3613687" y="4300248"/>
            <a:ext cx="177390" cy="88938"/>
          </a:xfrm>
          <a:custGeom>
            <a:avLst/>
            <a:gdLst/>
            <a:ahLst/>
            <a:cxnLst/>
            <a:rect l="l" t="t"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8" name="Google Shape;998;p62"/>
          <p:cNvSpPr/>
          <p:nvPr/>
        </p:nvSpPr>
        <p:spPr>
          <a:xfrm>
            <a:off x="4031263" y="4255784"/>
            <a:ext cx="88992" cy="177822"/>
          </a:xfrm>
          <a:custGeom>
            <a:avLst/>
            <a:gdLst/>
            <a:ahLst/>
            <a:cxnLst/>
            <a:rect l="l" t="t"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999" name="Google Shape;999;p62"/>
          <p:cNvSpPr/>
          <p:nvPr/>
        </p:nvSpPr>
        <p:spPr>
          <a:xfrm>
            <a:off x="4404913" y="4255784"/>
            <a:ext cx="88992" cy="177822"/>
          </a:xfrm>
          <a:custGeom>
            <a:avLst/>
            <a:gdLst/>
            <a:ahLst/>
            <a:cxnLst/>
            <a:rect l="l" t="t"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0" name="Google Shape;1000;p62"/>
          <p:cNvSpPr/>
          <p:nvPr/>
        </p:nvSpPr>
        <p:spPr>
          <a:xfrm>
            <a:off x="989796" y="4620395"/>
            <a:ext cx="195696" cy="195642"/>
          </a:xfrm>
          <a:custGeom>
            <a:avLst/>
            <a:gdLst/>
            <a:ahLst/>
            <a:cxnLst/>
            <a:rect l="l" t="t"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1" name="Google Shape;1001;p62"/>
          <p:cNvSpPr/>
          <p:nvPr/>
        </p:nvSpPr>
        <p:spPr>
          <a:xfrm>
            <a:off x="1363446" y="4620395"/>
            <a:ext cx="195156" cy="195642"/>
          </a:xfrm>
          <a:custGeom>
            <a:avLst/>
            <a:gdLst/>
            <a:ahLst/>
            <a:cxnLst/>
            <a:rect l="l" t="t"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2" name="Google Shape;1002;p62"/>
          <p:cNvSpPr/>
          <p:nvPr/>
        </p:nvSpPr>
        <p:spPr>
          <a:xfrm>
            <a:off x="1736540" y="4620395"/>
            <a:ext cx="195696" cy="195642"/>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3" name="Google Shape;1003;p62"/>
          <p:cNvSpPr/>
          <p:nvPr/>
        </p:nvSpPr>
        <p:spPr>
          <a:xfrm>
            <a:off x="2110190" y="4620395"/>
            <a:ext cx="195696" cy="195642"/>
          </a:xfrm>
          <a:custGeom>
            <a:avLst/>
            <a:gdLst/>
            <a:ahLst/>
            <a:cxnLst/>
            <a:rect l="l" t="t"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4" name="Google Shape;1004;p62"/>
          <p:cNvSpPr/>
          <p:nvPr/>
        </p:nvSpPr>
        <p:spPr>
          <a:xfrm>
            <a:off x="2483840" y="4620395"/>
            <a:ext cx="195696" cy="195642"/>
          </a:xfrm>
          <a:custGeom>
            <a:avLst/>
            <a:gdLst/>
            <a:ahLst/>
            <a:cxnLst/>
            <a:rect l="l" t="t"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5" name="Google Shape;1005;p62"/>
          <p:cNvSpPr/>
          <p:nvPr/>
        </p:nvSpPr>
        <p:spPr>
          <a:xfrm>
            <a:off x="2857490" y="4664860"/>
            <a:ext cx="195696" cy="106704"/>
          </a:xfrm>
          <a:custGeom>
            <a:avLst/>
            <a:gdLst/>
            <a:ahLst/>
            <a:cxnLst/>
            <a:rect l="l" t="t"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6" name="Google Shape;1006;p62"/>
          <p:cNvSpPr/>
          <p:nvPr/>
        </p:nvSpPr>
        <p:spPr>
          <a:xfrm>
            <a:off x="3231140" y="4664860"/>
            <a:ext cx="195696" cy="106704"/>
          </a:xfrm>
          <a:custGeom>
            <a:avLst/>
            <a:gdLst/>
            <a:ahLst/>
            <a:cxnLst/>
            <a:rect l="l" t="t"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7" name="Google Shape;1007;p62"/>
          <p:cNvSpPr/>
          <p:nvPr/>
        </p:nvSpPr>
        <p:spPr>
          <a:xfrm>
            <a:off x="3648717" y="4620395"/>
            <a:ext cx="106758" cy="195642"/>
          </a:xfrm>
          <a:custGeom>
            <a:avLst/>
            <a:gdLst/>
            <a:ahLst/>
            <a:cxnLst/>
            <a:rect l="l" t="t"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8" name="Google Shape;1008;p62"/>
          <p:cNvSpPr/>
          <p:nvPr/>
        </p:nvSpPr>
        <p:spPr>
          <a:xfrm>
            <a:off x="4022367" y="4620395"/>
            <a:ext cx="106758" cy="195642"/>
          </a:xfrm>
          <a:custGeom>
            <a:avLst/>
            <a:gdLst/>
            <a:ahLst/>
            <a:cxnLst/>
            <a:rect l="l" t="t"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09" name="Google Shape;1009;p62"/>
          <p:cNvSpPr/>
          <p:nvPr/>
        </p:nvSpPr>
        <p:spPr>
          <a:xfrm>
            <a:off x="4351535" y="4620395"/>
            <a:ext cx="195696" cy="195642"/>
          </a:xfrm>
          <a:custGeom>
            <a:avLst/>
            <a:gdLst/>
            <a:ahLst/>
            <a:cxnLst/>
            <a:rect l="l" t="t"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0" name="Google Shape;1010;p62"/>
          <p:cNvSpPr/>
          <p:nvPr/>
        </p:nvSpPr>
        <p:spPr>
          <a:xfrm>
            <a:off x="4725185" y="4246891"/>
            <a:ext cx="195696" cy="195642"/>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1" name="Google Shape;1011;p62"/>
          <p:cNvSpPr/>
          <p:nvPr/>
        </p:nvSpPr>
        <p:spPr>
          <a:xfrm>
            <a:off x="5098835" y="4246891"/>
            <a:ext cx="195696" cy="195642"/>
          </a:xfrm>
          <a:custGeom>
            <a:avLst/>
            <a:gdLst/>
            <a:ahLst/>
            <a:cxnLst/>
            <a:rect l="l" t="t"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2" name="Google Shape;1012;p62"/>
          <p:cNvSpPr/>
          <p:nvPr/>
        </p:nvSpPr>
        <p:spPr>
          <a:xfrm>
            <a:off x="5472485" y="4246891"/>
            <a:ext cx="195696" cy="195642"/>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3" name="Google Shape;1013;p62"/>
          <p:cNvSpPr/>
          <p:nvPr/>
        </p:nvSpPr>
        <p:spPr>
          <a:xfrm>
            <a:off x="5845579" y="4246891"/>
            <a:ext cx="195696" cy="195642"/>
          </a:xfrm>
          <a:custGeom>
            <a:avLst/>
            <a:gdLst/>
            <a:ahLst/>
            <a:cxnLst/>
            <a:rect l="l" t="t"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4" name="Google Shape;1014;p62"/>
          <p:cNvSpPr/>
          <p:nvPr/>
        </p:nvSpPr>
        <p:spPr>
          <a:xfrm>
            <a:off x="6250366" y="4246891"/>
            <a:ext cx="133434" cy="195642"/>
          </a:xfrm>
          <a:custGeom>
            <a:avLst/>
            <a:gdLst/>
            <a:ahLst/>
            <a:cxnLst/>
            <a:rect l="l" t="t"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5" name="Google Shape;1015;p62"/>
          <p:cNvSpPr/>
          <p:nvPr/>
        </p:nvSpPr>
        <p:spPr>
          <a:xfrm>
            <a:off x="6624016" y="4246891"/>
            <a:ext cx="133434" cy="195642"/>
          </a:xfrm>
          <a:custGeom>
            <a:avLst/>
            <a:gdLst/>
            <a:ahLst/>
            <a:cxnLst/>
            <a:rect l="l" t="t"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6" name="Google Shape;1016;p62"/>
          <p:cNvSpPr/>
          <p:nvPr/>
        </p:nvSpPr>
        <p:spPr>
          <a:xfrm>
            <a:off x="6966529" y="4278016"/>
            <a:ext cx="195696" cy="133380"/>
          </a:xfrm>
          <a:custGeom>
            <a:avLst/>
            <a:gdLst/>
            <a:ahLst/>
            <a:cxnLst/>
            <a:rect l="l" t="t"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7" name="Google Shape;1017;p62"/>
          <p:cNvSpPr/>
          <p:nvPr/>
        </p:nvSpPr>
        <p:spPr>
          <a:xfrm>
            <a:off x="7340179" y="4278016"/>
            <a:ext cx="195696" cy="133380"/>
          </a:xfrm>
          <a:custGeom>
            <a:avLst/>
            <a:gdLst/>
            <a:ahLst/>
            <a:cxnLst/>
            <a:rect l="l" t="t"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8" name="Google Shape;1018;p62"/>
          <p:cNvSpPr/>
          <p:nvPr/>
        </p:nvSpPr>
        <p:spPr>
          <a:xfrm>
            <a:off x="7740518" y="4246891"/>
            <a:ext cx="142344" cy="195642"/>
          </a:xfrm>
          <a:custGeom>
            <a:avLst/>
            <a:gdLst/>
            <a:ahLst/>
            <a:cxnLst/>
            <a:rect l="l" t="t"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19" name="Google Shape;1019;p62"/>
          <p:cNvSpPr/>
          <p:nvPr/>
        </p:nvSpPr>
        <p:spPr>
          <a:xfrm>
            <a:off x="8086924" y="4273570"/>
            <a:ext cx="195696" cy="142290"/>
          </a:xfrm>
          <a:custGeom>
            <a:avLst/>
            <a:gdLst/>
            <a:ahLst/>
            <a:cxnLst/>
            <a:rect l="l" t="t"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0" name="Google Shape;1020;p62"/>
          <p:cNvSpPr/>
          <p:nvPr/>
        </p:nvSpPr>
        <p:spPr>
          <a:xfrm>
            <a:off x="4725185" y="4620395"/>
            <a:ext cx="195696" cy="195642"/>
          </a:xfrm>
          <a:custGeom>
            <a:avLst/>
            <a:gdLst/>
            <a:ahLst/>
            <a:cxnLst/>
            <a:rect l="l" t="t"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1" name="Google Shape;1021;p62"/>
          <p:cNvSpPr/>
          <p:nvPr/>
        </p:nvSpPr>
        <p:spPr>
          <a:xfrm>
            <a:off x="5098835" y="4620395"/>
            <a:ext cx="195696" cy="195642"/>
          </a:xfrm>
          <a:custGeom>
            <a:avLst/>
            <a:gdLst/>
            <a:ahLst/>
            <a:cxnLst/>
            <a:rect l="l" t="t"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2" name="Google Shape;1022;p62"/>
          <p:cNvSpPr/>
          <p:nvPr/>
        </p:nvSpPr>
        <p:spPr>
          <a:xfrm>
            <a:off x="5472485" y="4620395"/>
            <a:ext cx="195696" cy="195642"/>
          </a:xfrm>
          <a:custGeom>
            <a:avLst/>
            <a:gdLst/>
            <a:ahLst/>
            <a:cxnLst/>
            <a:rect l="l" t="t"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3" name="Google Shape;1023;p62"/>
          <p:cNvSpPr/>
          <p:nvPr/>
        </p:nvSpPr>
        <p:spPr>
          <a:xfrm>
            <a:off x="5845579" y="4620395"/>
            <a:ext cx="195696" cy="195642"/>
          </a:xfrm>
          <a:custGeom>
            <a:avLst/>
            <a:gdLst/>
            <a:ahLst/>
            <a:cxnLst/>
            <a:rect l="l" t="t"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4" name="Google Shape;1024;p62"/>
          <p:cNvSpPr/>
          <p:nvPr/>
        </p:nvSpPr>
        <p:spPr>
          <a:xfrm>
            <a:off x="6219229" y="4620395"/>
            <a:ext cx="195696" cy="195642"/>
          </a:xfrm>
          <a:custGeom>
            <a:avLst/>
            <a:gdLst/>
            <a:ahLst/>
            <a:cxnLst/>
            <a:rect l="l" t="t"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5" name="Google Shape;1025;p62"/>
          <p:cNvSpPr/>
          <p:nvPr/>
        </p:nvSpPr>
        <p:spPr>
          <a:xfrm>
            <a:off x="6592879" y="4620395"/>
            <a:ext cx="195696" cy="195642"/>
          </a:xfrm>
          <a:custGeom>
            <a:avLst/>
            <a:gdLst/>
            <a:ahLst/>
            <a:cxnLst/>
            <a:rect l="l" t="t"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6" name="Google Shape;1026;p62"/>
          <p:cNvSpPr/>
          <p:nvPr/>
        </p:nvSpPr>
        <p:spPr>
          <a:xfrm>
            <a:off x="6966529" y="4620395"/>
            <a:ext cx="195696" cy="195642"/>
          </a:xfrm>
          <a:custGeom>
            <a:avLst/>
            <a:gdLst/>
            <a:ahLst/>
            <a:cxnLst/>
            <a:rect l="l" t="t"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7" name="Google Shape;1027;p62"/>
          <p:cNvSpPr/>
          <p:nvPr/>
        </p:nvSpPr>
        <p:spPr>
          <a:xfrm>
            <a:off x="7340179" y="4655967"/>
            <a:ext cx="195696" cy="124524"/>
          </a:xfrm>
          <a:custGeom>
            <a:avLst/>
            <a:gdLst/>
            <a:ahLst/>
            <a:cxnLst/>
            <a:rect l="l" t="t"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8" name="Google Shape;1028;p62"/>
          <p:cNvSpPr/>
          <p:nvPr/>
        </p:nvSpPr>
        <p:spPr>
          <a:xfrm>
            <a:off x="7713829" y="4647074"/>
            <a:ext cx="195696" cy="142290"/>
          </a:xfrm>
          <a:custGeom>
            <a:avLst/>
            <a:gdLst/>
            <a:ahLst/>
            <a:cxnLst/>
            <a:rect l="l" t="t"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29" name="Google Shape;1029;p62"/>
          <p:cNvSpPr/>
          <p:nvPr/>
        </p:nvSpPr>
        <p:spPr>
          <a:xfrm>
            <a:off x="8086924" y="4638181"/>
            <a:ext cx="195696" cy="160056"/>
          </a:xfrm>
          <a:custGeom>
            <a:avLst/>
            <a:gdLst/>
            <a:ahLst/>
            <a:cxnLst/>
            <a:rect l="l" t="t"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30" name="Google Shape;1030;p62"/>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47</a:t>
            </a:fld>
            <a:endParaRPr b="0">
              <a:latin typeface="Tahoma"/>
              <a:ea typeface="Tahoma"/>
              <a:cs typeface="Tahoma"/>
              <a:sym typeface="Tahoma"/>
            </a:endParaRPr>
          </a:p>
        </p:txBody>
      </p:sp>
      <p:sp>
        <p:nvSpPr>
          <p:cNvPr id="1031" name="Google Shape;1031;p62"/>
          <p:cNvSpPr txBox="1"/>
          <p:nvPr/>
        </p:nvSpPr>
        <p:spPr>
          <a:xfrm>
            <a:off x="581775" y="2247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BIBLIOTECA DE ÍCONES</a:t>
            </a:r>
            <a:endParaRPr sz="2400" b="1">
              <a:solidFill>
                <a:srgbClr val="403B37"/>
              </a:solidFill>
              <a:latin typeface="Tahoma"/>
              <a:ea typeface="Tahoma"/>
              <a:cs typeface="Tahoma"/>
              <a:sym typeface="Tahoma"/>
            </a:endParaRPr>
          </a:p>
        </p:txBody>
      </p:sp>
      <p:cxnSp>
        <p:nvCxnSpPr>
          <p:cNvPr id="1032" name="Google Shape;1032;p62"/>
          <p:cNvCxnSpPr/>
          <p:nvPr/>
        </p:nvCxnSpPr>
        <p:spPr>
          <a:xfrm>
            <a:off x="809625" y="990600"/>
            <a:ext cx="904800" cy="0"/>
          </a:xfrm>
          <a:prstGeom prst="straightConnector1">
            <a:avLst/>
          </a:prstGeom>
          <a:noFill/>
          <a:ln w="9525" cap="flat" cmpd="sng">
            <a:solidFill>
              <a:schemeClr val="accent4"/>
            </a:solidFill>
            <a:prstDash val="solid"/>
            <a:round/>
            <a:headEnd type="none" w="med" len="med"/>
            <a:tailEnd type="none" w="med" len="med"/>
          </a:ln>
        </p:spPr>
      </p:cxnSp>
      <p:cxnSp>
        <p:nvCxnSpPr>
          <p:cNvPr id="1033" name="Google Shape;1033;p62"/>
          <p:cNvCxnSpPr/>
          <p:nvPr/>
        </p:nvCxnSpPr>
        <p:spPr>
          <a:xfrm>
            <a:off x="758400" y="2286000"/>
            <a:ext cx="432300" cy="0"/>
          </a:xfrm>
          <a:prstGeom prst="straightConnector1">
            <a:avLst/>
          </a:prstGeom>
          <a:noFill/>
          <a:ln w="9525" cap="flat" cmpd="sng">
            <a:solidFill>
              <a:schemeClr val="accent4"/>
            </a:solidFill>
            <a:prstDash val="solid"/>
            <a:round/>
            <a:headEnd type="none" w="med" len="med"/>
            <a:tailEnd type="none" w="med" len="med"/>
          </a:ln>
        </p:spPr>
      </p:cxnSp>
      <p:cxnSp>
        <p:nvCxnSpPr>
          <p:cNvPr id="1034" name="Google Shape;1034;p62"/>
          <p:cNvCxnSpPr/>
          <p:nvPr/>
        </p:nvCxnSpPr>
        <p:spPr>
          <a:xfrm>
            <a:off x="758400" y="3962400"/>
            <a:ext cx="508500" cy="0"/>
          </a:xfrm>
          <a:prstGeom prst="straightConnector1">
            <a:avLst/>
          </a:prstGeom>
          <a:noFill/>
          <a:ln w="9525" cap="flat" cmpd="sng">
            <a:solidFill>
              <a:schemeClr val="accent4"/>
            </a:solidFill>
            <a:prstDash val="solid"/>
            <a:round/>
            <a:headEnd type="none" w="med" len="med"/>
            <a:tailEnd type="none" w="med" len="med"/>
          </a:ln>
        </p:spPr>
      </p:cxn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38"/>
        <p:cNvGrpSpPr/>
        <p:nvPr/>
      </p:nvGrpSpPr>
      <p:grpSpPr>
        <a:xfrm>
          <a:off x="0" y="0"/>
          <a:ext cx="0" cy="0"/>
          <a:chOff x="0" y="0"/>
          <a:chExt cx="0" cy="0"/>
        </a:xfrm>
      </p:grpSpPr>
      <p:sp>
        <p:nvSpPr>
          <p:cNvPr id="1039" name="Google Shape;1039;p63"/>
          <p:cNvSpPr txBox="1"/>
          <p:nvPr/>
        </p:nvSpPr>
        <p:spPr>
          <a:xfrm>
            <a:off x="758398" y="719857"/>
            <a:ext cx="19692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94440"/>
                </a:solidFill>
                <a:latin typeface="Tahoma"/>
                <a:ea typeface="Tahoma"/>
                <a:cs typeface="Tahoma"/>
                <a:sym typeface="Tahoma"/>
              </a:rPr>
              <a:t>LOCALIZAÇÃO</a:t>
            </a:r>
            <a:endParaRPr sz="1000" b="1">
              <a:solidFill>
                <a:srgbClr val="494440"/>
              </a:solidFill>
              <a:latin typeface="Tahoma"/>
              <a:ea typeface="Tahoma"/>
              <a:cs typeface="Tahoma"/>
              <a:sym typeface="Tahoma"/>
            </a:endParaRPr>
          </a:p>
        </p:txBody>
      </p:sp>
      <p:sp>
        <p:nvSpPr>
          <p:cNvPr id="1040" name="Google Shape;1040;p63"/>
          <p:cNvSpPr/>
          <p:nvPr/>
        </p:nvSpPr>
        <p:spPr>
          <a:xfrm>
            <a:off x="991511" y="1255490"/>
            <a:ext cx="142344" cy="195642"/>
          </a:xfrm>
          <a:custGeom>
            <a:avLst/>
            <a:gdLst/>
            <a:ahLst/>
            <a:cxnLst/>
            <a:rect l="l" t="t"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1" name="Google Shape;1041;p63"/>
          <p:cNvSpPr/>
          <p:nvPr/>
        </p:nvSpPr>
        <p:spPr>
          <a:xfrm>
            <a:off x="1338472" y="1255490"/>
            <a:ext cx="195179" cy="195642"/>
          </a:xfrm>
          <a:custGeom>
            <a:avLst/>
            <a:gdLst/>
            <a:ahLst/>
            <a:cxnLst/>
            <a:rect l="l" t="t"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2" name="Google Shape;1042;p63"/>
          <p:cNvSpPr/>
          <p:nvPr/>
        </p:nvSpPr>
        <p:spPr>
          <a:xfrm>
            <a:off x="1764944" y="1255490"/>
            <a:ext cx="88992" cy="195642"/>
          </a:xfrm>
          <a:custGeom>
            <a:avLst/>
            <a:gdLst/>
            <a:ahLst/>
            <a:cxnLst/>
            <a:rect l="l" t="t"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3" name="Google Shape;1043;p63"/>
          <p:cNvSpPr/>
          <p:nvPr/>
        </p:nvSpPr>
        <p:spPr>
          <a:xfrm>
            <a:off x="2085216" y="1255490"/>
            <a:ext cx="195696" cy="195642"/>
          </a:xfrm>
          <a:custGeom>
            <a:avLst/>
            <a:gdLst/>
            <a:ahLst/>
            <a:cxnLst/>
            <a:rect l="l" t="t"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4" name="Google Shape;1044;p63"/>
          <p:cNvSpPr/>
          <p:nvPr/>
        </p:nvSpPr>
        <p:spPr>
          <a:xfrm>
            <a:off x="2458866" y="1255490"/>
            <a:ext cx="195696" cy="195642"/>
          </a:xfrm>
          <a:custGeom>
            <a:avLst/>
            <a:gdLst/>
            <a:ahLst/>
            <a:cxnLst/>
            <a:rect l="l" t="t"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5" name="Google Shape;1045;p63"/>
          <p:cNvSpPr/>
          <p:nvPr/>
        </p:nvSpPr>
        <p:spPr>
          <a:xfrm>
            <a:off x="2832516" y="1255490"/>
            <a:ext cx="195696" cy="195642"/>
          </a:xfrm>
          <a:custGeom>
            <a:avLst/>
            <a:gdLst/>
            <a:ahLst/>
            <a:cxnLst/>
            <a:rect l="l" t="t"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6" name="Google Shape;1046;p63"/>
          <p:cNvSpPr/>
          <p:nvPr/>
        </p:nvSpPr>
        <p:spPr>
          <a:xfrm>
            <a:off x="3206166" y="1255490"/>
            <a:ext cx="195696" cy="195642"/>
          </a:xfrm>
          <a:custGeom>
            <a:avLst/>
            <a:gdLst/>
            <a:ahLst/>
            <a:cxnLst/>
            <a:rect l="l" t="t"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7" name="Google Shape;1047;p63"/>
          <p:cNvSpPr/>
          <p:nvPr/>
        </p:nvSpPr>
        <p:spPr>
          <a:xfrm>
            <a:off x="3579816" y="1255490"/>
            <a:ext cx="195156" cy="195642"/>
          </a:xfrm>
          <a:custGeom>
            <a:avLst/>
            <a:gdLst/>
            <a:ahLst/>
            <a:cxnLst/>
            <a:rect l="l" t="t"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8" name="Google Shape;1048;p63"/>
          <p:cNvSpPr/>
          <p:nvPr/>
        </p:nvSpPr>
        <p:spPr>
          <a:xfrm>
            <a:off x="3970704" y="1255490"/>
            <a:ext cx="160164" cy="195642"/>
          </a:xfrm>
          <a:custGeom>
            <a:avLst/>
            <a:gdLst/>
            <a:ahLst/>
            <a:cxnLst/>
            <a:rect l="l" t="t"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49" name="Google Shape;1049;p63"/>
          <p:cNvSpPr/>
          <p:nvPr/>
        </p:nvSpPr>
        <p:spPr>
          <a:xfrm>
            <a:off x="4344353" y="1255490"/>
            <a:ext cx="160164" cy="195642"/>
          </a:xfrm>
          <a:custGeom>
            <a:avLst/>
            <a:gdLst/>
            <a:ahLst/>
            <a:cxnLst/>
            <a:rect l="l" t="t"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0" name="Google Shape;1050;p63"/>
          <p:cNvSpPr/>
          <p:nvPr/>
        </p:nvSpPr>
        <p:spPr>
          <a:xfrm>
            <a:off x="4726900" y="1251044"/>
            <a:ext cx="195696" cy="195642"/>
          </a:xfrm>
          <a:custGeom>
            <a:avLst/>
            <a:gdLst/>
            <a:ahLst/>
            <a:cxnLst/>
            <a:rect l="l" t="t"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1" name="Google Shape;1051;p63"/>
          <p:cNvSpPr/>
          <p:nvPr/>
        </p:nvSpPr>
        <p:spPr>
          <a:xfrm>
            <a:off x="5127239" y="1251044"/>
            <a:ext cx="195696" cy="195642"/>
          </a:xfrm>
          <a:custGeom>
            <a:avLst/>
            <a:gdLst/>
            <a:ahLst/>
            <a:cxnLst/>
            <a:rect l="l" t="t"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2" name="Google Shape;1052;p63"/>
          <p:cNvSpPr/>
          <p:nvPr/>
        </p:nvSpPr>
        <p:spPr>
          <a:xfrm>
            <a:off x="5474200" y="1251044"/>
            <a:ext cx="195696" cy="195642"/>
          </a:xfrm>
          <a:custGeom>
            <a:avLst/>
            <a:gdLst/>
            <a:ahLst/>
            <a:cxnLst/>
            <a:rect l="l" t="t"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3" name="Google Shape;1053;p63"/>
          <p:cNvSpPr/>
          <p:nvPr/>
        </p:nvSpPr>
        <p:spPr>
          <a:xfrm>
            <a:off x="5847294" y="1251044"/>
            <a:ext cx="195696" cy="195642"/>
          </a:xfrm>
          <a:custGeom>
            <a:avLst/>
            <a:gdLst/>
            <a:ahLst/>
            <a:cxnLst/>
            <a:rect l="l" t="t"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4" name="Google Shape;1054;p63"/>
          <p:cNvSpPr/>
          <p:nvPr/>
        </p:nvSpPr>
        <p:spPr>
          <a:xfrm>
            <a:off x="6247633" y="1251044"/>
            <a:ext cx="142344" cy="195642"/>
          </a:xfrm>
          <a:custGeom>
            <a:avLst/>
            <a:gdLst/>
            <a:ahLst/>
            <a:cxnLst/>
            <a:rect l="l" t="t"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5" name="Google Shape;1055;p63"/>
          <p:cNvSpPr/>
          <p:nvPr/>
        </p:nvSpPr>
        <p:spPr>
          <a:xfrm>
            <a:off x="6612387" y="1251044"/>
            <a:ext cx="160164" cy="195642"/>
          </a:xfrm>
          <a:custGeom>
            <a:avLst/>
            <a:gdLst/>
            <a:ahLst/>
            <a:cxnLst/>
            <a:rect l="l" t="t"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6" name="Google Shape;1056;p63"/>
          <p:cNvSpPr/>
          <p:nvPr/>
        </p:nvSpPr>
        <p:spPr>
          <a:xfrm>
            <a:off x="6986037" y="1251044"/>
            <a:ext cx="160164" cy="195642"/>
          </a:xfrm>
          <a:custGeom>
            <a:avLst/>
            <a:gdLst/>
            <a:ahLst/>
            <a:cxnLst/>
            <a:rect l="l" t="t"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7" name="Google Shape;1057;p63"/>
          <p:cNvSpPr/>
          <p:nvPr/>
        </p:nvSpPr>
        <p:spPr>
          <a:xfrm>
            <a:off x="7341894" y="1268830"/>
            <a:ext cx="195696" cy="160056"/>
          </a:xfrm>
          <a:custGeom>
            <a:avLst/>
            <a:gdLst/>
            <a:ahLst/>
            <a:cxnLst/>
            <a:rect l="l" t="t"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8" name="Google Shape;1058;p63"/>
          <p:cNvSpPr/>
          <p:nvPr/>
        </p:nvSpPr>
        <p:spPr>
          <a:xfrm>
            <a:off x="7715545" y="1251044"/>
            <a:ext cx="195156" cy="195642"/>
          </a:xfrm>
          <a:custGeom>
            <a:avLst/>
            <a:gdLst/>
            <a:ahLst/>
            <a:cxnLst/>
            <a:rect l="l" t="t"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59" name="Google Shape;1059;p63"/>
          <p:cNvSpPr/>
          <p:nvPr/>
        </p:nvSpPr>
        <p:spPr>
          <a:xfrm>
            <a:off x="8088638" y="1251044"/>
            <a:ext cx="195696" cy="195642"/>
          </a:xfrm>
          <a:custGeom>
            <a:avLst/>
            <a:gdLst/>
            <a:ahLst/>
            <a:cxnLst/>
            <a:rect l="l" t="t"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rgbClr val="0C9ABE"/>
          </a:solidFill>
          <a:ln>
            <a:noFill/>
          </a:ln>
        </p:spPr>
        <p:txBody>
          <a:bodyPr spcFirstLastPara="1" wrap="square" lIns="25725" tIns="25725" rIns="25725" bIns="25725" anchor="ctr" anchorCtr="0">
            <a:noAutofit/>
          </a:bodyPr>
          <a:lstStyle/>
          <a:p>
            <a:pPr marL="0" marR="0" lvl="0" indent="0" algn="l" rtl="0">
              <a:spcBef>
                <a:spcPts val="0"/>
              </a:spcBef>
              <a:spcAft>
                <a:spcPts val="0"/>
              </a:spcAft>
              <a:buNone/>
            </a:pPr>
            <a:endParaRPr sz="1300">
              <a:solidFill>
                <a:schemeClr val="dk1"/>
              </a:solidFill>
              <a:latin typeface="Tahoma"/>
              <a:ea typeface="Tahoma"/>
              <a:cs typeface="Tahoma"/>
              <a:sym typeface="Tahoma"/>
            </a:endParaRPr>
          </a:p>
        </p:txBody>
      </p:sp>
      <p:sp>
        <p:nvSpPr>
          <p:cNvPr id="1060" name="Google Shape;1060;p63"/>
          <p:cNvSpPr/>
          <p:nvPr/>
        </p:nvSpPr>
        <p:spPr>
          <a:xfrm>
            <a:off x="933004" y="2631133"/>
            <a:ext cx="7859100" cy="1620000"/>
          </a:xfrm>
          <a:prstGeom prst="rect">
            <a:avLst/>
          </a:prstGeom>
          <a:noFill/>
          <a:ln>
            <a:noFill/>
          </a:ln>
        </p:spPr>
        <p:txBody>
          <a:bodyPr spcFirstLastPara="1" wrap="square" lIns="51450" tIns="25725" rIns="51450" bIns="25725" anchor="t" anchorCtr="0">
            <a:noAutofit/>
          </a:bodyPr>
          <a:lstStyle/>
          <a:p>
            <a:pPr marL="0" marR="0" lvl="0" indent="0" algn="just" rtl="0">
              <a:lnSpc>
                <a:spcPct val="157142"/>
              </a:lnSpc>
              <a:spcBef>
                <a:spcPts val="0"/>
              </a:spcBef>
              <a:spcAft>
                <a:spcPts val="0"/>
              </a:spcAft>
              <a:buNone/>
            </a:pPr>
            <a:r>
              <a:rPr lang="pt-BR" sz="800" dirty="0">
                <a:solidFill>
                  <a:srgbClr val="7F7870"/>
                </a:solidFill>
                <a:latin typeface="Tahoma"/>
                <a:ea typeface="Tahoma"/>
                <a:cs typeface="Tahoma"/>
                <a:sym typeface="Tahoma"/>
              </a:rPr>
              <a:t>Os documentos produzidos a partir deste template devem ser classificados quanto a seu sigilo, de acordo com os critérios abaixo:</a:t>
            </a:r>
            <a:endParaRPr sz="800" dirty="0"/>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r>
              <a:rPr lang="pt-BR" sz="800" b="1" dirty="0">
                <a:solidFill>
                  <a:srgbClr val="7F7870"/>
                </a:solidFill>
                <a:latin typeface="Tahoma"/>
                <a:ea typeface="Tahoma"/>
                <a:cs typeface="Tahoma"/>
                <a:sym typeface="Tahoma"/>
              </a:rPr>
              <a:t>		- Exclusivo para um grupo </a:t>
            </a:r>
            <a:r>
              <a:rPr lang="pt-BR" sz="800" b="1" dirty="0" err="1">
                <a:solidFill>
                  <a:srgbClr val="7F7870"/>
                </a:solidFill>
                <a:latin typeface="Tahoma"/>
                <a:ea typeface="Tahoma"/>
                <a:cs typeface="Tahoma"/>
                <a:sym typeface="Tahoma"/>
              </a:rPr>
              <a:t>especĩfico</a:t>
            </a:r>
            <a:r>
              <a:rPr lang="pt-BR" sz="800" b="1" dirty="0">
                <a:solidFill>
                  <a:srgbClr val="7F7870"/>
                </a:solidFill>
                <a:latin typeface="Tahoma"/>
                <a:ea typeface="Tahoma"/>
                <a:cs typeface="Tahoma"/>
                <a:sym typeface="Tahoma"/>
              </a:rPr>
              <a:t> de pessoas (Ex. Documento com ações salariais da área)</a:t>
            </a:r>
            <a:endParaRPr sz="800" dirty="0"/>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r>
              <a:rPr lang="pt-BR" sz="800" b="1" dirty="0">
                <a:solidFill>
                  <a:srgbClr val="7F7870"/>
                </a:solidFill>
                <a:latin typeface="Tahoma"/>
                <a:ea typeface="Tahoma"/>
                <a:cs typeface="Tahoma"/>
                <a:sym typeface="Tahoma"/>
              </a:rPr>
              <a:t>		- Exclusivo para uso na área (Ex. Planejamento anual da área)</a:t>
            </a:r>
            <a:endParaRPr sz="800" dirty="0"/>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r>
              <a:rPr lang="pt-BR" sz="800" b="1" dirty="0">
                <a:solidFill>
                  <a:srgbClr val="7F7870"/>
                </a:solidFill>
                <a:latin typeface="Tahoma"/>
                <a:ea typeface="Tahoma"/>
                <a:cs typeface="Tahoma"/>
                <a:sym typeface="Tahoma"/>
              </a:rPr>
              <a:t>		- Permissão para uso em toda a empresa, não sendo permitida a distribuição a fornecedores ou clientes</a:t>
            </a: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endParaRPr sz="800" b="1" dirty="0">
              <a:solidFill>
                <a:srgbClr val="7F7870"/>
              </a:solidFill>
              <a:latin typeface="Tahoma"/>
              <a:ea typeface="Tahoma"/>
              <a:cs typeface="Tahoma"/>
              <a:sym typeface="Tahoma"/>
            </a:endParaRPr>
          </a:p>
          <a:p>
            <a:pPr marL="0" marR="0" lvl="0" indent="0" algn="just" rtl="0">
              <a:lnSpc>
                <a:spcPct val="157142"/>
              </a:lnSpc>
              <a:spcBef>
                <a:spcPts val="0"/>
              </a:spcBef>
              <a:spcAft>
                <a:spcPts val="0"/>
              </a:spcAft>
              <a:buNone/>
            </a:pPr>
            <a:r>
              <a:rPr lang="pt-BR" sz="800" b="1" dirty="0">
                <a:solidFill>
                  <a:srgbClr val="7F7870"/>
                </a:solidFill>
                <a:latin typeface="Tahoma"/>
                <a:ea typeface="Tahoma"/>
                <a:cs typeface="Tahoma"/>
                <a:sym typeface="Tahoma"/>
              </a:rPr>
              <a:t>    (sem selo)	- Público ou não rotulado – uso livre na TOTVS ou fora dela </a:t>
            </a:r>
            <a:endParaRPr sz="800" dirty="0"/>
          </a:p>
        </p:txBody>
      </p:sp>
      <p:sp>
        <p:nvSpPr>
          <p:cNvPr id="1061" name="Google Shape;1061;p63"/>
          <p:cNvSpPr txBox="1"/>
          <p:nvPr/>
        </p:nvSpPr>
        <p:spPr>
          <a:xfrm>
            <a:off x="768130" y="2165206"/>
            <a:ext cx="6779100" cy="204600"/>
          </a:xfrm>
          <a:prstGeom prst="rect">
            <a:avLst/>
          </a:prstGeom>
          <a:noFill/>
          <a:ln>
            <a:noFill/>
          </a:ln>
        </p:spPr>
        <p:txBody>
          <a:bodyPr spcFirstLastPara="1" wrap="square" lIns="51450" tIns="25725" rIns="51450" bIns="25725" anchor="ctr" anchorCtr="0">
            <a:noAutofit/>
          </a:bodyPr>
          <a:lstStyle/>
          <a:p>
            <a:pPr marL="0" marR="0" lvl="0" indent="0" algn="l" rtl="0">
              <a:lnSpc>
                <a:spcPct val="90000"/>
              </a:lnSpc>
              <a:spcBef>
                <a:spcPts val="0"/>
              </a:spcBef>
              <a:spcAft>
                <a:spcPts val="0"/>
              </a:spcAft>
              <a:buNone/>
            </a:pPr>
            <a:r>
              <a:rPr lang="pt-BR" sz="1000" b="1">
                <a:solidFill>
                  <a:srgbClr val="494440"/>
                </a:solidFill>
                <a:latin typeface="Tahoma"/>
                <a:ea typeface="Tahoma"/>
                <a:cs typeface="Tahoma"/>
                <a:sym typeface="Tahoma"/>
              </a:rPr>
              <a:t>CLASSIFICAÇÃO DO SIGILO DA APRESENTAÇÃO</a:t>
            </a:r>
            <a:endParaRPr sz="800">
              <a:solidFill>
                <a:srgbClr val="494440"/>
              </a:solidFill>
            </a:endParaRPr>
          </a:p>
        </p:txBody>
      </p:sp>
      <p:sp>
        <p:nvSpPr>
          <p:cNvPr id="1062" name="Google Shape;1062;p63"/>
          <p:cNvSpPr/>
          <p:nvPr/>
        </p:nvSpPr>
        <p:spPr>
          <a:xfrm>
            <a:off x="203109" y="4750925"/>
            <a:ext cx="881380" cy="191438"/>
          </a:xfrm>
          <a:custGeom>
            <a:avLst/>
            <a:gdLst/>
            <a:ahLst/>
            <a:cxnLst/>
            <a:rect l="l" t="t" r="r" b="b"/>
            <a:pathLst>
              <a:path w="1547004" h="336132" extrusionOk="0">
                <a:moveTo>
                  <a:pt x="1102817" y="336132"/>
                </a:moveTo>
                <a:lnTo>
                  <a:pt x="55593" y="333554"/>
                </a:lnTo>
                <a:cubicBezTo>
                  <a:pt x="24890" y="333554"/>
                  <a:pt x="0" y="308664"/>
                  <a:pt x="0" y="277961"/>
                </a:cubicBezTo>
                <a:lnTo>
                  <a:pt x="0" y="55593"/>
                </a:lnTo>
                <a:cubicBezTo>
                  <a:pt x="0" y="24890"/>
                  <a:pt x="24890" y="0"/>
                  <a:pt x="55593" y="0"/>
                </a:cubicBezTo>
                <a:lnTo>
                  <a:pt x="1491411" y="0"/>
                </a:lnTo>
                <a:cubicBezTo>
                  <a:pt x="1522114" y="0"/>
                  <a:pt x="1547004" y="24890"/>
                  <a:pt x="1547004" y="55593"/>
                </a:cubicBezTo>
                <a:lnTo>
                  <a:pt x="1547004" y="277961"/>
                </a:lnTo>
                <a:cubicBezTo>
                  <a:pt x="1547004" y="308664"/>
                  <a:pt x="1522114" y="333554"/>
                  <a:pt x="1491411" y="333554"/>
                </a:cubicBezTo>
                <a:cubicBezTo>
                  <a:pt x="1472184" y="335347"/>
                  <a:pt x="1471830" y="334443"/>
                  <a:pt x="1462039" y="334888"/>
                </a:cubicBezTo>
              </a:path>
            </a:pathLst>
          </a:custGeom>
          <a:noFill/>
          <a:ln w="22225" cap="flat" cmpd="sng">
            <a:solidFill>
              <a:schemeClr val="lt2"/>
            </a:solidFill>
            <a:prstDash val="solid"/>
            <a:miter lim="800000"/>
            <a:headEnd type="none" w="sm" len="sm"/>
            <a:tailEnd type="none" w="sm" len="sm"/>
          </a:ln>
        </p:spPr>
        <p:txBody>
          <a:bodyPr spcFirstLastPara="1" wrap="square" lIns="51450" tIns="25725" rIns="51450" bIns="25725" anchor="ctr" anchorCtr="0">
            <a:noAutofit/>
          </a:bodyPr>
          <a:lstStyle/>
          <a:p>
            <a:pPr marL="0" marR="0" lvl="0" indent="0" algn="ctr" rtl="0">
              <a:spcBef>
                <a:spcPts val="0"/>
              </a:spcBef>
              <a:spcAft>
                <a:spcPts val="0"/>
              </a:spcAft>
              <a:buNone/>
            </a:pPr>
            <a:endParaRPr sz="1300">
              <a:solidFill>
                <a:schemeClr val="lt1"/>
              </a:solidFill>
              <a:latin typeface="Tahoma"/>
              <a:ea typeface="Tahoma"/>
              <a:cs typeface="Tahoma"/>
              <a:sym typeface="Tahoma"/>
            </a:endParaRPr>
          </a:p>
        </p:txBody>
      </p:sp>
      <p:sp>
        <p:nvSpPr>
          <p:cNvPr id="1063" name="Google Shape;1063;p63"/>
          <p:cNvSpPr/>
          <p:nvPr/>
        </p:nvSpPr>
        <p:spPr>
          <a:xfrm>
            <a:off x="1533634" y="4680048"/>
            <a:ext cx="5808300" cy="348900"/>
          </a:xfrm>
          <a:prstGeom prst="rect">
            <a:avLst/>
          </a:prstGeom>
          <a:noFill/>
          <a:ln>
            <a:noFill/>
          </a:ln>
        </p:spPr>
        <p:txBody>
          <a:bodyPr spcFirstLastPara="1" wrap="square" lIns="51450" tIns="25725" rIns="51450" bIns="25725" anchor="t" anchorCtr="0">
            <a:noAutofit/>
          </a:bodyPr>
          <a:lstStyle/>
          <a:p>
            <a:pPr marL="0" marR="0" lvl="0" indent="0" algn="just" rtl="0">
              <a:lnSpc>
                <a:spcPct val="100000"/>
              </a:lnSpc>
              <a:spcBef>
                <a:spcPts val="0"/>
              </a:spcBef>
              <a:spcAft>
                <a:spcPts val="0"/>
              </a:spcAft>
              <a:buNone/>
            </a:pPr>
            <a:r>
              <a:rPr lang="pt-BR" sz="800" b="1">
                <a:solidFill>
                  <a:srgbClr val="7F7870"/>
                </a:solidFill>
                <a:latin typeface="Tahoma"/>
                <a:ea typeface="Tahoma"/>
                <a:cs typeface="Tahoma"/>
                <a:sym typeface="Tahoma"/>
              </a:rPr>
              <a:t>O selo de classificação do documento deve ser inserido no canto inferior esquerdo do slide, exatamente na posição demonstrada ao lado (copie o selo escolhido acima e insira nos slides de conteúdo).</a:t>
            </a:r>
            <a:endParaRPr sz="800" b="1">
              <a:solidFill>
                <a:srgbClr val="7F7870"/>
              </a:solidFill>
              <a:latin typeface="Tahoma"/>
              <a:ea typeface="Tahoma"/>
              <a:cs typeface="Tahoma"/>
              <a:sym typeface="Tahoma"/>
            </a:endParaRPr>
          </a:p>
        </p:txBody>
      </p:sp>
      <p:sp>
        <p:nvSpPr>
          <p:cNvPr id="1064" name="Google Shape;1064;p63"/>
          <p:cNvSpPr/>
          <p:nvPr/>
        </p:nvSpPr>
        <p:spPr>
          <a:xfrm rot="-5400000">
            <a:off x="1269554" y="4730848"/>
            <a:ext cx="180600" cy="175500"/>
          </a:xfrm>
          <a:prstGeom prst="triangle">
            <a:avLst>
              <a:gd name="adj" fmla="val 50000"/>
            </a:avLst>
          </a:prstGeom>
          <a:solidFill>
            <a:schemeClr val="accent4"/>
          </a:solidFill>
          <a:ln>
            <a:noFill/>
          </a:ln>
        </p:spPr>
        <p:txBody>
          <a:bodyPr spcFirstLastPara="1" wrap="square" lIns="51450" tIns="25725" rIns="51450" bIns="25725" anchor="ctr" anchorCtr="0">
            <a:noAutofit/>
          </a:bodyPr>
          <a:lstStyle/>
          <a:p>
            <a:pPr marL="0" marR="0" lvl="0" indent="0" algn="ctr" rtl="0">
              <a:spcBef>
                <a:spcPts val="0"/>
              </a:spcBef>
              <a:spcAft>
                <a:spcPts val="0"/>
              </a:spcAft>
              <a:buNone/>
            </a:pPr>
            <a:endParaRPr sz="1300">
              <a:solidFill>
                <a:schemeClr val="lt1"/>
              </a:solidFill>
              <a:latin typeface="Tahoma"/>
              <a:ea typeface="Tahoma"/>
              <a:cs typeface="Tahoma"/>
              <a:sym typeface="Tahoma"/>
            </a:endParaRPr>
          </a:p>
        </p:txBody>
      </p:sp>
      <p:sp>
        <p:nvSpPr>
          <p:cNvPr id="1065" name="Google Shape;1065;p63"/>
          <p:cNvSpPr/>
          <p:nvPr/>
        </p:nvSpPr>
        <p:spPr>
          <a:xfrm>
            <a:off x="938300" y="3563425"/>
            <a:ext cx="886200" cy="204600"/>
          </a:xfrm>
          <a:prstGeom prst="roundRect">
            <a:avLst>
              <a:gd name="adj" fmla="val 16667"/>
            </a:avLst>
          </a:prstGeom>
          <a:noFill/>
          <a:ln w="19050" cap="flat" cmpd="sng">
            <a:solidFill>
              <a:srgbClr val="C84A2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pt-BR" sz="700" b="1">
                <a:solidFill>
                  <a:srgbClr val="C84A23"/>
                </a:solidFill>
                <a:latin typeface="Tahoma"/>
                <a:ea typeface="Tahoma"/>
                <a:cs typeface="Tahoma"/>
                <a:sym typeface="Tahoma"/>
              </a:rPr>
              <a:t>USO RESTRITO</a:t>
            </a:r>
            <a:endParaRPr sz="700" b="1">
              <a:solidFill>
                <a:srgbClr val="C84A23"/>
              </a:solidFill>
              <a:latin typeface="Tahoma"/>
              <a:ea typeface="Tahoma"/>
              <a:cs typeface="Tahoma"/>
              <a:sym typeface="Tahoma"/>
            </a:endParaRPr>
          </a:p>
        </p:txBody>
      </p:sp>
      <p:sp>
        <p:nvSpPr>
          <p:cNvPr id="1066" name="Google Shape;1066;p63"/>
          <p:cNvSpPr/>
          <p:nvPr/>
        </p:nvSpPr>
        <p:spPr>
          <a:xfrm>
            <a:off x="938300" y="3191900"/>
            <a:ext cx="886200" cy="204600"/>
          </a:xfrm>
          <a:prstGeom prst="roundRect">
            <a:avLst>
              <a:gd name="adj" fmla="val 16667"/>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pt-BR" sz="650" b="1">
                <a:solidFill>
                  <a:schemeClr val="accent1"/>
                </a:solidFill>
                <a:latin typeface="Tahoma"/>
                <a:ea typeface="Tahoma"/>
                <a:cs typeface="Tahoma"/>
                <a:sym typeface="Tahoma"/>
              </a:rPr>
              <a:t>CONFIDENCIAL</a:t>
            </a:r>
            <a:endParaRPr sz="650" b="1">
              <a:solidFill>
                <a:schemeClr val="accent1"/>
              </a:solidFill>
              <a:latin typeface="Tahoma"/>
              <a:ea typeface="Tahoma"/>
              <a:cs typeface="Tahoma"/>
              <a:sym typeface="Tahoma"/>
            </a:endParaRPr>
          </a:p>
        </p:txBody>
      </p:sp>
      <p:sp>
        <p:nvSpPr>
          <p:cNvPr id="1067" name="Google Shape;1067;p63"/>
          <p:cNvSpPr/>
          <p:nvPr/>
        </p:nvSpPr>
        <p:spPr>
          <a:xfrm>
            <a:off x="938300" y="3960088"/>
            <a:ext cx="886200" cy="204600"/>
          </a:xfrm>
          <a:prstGeom prst="roundRect">
            <a:avLst>
              <a:gd name="adj" fmla="val 16667"/>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pt-BR" sz="700" b="1">
                <a:solidFill>
                  <a:schemeClr val="accent4"/>
                </a:solidFill>
                <a:latin typeface="Tahoma"/>
                <a:ea typeface="Tahoma"/>
                <a:cs typeface="Tahoma"/>
                <a:sym typeface="Tahoma"/>
              </a:rPr>
              <a:t>USO INTERNO</a:t>
            </a:r>
            <a:endParaRPr sz="700" b="1">
              <a:solidFill>
                <a:schemeClr val="accent4"/>
              </a:solidFill>
              <a:latin typeface="Tahoma"/>
              <a:ea typeface="Tahoma"/>
              <a:cs typeface="Tahoma"/>
              <a:sym typeface="Tahoma"/>
            </a:endParaRPr>
          </a:p>
        </p:txBody>
      </p:sp>
      <p:sp>
        <p:nvSpPr>
          <p:cNvPr id="1068" name="Google Shape;1068;p63"/>
          <p:cNvSpPr/>
          <p:nvPr/>
        </p:nvSpPr>
        <p:spPr>
          <a:xfrm>
            <a:off x="198225" y="4738840"/>
            <a:ext cx="886200" cy="204600"/>
          </a:xfrm>
          <a:prstGeom prst="roundRect">
            <a:avLst>
              <a:gd name="adj" fmla="val 16667"/>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pt-BR" sz="650" b="1">
                <a:solidFill>
                  <a:schemeClr val="accent1"/>
                </a:solidFill>
                <a:latin typeface="Tahoma"/>
                <a:ea typeface="Tahoma"/>
                <a:cs typeface="Tahoma"/>
                <a:sym typeface="Tahoma"/>
              </a:rPr>
              <a:t>CONFIDENCIAL</a:t>
            </a:r>
            <a:endParaRPr sz="650" b="1">
              <a:solidFill>
                <a:schemeClr val="accent1"/>
              </a:solidFill>
              <a:latin typeface="Tahoma"/>
              <a:ea typeface="Tahoma"/>
              <a:cs typeface="Tahoma"/>
              <a:sym typeface="Tahoma"/>
            </a:endParaRPr>
          </a:p>
        </p:txBody>
      </p:sp>
      <p:sp>
        <p:nvSpPr>
          <p:cNvPr id="1069" name="Google Shape;1069;p63"/>
          <p:cNvSpPr txBox="1"/>
          <p:nvPr/>
        </p:nvSpPr>
        <p:spPr>
          <a:xfrm>
            <a:off x="581775" y="2247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rgbClr val="403B37"/>
                </a:solidFill>
                <a:latin typeface="Tahoma"/>
                <a:ea typeface="Tahoma"/>
                <a:cs typeface="Tahoma"/>
                <a:sym typeface="Tahoma"/>
              </a:rPr>
              <a:t>BIBLIOTECA DE ÍCONES</a:t>
            </a:r>
            <a:endParaRPr sz="2400" b="1">
              <a:solidFill>
                <a:srgbClr val="403B37"/>
              </a:solidFill>
              <a:latin typeface="Tahoma"/>
              <a:ea typeface="Tahoma"/>
              <a:cs typeface="Tahoma"/>
              <a:sym typeface="Tahoma"/>
            </a:endParaRPr>
          </a:p>
        </p:txBody>
      </p:sp>
      <p:sp>
        <p:nvSpPr>
          <p:cNvPr id="1070" name="Google Shape;1070;p63"/>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b="0">
                <a:latin typeface="Tahoma"/>
                <a:ea typeface="Tahoma"/>
                <a:cs typeface="Tahoma"/>
                <a:sym typeface="Tahoma"/>
              </a:rPr>
              <a:t>48</a:t>
            </a:fld>
            <a:endParaRPr b="0">
              <a:latin typeface="Tahoma"/>
              <a:ea typeface="Tahoma"/>
              <a:cs typeface="Tahoma"/>
              <a:sym typeface="Tahoma"/>
            </a:endParaRPr>
          </a:p>
        </p:txBody>
      </p:sp>
      <p:cxnSp>
        <p:nvCxnSpPr>
          <p:cNvPr id="1071" name="Google Shape;1071;p63"/>
          <p:cNvCxnSpPr/>
          <p:nvPr/>
        </p:nvCxnSpPr>
        <p:spPr>
          <a:xfrm>
            <a:off x="809625" y="990600"/>
            <a:ext cx="904800" cy="0"/>
          </a:xfrm>
          <a:prstGeom prst="straightConnector1">
            <a:avLst/>
          </a:prstGeom>
          <a:noFill/>
          <a:ln w="9525" cap="flat" cmpd="sng">
            <a:solidFill>
              <a:schemeClr val="accent4"/>
            </a:solidFill>
            <a:prstDash val="solid"/>
            <a:round/>
            <a:headEnd type="none" w="med" len="med"/>
            <a:tailEnd type="none" w="med" len="med"/>
          </a:ln>
        </p:spPr>
      </p:cxn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6"/>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5</a:t>
            </a:fld>
            <a:endParaRPr/>
          </a:p>
        </p:txBody>
      </p:sp>
      <p:pic>
        <p:nvPicPr>
          <p:cNvPr id="122" name="Google Shape;122;p26"/>
          <p:cNvPicPr preferRelativeResize="0"/>
          <p:nvPr/>
        </p:nvPicPr>
        <p:blipFill>
          <a:blip r:embed="rId3">
            <a:alphaModFix/>
          </a:blip>
          <a:stretch>
            <a:fillRect/>
          </a:stretch>
        </p:blipFill>
        <p:spPr>
          <a:xfrm>
            <a:off x="0" y="2154575"/>
            <a:ext cx="2457625" cy="1387950"/>
          </a:xfrm>
          <a:prstGeom prst="rect">
            <a:avLst/>
          </a:prstGeom>
          <a:noFill/>
          <a:ln w="9525" cap="flat" cmpd="sng">
            <a:solidFill>
              <a:schemeClr val="accent2"/>
            </a:solidFill>
            <a:prstDash val="solid"/>
            <a:round/>
            <a:headEnd type="none" w="sm" len="sm"/>
            <a:tailEnd type="none" w="sm" len="sm"/>
          </a:ln>
        </p:spPr>
      </p:pic>
      <p:sp>
        <p:nvSpPr>
          <p:cNvPr id="123" name="Google Shape;123;p26"/>
          <p:cNvSpPr txBox="1"/>
          <p:nvPr/>
        </p:nvSpPr>
        <p:spPr>
          <a:xfrm>
            <a:off x="2457625" y="1440000"/>
            <a:ext cx="3201300" cy="8529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O tamanho do título/subtítulo deverá respeitar inicialmente o corpo, posição, alinhamento e tipo de fonte, não podendo ultrapassar 2 linhas.</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Sendo o título da apresentação extenso, adeque o corpo da fonte de modo que a descrição se acomode inteiramente no espaço de 2 linhas.</a:t>
            </a:r>
            <a:br>
              <a:rPr lang="pt-BR" sz="1000">
                <a:solidFill>
                  <a:srgbClr val="7F7870"/>
                </a:solidFill>
                <a:latin typeface="Tahoma"/>
                <a:ea typeface="Tahoma"/>
                <a:cs typeface="Tahoma"/>
                <a:sym typeface="Tahoma"/>
              </a:rPr>
            </a:b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Para melhor resultado visual, configure as entrelinhas do título se o corpo da fonte sofrer mudanças radicais. Essa mesma dica valerá para a posição das caixas de texto.</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acrescente imagens ou logos na capa.</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b="1">
                <a:solidFill>
                  <a:srgbClr val="FFFFFF"/>
                </a:solidFill>
                <a:highlight>
                  <a:schemeClr val="accent4"/>
                </a:highlight>
                <a:latin typeface="Tahoma"/>
                <a:ea typeface="Tahoma"/>
                <a:cs typeface="Tahoma"/>
                <a:sym typeface="Tahoma"/>
              </a:rPr>
              <a:t>IMPORTANTE:</a:t>
            </a:r>
            <a:r>
              <a:rPr lang="pt-BR" sz="1000" b="1">
                <a:solidFill>
                  <a:srgbClr val="7F7870"/>
                </a:solidFill>
                <a:latin typeface="Tahoma"/>
                <a:ea typeface="Tahoma"/>
                <a:cs typeface="Tahoma"/>
                <a:sym typeface="Tahoma"/>
              </a:rPr>
              <a:t> Não crie um novo modelo de capa.</a:t>
            </a:r>
            <a:endParaRPr sz="1000" b="1">
              <a:solidFill>
                <a:srgbClr val="7F7870"/>
              </a:solidFill>
              <a:latin typeface="Tahoma"/>
              <a:ea typeface="Tahoma"/>
              <a:cs typeface="Tahoma"/>
              <a:sym typeface="Tahoma"/>
            </a:endParaRPr>
          </a:p>
        </p:txBody>
      </p:sp>
      <p:sp>
        <p:nvSpPr>
          <p:cNvPr id="124" name="Google Shape;124;p26"/>
          <p:cNvSpPr txBox="1"/>
          <p:nvPr/>
        </p:nvSpPr>
        <p:spPr>
          <a:xfrm>
            <a:off x="557725" y="1325750"/>
            <a:ext cx="19761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4800" b="1">
                <a:solidFill>
                  <a:srgbClr val="494440"/>
                </a:solidFill>
                <a:latin typeface="Tahoma"/>
                <a:ea typeface="Tahoma"/>
                <a:cs typeface="Tahoma"/>
                <a:sym typeface="Tahoma"/>
              </a:rPr>
              <a:t>CAPA</a:t>
            </a:r>
            <a:endParaRPr sz="4800" b="1">
              <a:solidFill>
                <a:srgbClr val="494440"/>
              </a:solidFill>
              <a:latin typeface="Tahoma"/>
              <a:ea typeface="Tahoma"/>
              <a:cs typeface="Tahoma"/>
              <a:sym typeface="Tahoma"/>
            </a:endParaRPr>
          </a:p>
        </p:txBody>
      </p:sp>
      <p:sp>
        <p:nvSpPr>
          <p:cNvPr id="125" name="Google Shape;125;p26"/>
          <p:cNvSpPr txBox="1"/>
          <p:nvPr/>
        </p:nvSpPr>
        <p:spPr>
          <a:xfrm>
            <a:off x="6458875" y="1440000"/>
            <a:ext cx="2294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60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branco</a:t>
            </a:r>
            <a:endParaRPr sz="1000">
              <a:solidFill>
                <a:schemeClr val="dk2"/>
              </a:solidFill>
              <a:latin typeface="Tahoma"/>
              <a:ea typeface="Tahoma"/>
              <a:cs typeface="Tahoma"/>
              <a:sym typeface="Tahoma"/>
            </a:endParaRPr>
          </a:p>
        </p:txBody>
      </p:sp>
      <p:sp>
        <p:nvSpPr>
          <p:cNvPr id="126" name="Google Shape;126;p26"/>
          <p:cNvSpPr/>
          <p:nvPr/>
        </p:nvSpPr>
        <p:spPr>
          <a:xfrm>
            <a:off x="866400" y="25044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6"/>
          <p:cNvSpPr/>
          <p:nvPr/>
        </p:nvSpPr>
        <p:spPr>
          <a:xfrm>
            <a:off x="788500" y="30304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6"/>
          <p:cNvSpPr/>
          <p:nvPr/>
        </p:nvSpPr>
        <p:spPr>
          <a:xfrm>
            <a:off x="2280000" y="27567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6"/>
          <p:cNvSpPr/>
          <p:nvPr/>
        </p:nvSpPr>
        <p:spPr>
          <a:xfrm>
            <a:off x="2280000" y="31285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30" name="Google Shape;130;p26"/>
          <p:cNvSpPr txBox="1"/>
          <p:nvPr/>
        </p:nvSpPr>
        <p:spPr>
          <a:xfrm>
            <a:off x="866400" y="247190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1</a:t>
            </a:r>
            <a:endParaRPr sz="1000" b="1">
              <a:solidFill>
                <a:srgbClr val="FFFFFF"/>
              </a:solidFill>
              <a:latin typeface="Tahoma"/>
              <a:ea typeface="Tahoma"/>
              <a:cs typeface="Tahoma"/>
              <a:sym typeface="Tahoma"/>
            </a:endParaRPr>
          </a:p>
        </p:txBody>
      </p:sp>
      <p:sp>
        <p:nvSpPr>
          <p:cNvPr id="131" name="Google Shape;131;p26"/>
          <p:cNvSpPr txBox="1"/>
          <p:nvPr/>
        </p:nvSpPr>
        <p:spPr>
          <a:xfrm>
            <a:off x="788500" y="29980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2</a:t>
            </a:r>
            <a:endParaRPr sz="1000" b="1">
              <a:solidFill>
                <a:srgbClr val="FFFFFF"/>
              </a:solidFill>
              <a:latin typeface="Tahoma"/>
              <a:ea typeface="Tahoma"/>
              <a:cs typeface="Tahoma"/>
              <a:sym typeface="Tahoma"/>
            </a:endParaRPr>
          </a:p>
        </p:txBody>
      </p:sp>
      <p:sp>
        <p:nvSpPr>
          <p:cNvPr id="132" name="Google Shape;132;p26"/>
          <p:cNvSpPr txBox="1"/>
          <p:nvPr/>
        </p:nvSpPr>
        <p:spPr>
          <a:xfrm>
            <a:off x="2280000" y="27060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3</a:t>
            </a:r>
            <a:endParaRPr sz="1000" b="1">
              <a:solidFill>
                <a:srgbClr val="FFFFFF"/>
              </a:solidFill>
              <a:latin typeface="Tahoma"/>
              <a:ea typeface="Tahoma"/>
              <a:cs typeface="Tahoma"/>
              <a:sym typeface="Tahoma"/>
            </a:endParaRPr>
          </a:p>
        </p:txBody>
      </p:sp>
      <p:sp>
        <p:nvSpPr>
          <p:cNvPr id="133" name="Google Shape;133;p26"/>
          <p:cNvSpPr txBox="1"/>
          <p:nvPr/>
        </p:nvSpPr>
        <p:spPr>
          <a:xfrm>
            <a:off x="2280000" y="30958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4</a:t>
            </a:r>
            <a:endParaRPr sz="1000" b="1">
              <a:solidFill>
                <a:srgbClr val="FFFFFF"/>
              </a:solidFill>
              <a:latin typeface="Tahoma"/>
              <a:ea typeface="Tahoma"/>
              <a:cs typeface="Tahoma"/>
              <a:sym typeface="Tahoma"/>
            </a:endParaRPr>
          </a:p>
        </p:txBody>
      </p:sp>
      <p:sp>
        <p:nvSpPr>
          <p:cNvPr id="134" name="Google Shape;134;p26"/>
          <p:cNvSpPr txBox="1"/>
          <p:nvPr/>
        </p:nvSpPr>
        <p:spPr>
          <a:xfrm>
            <a:off x="6458875" y="2103950"/>
            <a:ext cx="2294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14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branco</a:t>
            </a:r>
            <a:endParaRPr sz="1000">
              <a:solidFill>
                <a:schemeClr val="dk2"/>
              </a:solidFill>
              <a:latin typeface="Tahoma"/>
              <a:ea typeface="Tahoma"/>
              <a:cs typeface="Tahoma"/>
              <a:sym typeface="Tahoma"/>
            </a:endParaRPr>
          </a:p>
        </p:txBody>
      </p:sp>
      <p:sp>
        <p:nvSpPr>
          <p:cNvPr id="135" name="Google Shape;135;p26"/>
          <p:cNvSpPr txBox="1"/>
          <p:nvPr/>
        </p:nvSpPr>
        <p:spPr>
          <a:xfrm>
            <a:off x="6458875" y="2706050"/>
            <a:ext cx="2294400" cy="602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É estritamente </a:t>
            </a:r>
            <a:r>
              <a:rPr lang="pt-BR" sz="1000" b="1">
                <a:solidFill>
                  <a:srgbClr val="FFFFFF"/>
                </a:solidFill>
                <a:highlight>
                  <a:schemeClr val="accent4"/>
                </a:highlight>
                <a:latin typeface="Tahoma"/>
                <a:ea typeface="Tahoma"/>
                <a:cs typeface="Tahoma"/>
                <a:sym typeface="Tahoma"/>
              </a:rPr>
              <a:t>proibido</a:t>
            </a:r>
            <a:r>
              <a:rPr lang="pt-BR" sz="1000" b="1">
                <a:solidFill>
                  <a:srgbClr val="7F7870"/>
                </a:solidFill>
                <a:latin typeface="Tahoma"/>
                <a:ea typeface="Tahoma"/>
                <a:cs typeface="Tahoma"/>
                <a:sym typeface="Tahoma"/>
              </a:rPr>
              <a:t> retirar ou alterar o logo da TOTVS, bem como inserir novos logos ou elementos.</a:t>
            </a:r>
            <a:endParaRPr sz="1000" b="1">
              <a:solidFill>
                <a:schemeClr val="dk2"/>
              </a:solidFill>
              <a:latin typeface="Tahoma"/>
              <a:ea typeface="Tahoma"/>
              <a:cs typeface="Tahoma"/>
              <a:sym typeface="Tahoma"/>
            </a:endParaRPr>
          </a:p>
        </p:txBody>
      </p:sp>
      <p:sp>
        <p:nvSpPr>
          <p:cNvPr id="136" name="Google Shape;136;p26"/>
          <p:cNvSpPr txBox="1"/>
          <p:nvPr/>
        </p:nvSpPr>
        <p:spPr>
          <a:xfrm>
            <a:off x="6458875" y="3522400"/>
            <a:ext cx="2294400" cy="602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Atente-se ao preenchimento da data ao iniciar a sua apresentação.</a:t>
            </a:r>
            <a:endParaRPr sz="1000">
              <a:solidFill>
                <a:schemeClr val="dk2"/>
              </a:solidFill>
              <a:latin typeface="Tahoma"/>
              <a:ea typeface="Tahoma"/>
              <a:cs typeface="Tahoma"/>
              <a:sym typeface="Tahoma"/>
            </a:endParaRPr>
          </a:p>
        </p:txBody>
      </p:sp>
      <p:sp>
        <p:nvSpPr>
          <p:cNvPr id="137" name="Google Shape;137;p26"/>
          <p:cNvSpPr/>
          <p:nvPr/>
        </p:nvSpPr>
        <p:spPr>
          <a:xfrm>
            <a:off x="5928050" y="15696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6"/>
          <p:cNvSpPr txBox="1"/>
          <p:nvPr/>
        </p:nvSpPr>
        <p:spPr>
          <a:xfrm>
            <a:off x="5971925" y="15113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1</a:t>
            </a:r>
            <a:endParaRPr sz="2400" b="1">
              <a:solidFill>
                <a:srgbClr val="FFFFFF"/>
              </a:solidFill>
              <a:latin typeface="Tahoma"/>
              <a:ea typeface="Tahoma"/>
              <a:cs typeface="Tahoma"/>
              <a:sym typeface="Tahoma"/>
            </a:endParaRPr>
          </a:p>
        </p:txBody>
      </p:sp>
      <p:sp>
        <p:nvSpPr>
          <p:cNvPr id="139" name="Google Shape;139;p26"/>
          <p:cNvSpPr/>
          <p:nvPr/>
        </p:nvSpPr>
        <p:spPr>
          <a:xfrm>
            <a:off x="5928050" y="21987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6"/>
          <p:cNvSpPr txBox="1"/>
          <p:nvPr/>
        </p:nvSpPr>
        <p:spPr>
          <a:xfrm>
            <a:off x="5971925" y="21404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2</a:t>
            </a:r>
            <a:endParaRPr sz="2400" b="1">
              <a:solidFill>
                <a:srgbClr val="FFFFFF"/>
              </a:solidFill>
              <a:latin typeface="Tahoma"/>
              <a:ea typeface="Tahoma"/>
              <a:cs typeface="Tahoma"/>
              <a:sym typeface="Tahoma"/>
            </a:endParaRPr>
          </a:p>
        </p:txBody>
      </p:sp>
      <p:sp>
        <p:nvSpPr>
          <p:cNvPr id="141" name="Google Shape;141;p26"/>
          <p:cNvSpPr/>
          <p:nvPr/>
        </p:nvSpPr>
        <p:spPr>
          <a:xfrm>
            <a:off x="5928050" y="28624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6"/>
          <p:cNvSpPr txBox="1"/>
          <p:nvPr/>
        </p:nvSpPr>
        <p:spPr>
          <a:xfrm>
            <a:off x="5971925" y="28041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3</a:t>
            </a:r>
            <a:endParaRPr sz="2400" b="1">
              <a:solidFill>
                <a:srgbClr val="FFFFFF"/>
              </a:solidFill>
              <a:latin typeface="Tahoma"/>
              <a:ea typeface="Tahoma"/>
              <a:cs typeface="Tahoma"/>
              <a:sym typeface="Tahoma"/>
            </a:endParaRPr>
          </a:p>
        </p:txBody>
      </p:sp>
      <p:sp>
        <p:nvSpPr>
          <p:cNvPr id="143" name="Google Shape;143;p26"/>
          <p:cNvSpPr/>
          <p:nvPr/>
        </p:nvSpPr>
        <p:spPr>
          <a:xfrm>
            <a:off x="5928050" y="35076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6"/>
          <p:cNvSpPr txBox="1"/>
          <p:nvPr/>
        </p:nvSpPr>
        <p:spPr>
          <a:xfrm>
            <a:off x="5971925" y="34493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4</a:t>
            </a:r>
            <a:endParaRPr sz="2400" b="1">
              <a:solidFill>
                <a:srgbClr val="FFFFFF"/>
              </a:solidFill>
              <a:latin typeface="Tahoma"/>
              <a:ea typeface="Tahoma"/>
              <a:cs typeface="Tahoma"/>
              <a:sym typeface="Tahoma"/>
            </a:endParaRPr>
          </a:p>
        </p:txBody>
      </p:sp>
      <p:sp>
        <p:nvSpPr>
          <p:cNvPr id="145" name="Google Shape;145;p26"/>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7"/>
          <p:cNvPicPr preferRelativeResize="0"/>
          <p:nvPr/>
        </p:nvPicPr>
        <p:blipFill>
          <a:blip r:embed="rId3">
            <a:alphaModFix/>
          </a:blip>
          <a:stretch>
            <a:fillRect/>
          </a:stretch>
        </p:blipFill>
        <p:spPr>
          <a:xfrm>
            <a:off x="813" y="2059948"/>
            <a:ext cx="2477432" cy="1387949"/>
          </a:xfrm>
          <a:prstGeom prst="rect">
            <a:avLst/>
          </a:prstGeom>
          <a:noFill/>
          <a:ln w="9525" cap="flat" cmpd="sng">
            <a:solidFill>
              <a:schemeClr val="accent2"/>
            </a:solidFill>
            <a:prstDash val="solid"/>
            <a:round/>
            <a:headEnd type="none" w="sm" len="sm"/>
            <a:tailEnd type="none" w="sm" len="sm"/>
          </a:ln>
        </p:spPr>
      </p:pic>
      <p:sp>
        <p:nvSpPr>
          <p:cNvPr id="151" name="Google Shape;151;p27"/>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6</a:t>
            </a:fld>
            <a:endParaRPr/>
          </a:p>
        </p:txBody>
      </p:sp>
      <p:sp>
        <p:nvSpPr>
          <p:cNvPr id="152" name="Google Shape;152;p27"/>
          <p:cNvSpPr txBox="1"/>
          <p:nvPr/>
        </p:nvSpPr>
        <p:spPr>
          <a:xfrm>
            <a:off x="2457625" y="1440000"/>
            <a:ext cx="3074400" cy="8529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0"/>
              </a:spcBef>
              <a:spcAft>
                <a:spcPts val="0"/>
              </a:spcAft>
              <a:buClr>
                <a:schemeClr val="accent2"/>
              </a:buClr>
              <a:buSzPts val="1000"/>
              <a:buFont typeface="Tahoma"/>
              <a:buChar char="●"/>
            </a:pPr>
            <a:r>
              <a:rPr lang="pt-BR" sz="1000" dirty="0">
                <a:solidFill>
                  <a:schemeClr val="accent2"/>
                </a:solidFill>
                <a:latin typeface="Tahoma"/>
                <a:ea typeface="Tahoma"/>
                <a:cs typeface="Tahoma"/>
                <a:sym typeface="Tahoma"/>
              </a:rPr>
              <a:t>Os slides de conteúdo têm um pouco mais de liberdade que os demais slides. É permitida a inclusão de imagens e tabelas.</a:t>
            </a:r>
            <a:endParaRPr sz="1000" dirty="0">
              <a:solidFill>
                <a:schemeClr val="accent2"/>
              </a:solidFill>
              <a:latin typeface="Tahoma"/>
              <a:ea typeface="Tahoma"/>
              <a:cs typeface="Tahoma"/>
              <a:sym typeface="Tahoma"/>
            </a:endParaRPr>
          </a:p>
          <a:p>
            <a:pPr marL="0" lvl="0" indent="0" algn="l" rtl="0">
              <a:lnSpc>
                <a:spcPct val="100000"/>
              </a:lnSpc>
              <a:spcBef>
                <a:spcPts val="0"/>
              </a:spcBef>
              <a:spcAft>
                <a:spcPts val="0"/>
              </a:spcAft>
              <a:buNone/>
            </a:pPr>
            <a:endParaRPr sz="1000" dirty="0">
              <a:solidFill>
                <a:schemeClr val="accent2"/>
              </a:solidFill>
              <a:latin typeface="Tahoma"/>
              <a:ea typeface="Tahoma"/>
              <a:cs typeface="Tahoma"/>
              <a:sym typeface="Tahoma"/>
            </a:endParaRPr>
          </a:p>
          <a:p>
            <a:pPr marL="457200" lvl="0" indent="-292100" algn="l" rtl="0">
              <a:lnSpc>
                <a:spcPct val="100000"/>
              </a:lnSpc>
              <a:spcBef>
                <a:spcPts val="0"/>
              </a:spcBef>
              <a:spcAft>
                <a:spcPts val="0"/>
              </a:spcAft>
              <a:buClr>
                <a:schemeClr val="accent2"/>
              </a:buClr>
              <a:buSzPts val="1000"/>
              <a:buFont typeface="Tahoma"/>
              <a:buChar char="●"/>
            </a:pPr>
            <a:r>
              <a:rPr lang="pt-BR" sz="1000" dirty="0">
                <a:solidFill>
                  <a:schemeClr val="accent2"/>
                </a:solidFill>
                <a:latin typeface="Tahoma"/>
                <a:ea typeface="Tahoma"/>
                <a:cs typeface="Tahoma"/>
                <a:sym typeface="Tahoma"/>
              </a:rPr>
              <a:t>Mesmo no caso da inclusão de algum complemento estético ao slide, é imprescindível que o template seja mantido e esteja reconhecível. </a:t>
            </a:r>
            <a:r>
              <a:rPr lang="pt-BR" sz="1000" b="1" dirty="0">
                <a:solidFill>
                  <a:srgbClr val="FFFFFF"/>
                </a:solidFill>
                <a:highlight>
                  <a:schemeClr val="accent4"/>
                </a:highlight>
                <a:latin typeface="Tahoma"/>
                <a:ea typeface="Tahoma"/>
                <a:cs typeface="Tahoma"/>
                <a:sym typeface="Tahoma"/>
              </a:rPr>
              <a:t>Não é permitido criar um novo padrão.</a:t>
            </a:r>
            <a:endParaRPr sz="1000" b="1" dirty="0">
              <a:solidFill>
                <a:srgbClr val="FFFFFF"/>
              </a:solidFill>
              <a:highlight>
                <a:schemeClr val="accent4"/>
              </a:highlight>
              <a:latin typeface="Tahoma"/>
              <a:ea typeface="Tahoma"/>
              <a:cs typeface="Tahoma"/>
              <a:sym typeface="Tahoma"/>
            </a:endParaRPr>
          </a:p>
          <a:p>
            <a:pPr marL="457200" lvl="0" indent="0" algn="l" rtl="0">
              <a:lnSpc>
                <a:spcPct val="100000"/>
              </a:lnSpc>
              <a:spcBef>
                <a:spcPts val="0"/>
              </a:spcBef>
              <a:spcAft>
                <a:spcPts val="0"/>
              </a:spcAft>
              <a:buNone/>
            </a:pPr>
            <a:r>
              <a:rPr lang="pt-BR" sz="1000" dirty="0">
                <a:solidFill>
                  <a:schemeClr val="accent2"/>
                </a:solidFill>
                <a:latin typeface="Tahoma"/>
                <a:ea typeface="Tahoma"/>
                <a:cs typeface="Tahoma"/>
                <a:sym typeface="Tahoma"/>
              </a:rPr>
              <a:t> </a:t>
            </a:r>
            <a:endParaRPr sz="1000" dirty="0">
              <a:solidFill>
                <a:schemeClr val="accent2"/>
              </a:solidFill>
              <a:latin typeface="Tahoma"/>
              <a:ea typeface="Tahoma"/>
              <a:cs typeface="Tahoma"/>
              <a:sym typeface="Tahoma"/>
            </a:endParaRPr>
          </a:p>
          <a:p>
            <a:pPr marL="457200" lvl="0" indent="-292100" algn="l" rtl="0">
              <a:lnSpc>
                <a:spcPct val="100000"/>
              </a:lnSpc>
              <a:spcBef>
                <a:spcPts val="0"/>
              </a:spcBef>
              <a:spcAft>
                <a:spcPts val="0"/>
              </a:spcAft>
              <a:buClr>
                <a:schemeClr val="accent2"/>
              </a:buClr>
              <a:buSzPts val="1000"/>
              <a:buFont typeface="Tahoma"/>
              <a:buChar char="●"/>
            </a:pPr>
            <a:r>
              <a:rPr lang="pt-BR" sz="1000" dirty="0">
                <a:solidFill>
                  <a:schemeClr val="accent2"/>
                </a:solidFill>
                <a:latin typeface="Tahoma"/>
                <a:ea typeface="Tahoma"/>
                <a:cs typeface="Tahoma"/>
                <a:sym typeface="Tahoma"/>
              </a:rPr>
              <a:t>Cuidado para usar sempre imagens em boa resolução.</a:t>
            </a:r>
            <a:endParaRPr sz="1000" dirty="0">
              <a:solidFill>
                <a:schemeClr val="accent2"/>
              </a:solidFill>
              <a:latin typeface="Tahoma"/>
              <a:ea typeface="Tahoma"/>
              <a:cs typeface="Tahoma"/>
              <a:sym typeface="Tahoma"/>
            </a:endParaRPr>
          </a:p>
          <a:p>
            <a:pPr marL="457200" lvl="0" indent="0" algn="l" rtl="0">
              <a:lnSpc>
                <a:spcPct val="100000"/>
              </a:lnSpc>
              <a:spcBef>
                <a:spcPts val="0"/>
              </a:spcBef>
              <a:spcAft>
                <a:spcPts val="0"/>
              </a:spcAft>
              <a:buNone/>
            </a:pPr>
            <a:endParaRPr sz="1000" dirty="0">
              <a:solidFill>
                <a:schemeClr val="accent2"/>
              </a:solidFill>
              <a:latin typeface="Tahoma"/>
              <a:ea typeface="Tahoma"/>
              <a:cs typeface="Tahoma"/>
              <a:sym typeface="Tahoma"/>
            </a:endParaRPr>
          </a:p>
          <a:p>
            <a:pPr marL="457200" lvl="0" indent="-292100" algn="l" rtl="0">
              <a:lnSpc>
                <a:spcPct val="100000"/>
              </a:lnSpc>
              <a:spcBef>
                <a:spcPts val="0"/>
              </a:spcBef>
              <a:spcAft>
                <a:spcPts val="0"/>
              </a:spcAft>
              <a:buClr>
                <a:schemeClr val="accent2"/>
              </a:buClr>
              <a:buSzPts val="1000"/>
              <a:buFont typeface="Tahoma"/>
              <a:buChar char="●"/>
            </a:pPr>
            <a:r>
              <a:rPr lang="pt-BR" sz="1000" dirty="0">
                <a:solidFill>
                  <a:schemeClr val="accent2"/>
                </a:solidFill>
                <a:latin typeface="Tahoma"/>
                <a:ea typeface="Tahoma"/>
                <a:cs typeface="Tahoma"/>
                <a:sym typeface="Tahoma"/>
              </a:rPr>
              <a:t>Tente dividir o conteúdo de forma harmônica em quantos slides forem necessários, para que a leitura fique harmônica e o conteúdo assimilado. Slides muito poluídos distraem e prejudicam o entendimento.</a:t>
            </a:r>
            <a:br>
              <a:rPr lang="pt-BR" sz="1000" dirty="0">
                <a:solidFill>
                  <a:schemeClr val="accent2"/>
                </a:solidFill>
                <a:latin typeface="Tahoma"/>
                <a:ea typeface="Tahoma"/>
                <a:cs typeface="Tahoma"/>
                <a:sym typeface="Tahoma"/>
              </a:rPr>
            </a:br>
            <a:endParaRPr sz="1000" b="1" dirty="0">
              <a:solidFill>
                <a:schemeClr val="accent2"/>
              </a:solidFill>
              <a:latin typeface="Tahoma"/>
              <a:ea typeface="Tahoma"/>
              <a:cs typeface="Tahoma"/>
              <a:sym typeface="Tahoma"/>
            </a:endParaRPr>
          </a:p>
        </p:txBody>
      </p:sp>
      <p:sp>
        <p:nvSpPr>
          <p:cNvPr id="153" name="Google Shape;153;p27"/>
          <p:cNvSpPr txBox="1"/>
          <p:nvPr/>
        </p:nvSpPr>
        <p:spPr>
          <a:xfrm>
            <a:off x="-54825" y="1440000"/>
            <a:ext cx="25887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2600" b="1">
                <a:solidFill>
                  <a:srgbClr val="494440"/>
                </a:solidFill>
                <a:latin typeface="Tahoma"/>
                <a:ea typeface="Tahoma"/>
                <a:cs typeface="Tahoma"/>
                <a:sym typeface="Tahoma"/>
              </a:rPr>
              <a:t>CONTEÚDO</a:t>
            </a:r>
            <a:endParaRPr sz="2600" b="1">
              <a:solidFill>
                <a:srgbClr val="494440"/>
              </a:solidFill>
              <a:latin typeface="Tahoma"/>
              <a:ea typeface="Tahoma"/>
              <a:cs typeface="Tahoma"/>
              <a:sym typeface="Tahoma"/>
            </a:endParaRPr>
          </a:p>
        </p:txBody>
      </p:sp>
      <p:sp>
        <p:nvSpPr>
          <p:cNvPr id="154" name="Google Shape;154;p27"/>
          <p:cNvSpPr txBox="1"/>
          <p:nvPr/>
        </p:nvSpPr>
        <p:spPr>
          <a:xfrm>
            <a:off x="6458875" y="144000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24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cinza escuro (é opcional utilizar um destaque em laranja)</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Texto preferivelmente em caixa alta.</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endParaRPr sz="1000">
              <a:solidFill>
                <a:srgbClr val="7F7870"/>
              </a:solidFill>
              <a:latin typeface="Tahoma"/>
              <a:ea typeface="Tahoma"/>
              <a:cs typeface="Tahoma"/>
              <a:sym typeface="Tahoma"/>
            </a:endParaRPr>
          </a:p>
        </p:txBody>
      </p:sp>
      <p:sp>
        <p:nvSpPr>
          <p:cNvPr id="155" name="Google Shape;155;p27"/>
          <p:cNvSpPr/>
          <p:nvPr/>
        </p:nvSpPr>
        <p:spPr>
          <a:xfrm>
            <a:off x="1239275" y="20163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7"/>
          <p:cNvSpPr/>
          <p:nvPr/>
        </p:nvSpPr>
        <p:spPr>
          <a:xfrm>
            <a:off x="788500" y="23772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7"/>
          <p:cNvSpPr txBox="1"/>
          <p:nvPr/>
        </p:nvSpPr>
        <p:spPr>
          <a:xfrm>
            <a:off x="1239275" y="19837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1</a:t>
            </a:r>
            <a:endParaRPr sz="1000" b="1">
              <a:solidFill>
                <a:srgbClr val="FFFFFF"/>
              </a:solidFill>
              <a:latin typeface="Tahoma"/>
              <a:ea typeface="Tahoma"/>
              <a:cs typeface="Tahoma"/>
              <a:sym typeface="Tahoma"/>
            </a:endParaRPr>
          </a:p>
        </p:txBody>
      </p:sp>
      <p:sp>
        <p:nvSpPr>
          <p:cNvPr id="158" name="Google Shape;158;p27"/>
          <p:cNvSpPr txBox="1"/>
          <p:nvPr/>
        </p:nvSpPr>
        <p:spPr>
          <a:xfrm>
            <a:off x="788500" y="23448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2</a:t>
            </a:r>
            <a:endParaRPr sz="1000" b="1">
              <a:solidFill>
                <a:srgbClr val="FFFFFF"/>
              </a:solidFill>
              <a:latin typeface="Tahoma"/>
              <a:ea typeface="Tahoma"/>
              <a:cs typeface="Tahoma"/>
              <a:sym typeface="Tahoma"/>
            </a:endParaRPr>
          </a:p>
        </p:txBody>
      </p:sp>
      <p:sp>
        <p:nvSpPr>
          <p:cNvPr id="159" name="Google Shape;159;p27"/>
          <p:cNvSpPr txBox="1"/>
          <p:nvPr/>
        </p:nvSpPr>
        <p:spPr>
          <a:xfrm>
            <a:off x="6458875" y="233255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Regular</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10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cinza claro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Observação: o tamanho da fonte do conteúdo vai depender da quantidade de texto de cada slide. É permitido aumentar ou diminuir o tamanho da fonte para enfatizar algum ponto ou colocar alguma nota de rodapé. Mas atenção: fontes menores que 10 pt não ficam legíveis em auditórios por exemplo.</a:t>
            </a:r>
            <a:endParaRPr sz="1000">
              <a:solidFill>
                <a:srgbClr val="7F7870"/>
              </a:solidFill>
              <a:latin typeface="Tahoma"/>
              <a:ea typeface="Tahoma"/>
              <a:cs typeface="Tahoma"/>
              <a:sym typeface="Tahoma"/>
            </a:endParaRPr>
          </a:p>
        </p:txBody>
      </p:sp>
      <p:sp>
        <p:nvSpPr>
          <p:cNvPr id="160" name="Google Shape;160;p27"/>
          <p:cNvSpPr/>
          <p:nvPr/>
        </p:nvSpPr>
        <p:spPr>
          <a:xfrm>
            <a:off x="5928050" y="15696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7"/>
          <p:cNvSpPr txBox="1"/>
          <p:nvPr/>
        </p:nvSpPr>
        <p:spPr>
          <a:xfrm>
            <a:off x="5971925" y="15113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1</a:t>
            </a:r>
            <a:endParaRPr sz="2400" b="1">
              <a:solidFill>
                <a:srgbClr val="FFFFFF"/>
              </a:solidFill>
              <a:latin typeface="Tahoma"/>
              <a:ea typeface="Tahoma"/>
              <a:cs typeface="Tahoma"/>
              <a:sym typeface="Tahoma"/>
            </a:endParaRPr>
          </a:p>
        </p:txBody>
      </p:sp>
      <p:sp>
        <p:nvSpPr>
          <p:cNvPr id="162" name="Google Shape;162;p27"/>
          <p:cNvSpPr/>
          <p:nvPr/>
        </p:nvSpPr>
        <p:spPr>
          <a:xfrm>
            <a:off x="5928050" y="24273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7"/>
          <p:cNvSpPr txBox="1"/>
          <p:nvPr/>
        </p:nvSpPr>
        <p:spPr>
          <a:xfrm>
            <a:off x="5971925" y="23690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2</a:t>
            </a:r>
            <a:endParaRPr sz="2400" b="1">
              <a:solidFill>
                <a:srgbClr val="FFFFFF"/>
              </a:solidFill>
              <a:latin typeface="Tahoma"/>
              <a:ea typeface="Tahoma"/>
              <a:cs typeface="Tahoma"/>
              <a:sym typeface="Tahoma"/>
            </a:endParaRPr>
          </a:p>
        </p:txBody>
      </p:sp>
      <p:sp>
        <p:nvSpPr>
          <p:cNvPr id="164" name="Google Shape;164;p27"/>
          <p:cNvSpPr/>
          <p:nvPr/>
        </p:nvSpPr>
        <p:spPr>
          <a:xfrm>
            <a:off x="2281575" y="23094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txBox="1"/>
          <p:nvPr/>
        </p:nvSpPr>
        <p:spPr>
          <a:xfrm>
            <a:off x="2281575" y="22768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3</a:t>
            </a:r>
            <a:endParaRPr sz="1000" b="1">
              <a:solidFill>
                <a:srgbClr val="FFFFFF"/>
              </a:solidFill>
              <a:latin typeface="Tahoma"/>
              <a:ea typeface="Tahoma"/>
              <a:cs typeface="Tahoma"/>
              <a:sym typeface="Tahoma"/>
            </a:endParaRPr>
          </a:p>
        </p:txBody>
      </p:sp>
      <p:sp>
        <p:nvSpPr>
          <p:cNvPr id="166" name="Google Shape;166;p27"/>
          <p:cNvSpPr txBox="1"/>
          <p:nvPr/>
        </p:nvSpPr>
        <p:spPr>
          <a:xfrm>
            <a:off x="6458875" y="4245775"/>
            <a:ext cx="2358600" cy="602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Mantenha a numeração em todas as páginas.</a:t>
            </a:r>
            <a:endParaRPr sz="1000" b="1">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É estritamente proibido retirar ou alterar o logo da TOTVS.</a:t>
            </a:r>
            <a:endParaRPr sz="1000" b="1">
              <a:solidFill>
                <a:schemeClr val="dk2"/>
              </a:solidFill>
              <a:latin typeface="Tahoma"/>
              <a:ea typeface="Tahoma"/>
              <a:cs typeface="Tahoma"/>
              <a:sym typeface="Tahoma"/>
            </a:endParaRPr>
          </a:p>
        </p:txBody>
      </p:sp>
      <p:sp>
        <p:nvSpPr>
          <p:cNvPr id="167" name="Google Shape;167;p27"/>
          <p:cNvSpPr/>
          <p:nvPr/>
        </p:nvSpPr>
        <p:spPr>
          <a:xfrm>
            <a:off x="5928050" y="44021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7"/>
          <p:cNvSpPr txBox="1"/>
          <p:nvPr/>
        </p:nvSpPr>
        <p:spPr>
          <a:xfrm>
            <a:off x="5971925" y="43438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3</a:t>
            </a:r>
            <a:endParaRPr sz="2400" b="1">
              <a:solidFill>
                <a:srgbClr val="FFFFFF"/>
              </a:solidFill>
              <a:latin typeface="Tahoma"/>
              <a:ea typeface="Tahoma"/>
              <a:cs typeface="Tahoma"/>
              <a:sym typeface="Tahoma"/>
            </a:endParaRPr>
          </a:p>
        </p:txBody>
      </p:sp>
      <p:sp>
        <p:nvSpPr>
          <p:cNvPr id="169" name="Google Shape;169;p27"/>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28"/>
          <p:cNvPicPr preferRelativeResize="0"/>
          <p:nvPr/>
        </p:nvPicPr>
        <p:blipFill>
          <a:blip r:embed="rId3">
            <a:alphaModFix/>
          </a:blip>
          <a:stretch>
            <a:fillRect/>
          </a:stretch>
        </p:blipFill>
        <p:spPr>
          <a:xfrm>
            <a:off x="0" y="2042100"/>
            <a:ext cx="2477426" cy="1390942"/>
          </a:xfrm>
          <a:prstGeom prst="rect">
            <a:avLst/>
          </a:prstGeom>
          <a:noFill/>
          <a:ln w="9525" cap="flat" cmpd="sng">
            <a:solidFill>
              <a:schemeClr val="accent2"/>
            </a:solidFill>
            <a:prstDash val="solid"/>
            <a:round/>
            <a:headEnd type="none" w="sm" len="sm"/>
            <a:tailEnd type="none" w="sm" len="sm"/>
          </a:ln>
        </p:spPr>
      </p:pic>
      <p:sp>
        <p:nvSpPr>
          <p:cNvPr id="175" name="Google Shape;175;p28"/>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7</a:t>
            </a:fld>
            <a:endParaRPr/>
          </a:p>
        </p:txBody>
      </p:sp>
      <p:sp>
        <p:nvSpPr>
          <p:cNvPr id="176" name="Google Shape;176;p28"/>
          <p:cNvSpPr txBox="1"/>
          <p:nvPr/>
        </p:nvSpPr>
        <p:spPr>
          <a:xfrm>
            <a:off x="-54825" y="1440000"/>
            <a:ext cx="25887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2600" b="1">
                <a:solidFill>
                  <a:srgbClr val="494440"/>
                </a:solidFill>
                <a:latin typeface="Tahoma"/>
                <a:ea typeface="Tahoma"/>
                <a:cs typeface="Tahoma"/>
                <a:sym typeface="Tahoma"/>
              </a:rPr>
              <a:t>CONTEÚDO</a:t>
            </a:r>
            <a:endParaRPr sz="2600" b="1">
              <a:solidFill>
                <a:srgbClr val="494440"/>
              </a:solidFill>
              <a:latin typeface="Tahoma"/>
              <a:ea typeface="Tahoma"/>
              <a:cs typeface="Tahoma"/>
              <a:sym typeface="Tahoma"/>
            </a:endParaRPr>
          </a:p>
        </p:txBody>
      </p:sp>
      <p:pic>
        <p:nvPicPr>
          <p:cNvPr id="177" name="Google Shape;177;p28"/>
          <p:cNvPicPr preferRelativeResize="0"/>
          <p:nvPr/>
        </p:nvPicPr>
        <p:blipFill>
          <a:blip r:embed="rId4">
            <a:alphaModFix/>
          </a:blip>
          <a:stretch>
            <a:fillRect/>
          </a:stretch>
        </p:blipFill>
        <p:spPr>
          <a:xfrm>
            <a:off x="2817775" y="956600"/>
            <a:ext cx="3508451" cy="3949251"/>
          </a:xfrm>
          <a:prstGeom prst="rect">
            <a:avLst/>
          </a:prstGeom>
          <a:noFill/>
          <a:ln>
            <a:noFill/>
          </a:ln>
        </p:spPr>
      </p:pic>
      <p:sp>
        <p:nvSpPr>
          <p:cNvPr id="178" name="Google Shape;178;p28"/>
          <p:cNvSpPr txBox="1"/>
          <p:nvPr/>
        </p:nvSpPr>
        <p:spPr>
          <a:xfrm>
            <a:off x="6458875" y="144000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Alguns dos slides permitem a customização de imagens, seja em destaques ou em telas de celulares ou notebooks.</a:t>
            </a: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Para inserir a sua imagem, siga os seguintes passos:</a:t>
            </a: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r>
              <a:rPr lang="pt-BR" sz="1000" b="1">
                <a:solidFill>
                  <a:srgbClr val="7F7870"/>
                </a:solidFill>
                <a:latin typeface="Tahoma"/>
                <a:ea typeface="Tahoma"/>
                <a:cs typeface="Tahoma"/>
                <a:sym typeface="Tahoma"/>
              </a:rPr>
              <a:t>1- </a:t>
            </a:r>
            <a:r>
              <a:rPr lang="pt-BR" sz="1000">
                <a:solidFill>
                  <a:srgbClr val="7F7870"/>
                </a:solidFill>
                <a:latin typeface="Tahoma"/>
                <a:ea typeface="Tahoma"/>
                <a:cs typeface="Tahoma"/>
                <a:sym typeface="Tahoma"/>
              </a:rPr>
              <a:t>Clique com o </a:t>
            </a:r>
            <a:r>
              <a:rPr lang="pt-BR" sz="1000" b="1">
                <a:solidFill>
                  <a:srgbClr val="FFFFFF"/>
                </a:solidFill>
                <a:highlight>
                  <a:schemeClr val="accent4"/>
                </a:highlight>
                <a:latin typeface="Tahoma"/>
                <a:ea typeface="Tahoma"/>
                <a:cs typeface="Tahoma"/>
                <a:sym typeface="Tahoma"/>
              </a:rPr>
              <a:t> botão direito  </a:t>
            </a:r>
            <a:r>
              <a:rPr lang="pt-BR" sz="1000">
                <a:solidFill>
                  <a:srgbClr val="7F7870"/>
                </a:solidFill>
                <a:latin typeface="Tahoma"/>
                <a:ea typeface="Tahoma"/>
                <a:cs typeface="Tahoma"/>
                <a:sym typeface="Tahoma"/>
              </a:rPr>
              <a:t>sobre a imagem placeholder.</a:t>
            </a: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r>
              <a:rPr lang="pt-BR" sz="1000" b="1">
                <a:solidFill>
                  <a:srgbClr val="7F7870"/>
                </a:solidFill>
                <a:latin typeface="Tahoma"/>
                <a:ea typeface="Tahoma"/>
                <a:cs typeface="Tahoma"/>
                <a:sym typeface="Tahoma"/>
              </a:rPr>
              <a:t>2- </a:t>
            </a:r>
            <a:r>
              <a:rPr lang="pt-BR" sz="1000">
                <a:solidFill>
                  <a:srgbClr val="7F7870"/>
                </a:solidFill>
                <a:latin typeface="Tahoma"/>
                <a:ea typeface="Tahoma"/>
                <a:cs typeface="Tahoma"/>
                <a:sym typeface="Tahoma"/>
              </a:rPr>
              <a:t>Selecione: </a:t>
            </a:r>
            <a:r>
              <a:rPr lang="pt-BR" sz="1000" b="1">
                <a:solidFill>
                  <a:srgbClr val="FFFFFF"/>
                </a:solidFill>
                <a:highlight>
                  <a:schemeClr val="accent4"/>
                </a:highlight>
                <a:latin typeface="Tahoma"/>
                <a:ea typeface="Tahoma"/>
                <a:cs typeface="Tahoma"/>
                <a:sym typeface="Tahoma"/>
              </a:rPr>
              <a:t> Substituir imagem </a:t>
            </a:r>
            <a:r>
              <a:rPr lang="pt-BR" sz="1000">
                <a:solidFill>
                  <a:srgbClr val="7F7870"/>
                </a:solidFill>
                <a:latin typeface="Tahoma"/>
                <a:ea typeface="Tahoma"/>
                <a:cs typeface="Tahoma"/>
                <a:sym typeface="Tahoma"/>
              </a:rPr>
              <a:t> e escolha uma foto da internet ou de seu computador. Ela se ajustará automaticamente à máscara.</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Evite alterar a posição dos elementos.</a:t>
            </a:r>
            <a:endParaRPr sz="1000">
              <a:solidFill>
                <a:srgbClr val="7F7870"/>
              </a:solidFill>
              <a:latin typeface="Tahoma"/>
              <a:ea typeface="Tahoma"/>
              <a:cs typeface="Tahoma"/>
              <a:sym typeface="Tahoma"/>
            </a:endParaRPr>
          </a:p>
        </p:txBody>
      </p:sp>
      <p:sp>
        <p:nvSpPr>
          <p:cNvPr id="179" name="Google Shape;179;p28"/>
          <p:cNvSpPr/>
          <p:nvPr/>
        </p:nvSpPr>
        <p:spPr>
          <a:xfrm>
            <a:off x="2957525" y="4229100"/>
            <a:ext cx="1800300" cy="1857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8"/>
          <p:cNvSpPr/>
          <p:nvPr/>
        </p:nvSpPr>
        <p:spPr>
          <a:xfrm>
            <a:off x="4757825" y="3109900"/>
            <a:ext cx="1471500" cy="1857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8"/>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Google Shape;186;p29"/>
          <p:cNvPicPr preferRelativeResize="0"/>
          <p:nvPr/>
        </p:nvPicPr>
        <p:blipFill>
          <a:blip r:embed="rId3">
            <a:alphaModFix/>
          </a:blip>
          <a:stretch>
            <a:fillRect/>
          </a:stretch>
        </p:blipFill>
        <p:spPr>
          <a:xfrm>
            <a:off x="0" y="2059950"/>
            <a:ext cx="2477426" cy="1397924"/>
          </a:xfrm>
          <a:prstGeom prst="rect">
            <a:avLst/>
          </a:prstGeom>
          <a:noFill/>
          <a:ln w="9525" cap="flat" cmpd="sng">
            <a:solidFill>
              <a:schemeClr val="accent2"/>
            </a:solidFill>
            <a:prstDash val="solid"/>
            <a:round/>
            <a:headEnd type="none" w="sm" len="sm"/>
            <a:tailEnd type="none" w="sm" len="sm"/>
          </a:ln>
        </p:spPr>
      </p:pic>
      <p:sp>
        <p:nvSpPr>
          <p:cNvPr id="187" name="Google Shape;187;p29"/>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8</a:t>
            </a:fld>
            <a:endParaRPr/>
          </a:p>
        </p:txBody>
      </p:sp>
      <p:sp>
        <p:nvSpPr>
          <p:cNvPr id="188" name="Google Shape;188;p29"/>
          <p:cNvSpPr txBox="1"/>
          <p:nvPr/>
        </p:nvSpPr>
        <p:spPr>
          <a:xfrm>
            <a:off x="-54825" y="1440000"/>
            <a:ext cx="25887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2600" b="1">
                <a:solidFill>
                  <a:srgbClr val="494440"/>
                </a:solidFill>
                <a:latin typeface="Tahoma"/>
                <a:ea typeface="Tahoma"/>
                <a:cs typeface="Tahoma"/>
                <a:sym typeface="Tahoma"/>
              </a:rPr>
              <a:t>SEPARATAS</a:t>
            </a:r>
            <a:endParaRPr sz="2600" b="1">
              <a:solidFill>
                <a:srgbClr val="494440"/>
              </a:solidFill>
              <a:latin typeface="Tahoma"/>
              <a:ea typeface="Tahoma"/>
              <a:cs typeface="Tahoma"/>
              <a:sym typeface="Tahoma"/>
            </a:endParaRPr>
          </a:p>
        </p:txBody>
      </p:sp>
      <p:sp>
        <p:nvSpPr>
          <p:cNvPr id="189" name="Google Shape;189;p29"/>
          <p:cNvSpPr txBox="1"/>
          <p:nvPr/>
        </p:nvSpPr>
        <p:spPr>
          <a:xfrm>
            <a:off x="6458875" y="144000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do número: Tahoma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96 pt</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Fonte do nome do capítulo: Tahoma Negrito</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Corpo: 48pt / Entrelinha: simples</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Texto preferivelmente em caixa alta.</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endParaRPr sz="1000">
              <a:solidFill>
                <a:srgbClr val="7F7870"/>
              </a:solidFill>
              <a:latin typeface="Tahoma"/>
              <a:ea typeface="Tahoma"/>
              <a:cs typeface="Tahoma"/>
              <a:sym typeface="Tahoma"/>
            </a:endParaRPr>
          </a:p>
        </p:txBody>
      </p:sp>
      <p:sp>
        <p:nvSpPr>
          <p:cNvPr id="190" name="Google Shape;190;p29"/>
          <p:cNvSpPr/>
          <p:nvPr/>
        </p:nvSpPr>
        <p:spPr>
          <a:xfrm>
            <a:off x="788500" y="30191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9"/>
          <p:cNvSpPr/>
          <p:nvPr/>
        </p:nvSpPr>
        <p:spPr>
          <a:xfrm>
            <a:off x="712300" y="23010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9"/>
          <p:cNvSpPr txBox="1"/>
          <p:nvPr/>
        </p:nvSpPr>
        <p:spPr>
          <a:xfrm>
            <a:off x="788500" y="29865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2</a:t>
            </a:r>
            <a:endParaRPr sz="1000" b="1">
              <a:solidFill>
                <a:srgbClr val="FFFFFF"/>
              </a:solidFill>
              <a:latin typeface="Tahoma"/>
              <a:ea typeface="Tahoma"/>
              <a:cs typeface="Tahoma"/>
              <a:sym typeface="Tahoma"/>
            </a:endParaRPr>
          </a:p>
        </p:txBody>
      </p:sp>
      <p:sp>
        <p:nvSpPr>
          <p:cNvPr id="193" name="Google Shape;193;p29"/>
          <p:cNvSpPr txBox="1"/>
          <p:nvPr/>
        </p:nvSpPr>
        <p:spPr>
          <a:xfrm>
            <a:off x="712300" y="22686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1</a:t>
            </a:r>
            <a:endParaRPr sz="1000" b="1">
              <a:solidFill>
                <a:srgbClr val="FFFFFF"/>
              </a:solidFill>
              <a:latin typeface="Tahoma"/>
              <a:ea typeface="Tahoma"/>
              <a:cs typeface="Tahoma"/>
              <a:sym typeface="Tahoma"/>
            </a:endParaRPr>
          </a:p>
        </p:txBody>
      </p:sp>
      <p:sp>
        <p:nvSpPr>
          <p:cNvPr id="194" name="Google Shape;194;p29"/>
          <p:cNvSpPr txBox="1"/>
          <p:nvPr/>
        </p:nvSpPr>
        <p:spPr>
          <a:xfrm>
            <a:off x="6458875" y="2561150"/>
            <a:ext cx="2315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Regular</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14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cinza escuro ou branco, dependendo do modelo da separata.</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Observação: este texto não é obrigatório. Deletar se não houver necessidade.</a:t>
            </a:r>
            <a:endParaRPr sz="1000">
              <a:solidFill>
                <a:srgbClr val="7F7870"/>
              </a:solidFill>
              <a:latin typeface="Tahoma"/>
              <a:ea typeface="Tahoma"/>
              <a:cs typeface="Tahoma"/>
              <a:sym typeface="Tahoma"/>
            </a:endParaRPr>
          </a:p>
        </p:txBody>
      </p:sp>
      <p:sp>
        <p:nvSpPr>
          <p:cNvPr id="195" name="Google Shape;195;p29"/>
          <p:cNvSpPr/>
          <p:nvPr/>
        </p:nvSpPr>
        <p:spPr>
          <a:xfrm>
            <a:off x="5928050" y="15696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9"/>
          <p:cNvSpPr txBox="1"/>
          <p:nvPr/>
        </p:nvSpPr>
        <p:spPr>
          <a:xfrm>
            <a:off x="5971925" y="15113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1</a:t>
            </a:r>
            <a:endParaRPr sz="2400" b="1">
              <a:solidFill>
                <a:srgbClr val="FFFFFF"/>
              </a:solidFill>
              <a:latin typeface="Tahoma"/>
              <a:ea typeface="Tahoma"/>
              <a:cs typeface="Tahoma"/>
              <a:sym typeface="Tahoma"/>
            </a:endParaRPr>
          </a:p>
        </p:txBody>
      </p:sp>
      <p:sp>
        <p:nvSpPr>
          <p:cNvPr id="197" name="Google Shape;197;p29"/>
          <p:cNvSpPr/>
          <p:nvPr/>
        </p:nvSpPr>
        <p:spPr>
          <a:xfrm>
            <a:off x="5928050" y="26559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9"/>
          <p:cNvSpPr txBox="1"/>
          <p:nvPr/>
        </p:nvSpPr>
        <p:spPr>
          <a:xfrm>
            <a:off x="5971925" y="25976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2</a:t>
            </a:r>
            <a:endParaRPr sz="2400" b="1">
              <a:solidFill>
                <a:srgbClr val="FFFFFF"/>
              </a:solidFill>
              <a:latin typeface="Tahoma"/>
              <a:ea typeface="Tahoma"/>
              <a:cs typeface="Tahoma"/>
              <a:sym typeface="Tahoma"/>
            </a:endParaRPr>
          </a:p>
        </p:txBody>
      </p:sp>
      <p:sp>
        <p:nvSpPr>
          <p:cNvPr id="199" name="Google Shape;199;p29"/>
          <p:cNvSpPr/>
          <p:nvPr/>
        </p:nvSpPr>
        <p:spPr>
          <a:xfrm>
            <a:off x="2281575" y="230942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9"/>
          <p:cNvSpPr txBox="1"/>
          <p:nvPr/>
        </p:nvSpPr>
        <p:spPr>
          <a:xfrm>
            <a:off x="2281575" y="227685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3</a:t>
            </a:r>
            <a:endParaRPr sz="1000" b="1">
              <a:solidFill>
                <a:srgbClr val="FFFFFF"/>
              </a:solidFill>
              <a:latin typeface="Tahoma"/>
              <a:ea typeface="Tahoma"/>
              <a:cs typeface="Tahoma"/>
              <a:sym typeface="Tahoma"/>
            </a:endParaRPr>
          </a:p>
        </p:txBody>
      </p:sp>
      <p:sp>
        <p:nvSpPr>
          <p:cNvPr id="201" name="Google Shape;201;p29"/>
          <p:cNvSpPr txBox="1"/>
          <p:nvPr/>
        </p:nvSpPr>
        <p:spPr>
          <a:xfrm>
            <a:off x="6458875" y="3864775"/>
            <a:ext cx="2358600" cy="602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Mantenha a numeração em todas as páginas.</a:t>
            </a:r>
            <a:endParaRPr sz="1000" b="1">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b="1">
                <a:solidFill>
                  <a:srgbClr val="7F7870"/>
                </a:solidFill>
                <a:latin typeface="Tahoma"/>
                <a:ea typeface="Tahoma"/>
                <a:cs typeface="Tahoma"/>
                <a:sym typeface="Tahoma"/>
              </a:rPr>
              <a:t>É estritamente proibido retirar ou alterar o logo da TOTVS.</a:t>
            </a:r>
            <a:endParaRPr sz="1000" b="1">
              <a:solidFill>
                <a:schemeClr val="dk2"/>
              </a:solidFill>
              <a:latin typeface="Tahoma"/>
              <a:ea typeface="Tahoma"/>
              <a:cs typeface="Tahoma"/>
              <a:sym typeface="Tahoma"/>
            </a:endParaRPr>
          </a:p>
        </p:txBody>
      </p:sp>
      <p:sp>
        <p:nvSpPr>
          <p:cNvPr id="202" name="Google Shape;202;p29"/>
          <p:cNvSpPr/>
          <p:nvPr/>
        </p:nvSpPr>
        <p:spPr>
          <a:xfrm>
            <a:off x="5928050" y="40211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9"/>
          <p:cNvSpPr txBox="1"/>
          <p:nvPr/>
        </p:nvSpPr>
        <p:spPr>
          <a:xfrm>
            <a:off x="5971925" y="39628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3</a:t>
            </a:r>
            <a:endParaRPr sz="2400" b="1">
              <a:solidFill>
                <a:srgbClr val="FFFFFF"/>
              </a:solidFill>
              <a:latin typeface="Tahoma"/>
              <a:ea typeface="Tahoma"/>
              <a:cs typeface="Tahoma"/>
              <a:sym typeface="Tahoma"/>
            </a:endParaRPr>
          </a:p>
        </p:txBody>
      </p:sp>
      <p:sp>
        <p:nvSpPr>
          <p:cNvPr id="204" name="Google Shape;204;p29"/>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
        <p:nvSpPr>
          <p:cNvPr id="205" name="Google Shape;205;p29"/>
          <p:cNvSpPr txBox="1"/>
          <p:nvPr/>
        </p:nvSpPr>
        <p:spPr>
          <a:xfrm>
            <a:off x="2457625" y="1440000"/>
            <a:ext cx="3201300" cy="8529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A ordem das separatas é variável. Escolha as separatas de sua preferência e que tenham mais com o tema apresentado. Apenas ajuste os números para que fiquem sequenciais e em ordem crescente.</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O tamanho do título/subtítulo deverá respeitar inicialmente o corpo, posição, alinhamento e tipo de fonte, não podendo ultrapassar 2 linhas.</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Sendo o título do capítulo extenso, adeque o corpo da fonte de modo que a descrição se acomode inteiramente no espaço de 2 linhas.</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acrescente imagens ou logos nas separatas..</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b="1">
                <a:solidFill>
                  <a:srgbClr val="FFFFFF"/>
                </a:solidFill>
                <a:highlight>
                  <a:schemeClr val="accent4"/>
                </a:highlight>
                <a:latin typeface="Tahoma"/>
                <a:ea typeface="Tahoma"/>
                <a:cs typeface="Tahoma"/>
                <a:sym typeface="Tahoma"/>
              </a:rPr>
              <a:t>IMPORTANTE:</a:t>
            </a:r>
            <a:r>
              <a:rPr lang="pt-BR" sz="1000" b="1">
                <a:solidFill>
                  <a:srgbClr val="7F7870"/>
                </a:solidFill>
                <a:latin typeface="Tahoma"/>
                <a:ea typeface="Tahoma"/>
                <a:cs typeface="Tahoma"/>
                <a:sym typeface="Tahoma"/>
              </a:rPr>
              <a:t> Não crie um novo modelo de separata.</a:t>
            </a:r>
            <a:endParaRPr sz="1000" b="1">
              <a:solidFill>
                <a:srgbClr val="7F7870"/>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0" name="Google Shape;210;p30"/>
          <p:cNvPicPr preferRelativeResize="0"/>
          <p:nvPr/>
        </p:nvPicPr>
        <p:blipFill>
          <a:blip r:embed="rId3">
            <a:alphaModFix/>
          </a:blip>
          <a:stretch>
            <a:fillRect/>
          </a:stretch>
        </p:blipFill>
        <p:spPr>
          <a:xfrm>
            <a:off x="300" y="1983750"/>
            <a:ext cx="2462877" cy="1387950"/>
          </a:xfrm>
          <a:prstGeom prst="rect">
            <a:avLst/>
          </a:prstGeom>
          <a:noFill/>
          <a:ln w="9525" cap="flat" cmpd="sng">
            <a:solidFill>
              <a:schemeClr val="accent2"/>
            </a:solidFill>
            <a:prstDash val="solid"/>
            <a:round/>
            <a:headEnd type="none" w="sm" len="sm"/>
            <a:tailEnd type="none" w="sm" len="sm"/>
          </a:ln>
        </p:spPr>
      </p:pic>
      <p:sp>
        <p:nvSpPr>
          <p:cNvPr id="211" name="Google Shape;211;p30"/>
          <p:cNvSpPr txBox="1">
            <a:spLocks noGrp="1"/>
          </p:cNvSpPr>
          <p:nvPr>
            <p:ph type="sldNum" idx="12"/>
          </p:nvPr>
        </p:nvSpPr>
        <p:spPr>
          <a:xfrm>
            <a:off x="8033477" y="238550"/>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pt-BR"/>
              <a:t>9</a:t>
            </a:fld>
            <a:endParaRPr/>
          </a:p>
        </p:txBody>
      </p:sp>
      <p:sp>
        <p:nvSpPr>
          <p:cNvPr id="212" name="Google Shape;212;p30"/>
          <p:cNvSpPr txBox="1"/>
          <p:nvPr/>
        </p:nvSpPr>
        <p:spPr>
          <a:xfrm>
            <a:off x="2457625" y="1440000"/>
            <a:ext cx="3069600" cy="852900"/>
          </a:xfrm>
          <a:prstGeom prst="rect">
            <a:avLst/>
          </a:prstGeom>
          <a:noFill/>
          <a:ln>
            <a:noFill/>
          </a:ln>
        </p:spPr>
        <p:txBody>
          <a:bodyPr spcFirstLastPara="1" wrap="square" lIns="91425" tIns="91425" rIns="91425" bIns="91425" anchor="t" anchorCtr="0">
            <a:noAutofit/>
          </a:bodyPr>
          <a:lstStyle/>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Preencha este slide com os dados atualizados do apresentador.</a:t>
            </a:r>
            <a:endParaRPr sz="1000">
              <a:solidFill>
                <a:srgbClr val="7F7870"/>
              </a:solidFill>
              <a:latin typeface="Tahoma"/>
              <a:ea typeface="Tahoma"/>
              <a:cs typeface="Tahoma"/>
              <a:sym typeface="Tahoma"/>
            </a:endParaRPr>
          </a:p>
          <a:p>
            <a:pPr marL="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altere os atributos da Cultura TOTVS.</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Os links que constam aqui são os links da TOTVS, não devem ser trocados por seus links pessoais.</a:t>
            </a:r>
            <a:br>
              <a:rPr lang="pt-BR" sz="1000">
                <a:solidFill>
                  <a:srgbClr val="7F7870"/>
                </a:solidFill>
                <a:latin typeface="Tahoma"/>
                <a:ea typeface="Tahoma"/>
                <a:cs typeface="Tahoma"/>
                <a:sym typeface="Tahoma"/>
              </a:rPr>
            </a:br>
            <a:endParaRPr sz="1000">
              <a:solidFill>
                <a:schemeClr val="dk1"/>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acrescente outros links. </a:t>
            </a:r>
            <a:endParaRPr sz="1000">
              <a:solidFill>
                <a:srgbClr val="7F7870"/>
              </a:solidFill>
              <a:latin typeface="Tahoma"/>
              <a:ea typeface="Tahoma"/>
              <a:cs typeface="Tahoma"/>
              <a:sym typeface="Tahoma"/>
            </a:endParaRPr>
          </a:p>
          <a:p>
            <a:pPr marL="457200" lvl="0" indent="0" algn="l" rtl="0">
              <a:lnSpc>
                <a:spcPct val="100000"/>
              </a:lnSpc>
              <a:spcBef>
                <a:spcPts val="0"/>
              </a:spcBef>
              <a:spcAft>
                <a:spcPts val="0"/>
              </a:spcAft>
              <a:buNone/>
            </a:pPr>
            <a:endParaRPr sz="1000">
              <a:solidFill>
                <a:srgbClr val="7F7870"/>
              </a:solidFill>
              <a:latin typeface="Tahoma"/>
              <a:ea typeface="Tahoma"/>
              <a:cs typeface="Tahoma"/>
              <a:sym typeface="Tahoma"/>
            </a:endParaRPr>
          </a:p>
          <a:p>
            <a:pPr marL="457200" lvl="0" indent="-292100" algn="l" rtl="0">
              <a:lnSpc>
                <a:spcPct val="100000"/>
              </a:lnSpc>
              <a:spcBef>
                <a:spcPts val="0"/>
              </a:spcBef>
              <a:spcAft>
                <a:spcPts val="0"/>
              </a:spcAft>
              <a:buClr>
                <a:srgbClr val="7F7870"/>
              </a:buClr>
              <a:buSzPts val="1000"/>
              <a:buFont typeface="Tahoma"/>
              <a:buChar char="●"/>
            </a:pPr>
            <a:r>
              <a:rPr lang="pt-BR" sz="1000">
                <a:solidFill>
                  <a:srgbClr val="7F7870"/>
                </a:solidFill>
                <a:latin typeface="Tahoma"/>
                <a:ea typeface="Tahoma"/>
                <a:cs typeface="Tahoma"/>
                <a:sym typeface="Tahoma"/>
              </a:rPr>
              <a:t>Não acrescente imagens ou logotipos.</a:t>
            </a:r>
            <a:endParaRPr sz="1000" b="1">
              <a:solidFill>
                <a:srgbClr val="7F7870"/>
              </a:solidFill>
              <a:latin typeface="Tahoma"/>
              <a:ea typeface="Tahoma"/>
              <a:cs typeface="Tahoma"/>
              <a:sym typeface="Tahoma"/>
            </a:endParaRPr>
          </a:p>
        </p:txBody>
      </p:sp>
      <p:sp>
        <p:nvSpPr>
          <p:cNvPr id="213" name="Google Shape;213;p30"/>
          <p:cNvSpPr txBox="1"/>
          <p:nvPr/>
        </p:nvSpPr>
        <p:spPr>
          <a:xfrm>
            <a:off x="-54825" y="1440000"/>
            <a:ext cx="2588700" cy="5481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None/>
            </a:pPr>
            <a:r>
              <a:rPr lang="pt-BR" sz="2600" b="1">
                <a:solidFill>
                  <a:srgbClr val="494440"/>
                </a:solidFill>
                <a:latin typeface="Tahoma"/>
                <a:ea typeface="Tahoma"/>
                <a:cs typeface="Tahoma"/>
                <a:sym typeface="Tahoma"/>
              </a:rPr>
              <a:t>CONTRACAPA</a:t>
            </a:r>
            <a:endParaRPr sz="2600" b="1">
              <a:solidFill>
                <a:srgbClr val="494440"/>
              </a:solidFill>
              <a:latin typeface="Tahoma"/>
              <a:ea typeface="Tahoma"/>
              <a:cs typeface="Tahoma"/>
              <a:sym typeface="Tahoma"/>
            </a:endParaRPr>
          </a:p>
        </p:txBody>
      </p:sp>
      <p:sp>
        <p:nvSpPr>
          <p:cNvPr id="214" name="Google Shape;214;p30"/>
          <p:cNvSpPr txBox="1"/>
          <p:nvPr/>
        </p:nvSpPr>
        <p:spPr>
          <a:xfrm>
            <a:off x="6458875" y="1440000"/>
            <a:ext cx="2294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12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branco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Usar o nome em caixa alta.</a:t>
            </a:r>
            <a:endParaRPr sz="1000">
              <a:solidFill>
                <a:srgbClr val="7F7870"/>
              </a:solidFill>
              <a:latin typeface="Tahoma"/>
              <a:ea typeface="Tahoma"/>
              <a:cs typeface="Tahoma"/>
              <a:sym typeface="Tahoma"/>
            </a:endParaRPr>
          </a:p>
        </p:txBody>
      </p:sp>
      <p:sp>
        <p:nvSpPr>
          <p:cNvPr id="215" name="Google Shape;215;p30"/>
          <p:cNvSpPr/>
          <p:nvPr/>
        </p:nvSpPr>
        <p:spPr>
          <a:xfrm>
            <a:off x="866400" y="23520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0"/>
          <p:cNvSpPr/>
          <p:nvPr/>
        </p:nvSpPr>
        <p:spPr>
          <a:xfrm>
            <a:off x="788500" y="2878075"/>
            <a:ext cx="252300" cy="252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0"/>
          <p:cNvSpPr txBox="1"/>
          <p:nvPr/>
        </p:nvSpPr>
        <p:spPr>
          <a:xfrm>
            <a:off x="866400" y="2319500"/>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1</a:t>
            </a:r>
            <a:endParaRPr sz="1000" b="1">
              <a:solidFill>
                <a:srgbClr val="FFFFFF"/>
              </a:solidFill>
              <a:latin typeface="Tahoma"/>
              <a:ea typeface="Tahoma"/>
              <a:cs typeface="Tahoma"/>
              <a:sym typeface="Tahoma"/>
            </a:endParaRPr>
          </a:p>
        </p:txBody>
      </p:sp>
      <p:sp>
        <p:nvSpPr>
          <p:cNvPr id="218" name="Google Shape;218;p30"/>
          <p:cNvSpPr txBox="1"/>
          <p:nvPr/>
        </p:nvSpPr>
        <p:spPr>
          <a:xfrm>
            <a:off x="788500" y="2845625"/>
            <a:ext cx="252300" cy="285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b="1">
                <a:solidFill>
                  <a:srgbClr val="FFFFFF"/>
                </a:solidFill>
                <a:latin typeface="Tahoma"/>
                <a:ea typeface="Tahoma"/>
                <a:cs typeface="Tahoma"/>
                <a:sym typeface="Tahoma"/>
              </a:rPr>
              <a:t>2</a:t>
            </a:r>
            <a:endParaRPr sz="1000" b="1">
              <a:solidFill>
                <a:srgbClr val="FFFFFF"/>
              </a:solidFill>
              <a:latin typeface="Tahoma"/>
              <a:ea typeface="Tahoma"/>
              <a:cs typeface="Tahoma"/>
              <a:sym typeface="Tahoma"/>
            </a:endParaRPr>
          </a:p>
        </p:txBody>
      </p:sp>
      <p:sp>
        <p:nvSpPr>
          <p:cNvPr id="219" name="Google Shape;219;p30"/>
          <p:cNvSpPr txBox="1"/>
          <p:nvPr/>
        </p:nvSpPr>
        <p:spPr>
          <a:xfrm>
            <a:off x="6458875" y="2332550"/>
            <a:ext cx="2294400" cy="60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1000">
                <a:solidFill>
                  <a:srgbClr val="7F7870"/>
                </a:solidFill>
                <a:latin typeface="Tahoma"/>
                <a:ea typeface="Tahoma"/>
                <a:cs typeface="Tahoma"/>
                <a:sym typeface="Tahoma"/>
              </a:rPr>
              <a:t>Fonte: Tahoma em Negrito</a:t>
            </a:r>
            <a:endParaRPr sz="1000">
              <a:solidFill>
                <a:srgbClr val="7F7870"/>
              </a:solidFill>
              <a:latin typeface="Tahoma"/>
              <a:ea typeface="Tahoma"/>
              <a:cs typeface="Tahoma"/>
              <a:sym typeface="Tahoma"/>
            </a:endParaRPr>
          </a:p>
          <a:p>
            <a:pPr marL="0" lvl="0" indent="0" algn="just" rtl="0">
              <a:lnSpc>
                <a:spcPct val="100000"/>
              </a:lnSpc>
              <a:spcBef>
                <a:spcPts val="0"/>
              </a:spcBef>
              <a:spcAft>
                <a:spcPts val="0"/>
              </a:spcAft>
              <a:buNone/>
            </a:pPr>
            <a:r>
              <a:rPr lang="pt-BR" sz="1000">
                <a:solidFill>
                  <a:srgbClr val="7F7870"/>
                </a:solidFill>
                <a:latin typeface="Tahoma"/>
                <a:ea typeface="Tahoma"/>
                <a:cs typeface="Tahoma"/>
                <a:sym typeface="Tahoma"/>
              </a:rPr>
              <a:t>Corpo: 10 pt / Entrelinha: simples</a:t>
            </a:r>
            <a:br>
              <a:rPr lang="pt-BR" sz="1000">
                <a:solidFill>
                  <a:srgbClr val="7F7870"/>
                </a:solidFill>
                <a:latin typeface="Tahoma"/>
                <a:ea typeface="Tahoma"/>
                <a:cs typeface="Tahoma"/>
                <a:sym typeface="Tahoma"/>
              </a:rPr>
            </a:br>
            <a:r>
              <a:rPr lang="pt-BR" sz="1000">
                <a:solidFill>
                  <a:srgbClr val="7F7870"/>
                </a:solidFill>
                <a:latin typeface="Tahoma"/>
                <a:ea typeface="Tahoma"/>
                <a:cs typeface="Tahoma"/>
                <a:sym typeface="Tahoma"/>
              </a:rPr>
              <a:t>Cor: branco</a:t>
            </a:r>
            <a:endParaRPr sz="1000">
              <a:solidFill>
                <a:schemeClr val="dk2"/>
              </a:solidFill>
              <a:latin typeface="Tahoma"/>
              <a:ea typeface="Tahoma"/>
              <a:cs typeface="Tahoma"/>
              <a:sym typeface="Tahoma"/>
            </a:endParaRPr>
          </a:p>
        </p:txBody>
      </p:sp>
      <p:sp>
        <p:nvSpPr>
          <p:cNvPr id="220" name="Google Shape;220;p30"/>
          <p:cNvSpPr/>
          <p:nvPr/>
        </p:nvSpPr>
        <p:spPr>
          <a:xfrm>
            <a:off x="5928050" y="1569642"/>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0"/>
          <p:cNvSpPr txBox="1"/>
          <p:nvPr/>
        </p:nvSpPr>
        <p:spPr>
          <a:xfrm>
            <a:off x="5971925" y="1511369"/>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1</a:t>
            </a:r>
            <a:endParaRPr sz="2400" b="1">
              <a:solidFill>
                <a:srgbClr val="FFFFFF"/>
              </a:solidFill>
              <a:latin typeface="Tahoma"/>
              <a:ea typeface="Tahoma"/>
              <a:cs typeface="Tahoma"/>
              <a:sym typeface="Tahoma"/>
            </a:endParaRPr>
          </a:p>
        </p:txBody>
      </p:sp>
      <p:sp>
        <p:nvSpPr>
          <p:cNvPr id="222" name="Google Shape;222;p30"/>
          <p:cNvSpPr/>
          <p:nvPr/>
        </p:nvSpPr>
        <p:spPr>
          <a:xfrm>
            <a:off x="5928050" y="2427367"/>
            <a:ext cx="453000" cy="453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0"/>
          <p:cNvSpPr txBox="1"/>
          <p:nvPr/>
        </p:nvSpPr>
        <p:spPr>
          <a:xfrm>
            <a:off x="5971925" y="2369094"/>
            <a:ext cx="453000" cy="51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pt-BR" sz="2400" b="1">
                <a:solidFill>
                  <a:srgbClr val="FFFFFF"/>
                </a:solidFill>
                <a:latin typeface="Tahoma"/>
                <a:ea typeface="Tahoma"/>
                <a:cs typeface="Tahoma"/>
                <a:sym typeface="Tahoma"/>
              </a:rPr>
              <a:t>2</a:t>
            </a:r>
            <a:endParaRPr sz="2400" b="1">
              <a:solidFill>
                <a:srgbClr val="FFFFFF"/>
              </a:solidFill>
              <a:latin typeface="Tahoma"/>
              <a:ea typeface="Tahoma"/>
              <a:cs typeface="Tahoma"/>
              <a:sym typeface="Tahoma"/>
            </a:endParaRPr>
          </a:p>
        </p:txBody>
      </p:sp>
      <p:sp>
        <p:nvSpPr>
          <p:cNvPr id="224" name="Google Shape;224;p30"/>
          <p:cNvSpPr txBox="1"/>
          <p:nvPr/>
        </p:nvSpPr>
        <p:spPr>
          <a:xfrm>
            <a:off x="581775" y="148550"/>
            <a:ext cx="7091400" cy="421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2400" b="1">
                <a:solidFill>
                  <a:schemeClr val="accent1"/>
                </a:solidFill>
                <a:latin typeface="Tahoma"/>
                <a:ea typeface="Tahoma"/>
                <a:cs typeface="Tahoma"/>
                <a:sym typeface="Tahoma"/>
              </a:rPr>
              <a:t>INSTRUÇÕES - COMO USAR</a:t>
            </a:r>
            <a:endParaRPr sz="2400" b="1">
              <a:solidFill>
                <a:schemeClr val="accent1"/>
              </a:solidFill>
              <a:latin typeface="Tahoma"/>
              <a:ea typeface="Tahoma"/>
              <a:cs typeface="Tahoma"/>
              <a:sym typeface="Tahom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94440"/>
      </a:accent1>
      <a:accent2>
        <a:srgbClr val="807870"/>
      </a:accent2>
      <a:accent3>
        <a:srgbClr val="0C9ABE"/>
      </a:accent3>
      <a:accent4>
        <a:srgbClr val="EA9B3E"/>
      </a:accent4>
      <a:accent5>
        <a:srgbClr val="272054"/>
      </a:accent5>
      <a:accent6>
        <a:srgbClr val="29B6C5"/>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1030</TotalTime>
  <Words>3992</Words>
  <Application>Microsoft Office PowerPoint</Application>
  <PresentationFormat>Apresentação na tela (16:9)</PresentationFormat>
  <Paragraphs>459</Paragraphs>
  <Slides>48</Slides>
  <Notes>47</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48</vt:i4>
      </vt:variant>
    </vt:vector>
  </HeadingPairs>
  <TitlesOfParts>
    <vt:vector size="52" baseType="lpstr">
      <vt:lpstr>Arial</vt:lpstr>
      <vt:lpstr>Tahoma</vt:lpstr>
      <vt:lpstr>Lato</vt:lpstr>
      <vt:lpstr>Simple Light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Myriam Furtado Mourao</dc:creator>
  <cp:lastModifiedBy>Myriam Furtado Mourao</cp:lastModifiedBy>
  <cp:revision>39</cp:revision>
  <dcterms:modified xsi:type="dcterms:W3CDTF">2021-02-02T19:48:19Z</dcterms:modified>
</cp:coreProperties>
</file>