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  <p:sldMasterId id="2147483653" r:id="rId6"/>
    <p:sldMasterId id="2147483669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</p:sldIdLst>
  <p:sldSz cy="5143500" cx="9144000"/>
  <p:notesSz cx="6858000" cy="9144000"/>
  <p:embeddedFontLst>
    <p:embeddedFont>
      <p:font typeface="Roboto"/>
      <p:regular r:id="rId29"/>
      <p:bold r:id="rId30"/>
      <p:italic r:id="rId31"/>
      <p:boldItalic r:id="rId32"/>
    </p:embeddedFont>
    <p:embeddedFont>
      <p:font typeface="Tahoma"/>
      <p:regular r:id="rId33"/>
      <p:bold r:id="rId34"/>
    </p:embeddedFont>
    <p:embeddedFont>
      <p:font typeface="Comfortaa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7" roundtripDataSignature="AMtx7mj/S/2eV5gT5xd8Tgl/prY8HRM0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font" Target="fonts/Roboto-regular.fntdata"/><Relationship Id="rId7" Type="http://schemas.openxmlformats.org/officeDocument/2006/relationships/slideMaster" Target="slideMasters/slideMaster4.xml"/><Relationship Id="rId8" Type="http://schemas.openxmlformats.org/officeDocument/2006/relationships/notesMaster" Target="notesMasters/notesMaster1.xml"/><Relationship Id="rId31" Type="http://schemas.openxmlformats.org/officeDocument/2006/relationships/font" Target="fonts/Roboto-italic.fntdata"/><Relationship Id="rId30" Type="http://schemas.openxmlformats.org/officeDocument/2006/relationships/font" Target="fonts/Roboto-bold.fntdata"/><Relationship Id="rId11" Type="http://schemas.openxmlformats.org/officeDocument/2006/relationships/slide" Target="slides/slide3.xml"/><Relationship Id="rId33" Type="http://schemas.openxmlformats.org/officeDocument/2006/relationships/font" Target="fonts/Tahoma-regular.fntdata"/><Relationship Id="rId10" Type="http://schemas.openxmlformats.org/officeDocument/2006/relationships/slide" Target="slides/slide2.xml"/><Relationship Id="rId32" Type="http://schemas.openxmlformats.org/officeDocument/2006/relationships/font" Target="fonts/Roboto-boldItalic.fntdata"/><Relationship Id="rId13" Type="http://schemas.openxmlformats.org/officeDocument/2006/relationships/slide" Target="slides/slide5.xml"/><Relationship Id="rId35" Type="http://schemas.openxmlformats.org/officeDocument/2006/relationships/font" Target="fonts/Comfortaa-regular.fntdata"/><Relationship Id="rId12" Type="http://schemas.openxmlformats.org/officeDocument/2006/relationships/slide" Target="slides/slide4.xml"/><Relationship Id="rId34" Type="http://schemas.openxmlformats.org/officeDocument/2006/relationships/font" Target="fonts/Tahoma-bold.fntdata"/><Relationship Id="rId15" Type="http://schemas.openxmlformats.org/officeDocument/2006/relationships/slide" Target="slides/slide7.xml"/><Relationship Id="rId37" Type="http://customschemas.google.com/relationships/presentationmetadata" Target="metadata"/><Relationship Id="rId14" Type="http://schemas.openxmlformats.org/officeDocument/2006/relationships/slide" Target="slides/slide6.xml"/><Relationship Id="rId36" Type="http://schemas.openxmlformats.org/officeDocument/2006/relationships/font" Target="fonts/Comfortaa-bold.fntdata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05" name="Google Shape;4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dfda6f3541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8" name="Google Shape;508;g1dfda6f354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1dfe176f882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6" name="Google Shape;516;g1dfe176f88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1dd8168d058_0_1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5" name="Google Shape;525;g1dd8168d058_0_112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1dfda6f3541_0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1" name="Google Shape;531;g1dfda6f3541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g1dfe176f882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2" name="Google Shape;542;g1dfe176f882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1dd9de58143_0_7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0" name="Google Shape;550;g1dd9de58143_0_72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1dfda6f3541_0_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6" name="Google Shape;556;g1dfda6f3541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1ff49d45a5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1ff49d45a5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1dfe176f882_0_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1" name="Google Shape;571;g1dfe176f88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1dfda6f3541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0" name="Google Shape;580;g1dfda6f3541_0_4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21" name="Google Shape;42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6" name="Google Shape;586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dd9de58143_0_1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3" name="Google Shape;443;g1dd9de58143_0_152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9" name="Google Shape;4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1dcb3ce8448_0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0" name="Google Shape;470;g1dcb3ce8448_0_143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dc8181b9a8_0_2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6" name="Google Shape;476;g1dc8181b9a8_0_2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dcb3ce8448_0_2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4" name="Google Shape;484;g1dcb3ce8448_0_28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2" name="Google Shape;4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1dfda6f3541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1" name="Google Shape;501;g1dfda6f3541_0_2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2.jpg"/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5.jpg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2.png"/><Relationship Id="rId6" Type="http://schemas.openxmlformats.org/officeDocument/2006/relationships/image" Target="../media/image1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jpg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jpg"/><Relationship Id="rId3" Type="http://schemas.openxmlformats.org/officeDocument/2006/relationships/image" Target="../media/image2.png"/><Relationship Id="rId4" Type="http://schemas.openxmlformats.org/officeDocument/2006/relationships/image" Target="../media/image32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9.jpg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22.png"/><Relationship Id="rId6" Type="http://schemas.openxmlformats.org/officeDocument/2006/relationships/image" Target="../media/image1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1.jpg"/><Relationship Id="rId3" Type="http://schemas.openxmlformats.org/officeDocument/2006/relationships/image" Target="../media/image10.png"/><Relationship Id="rId4" Type="http://schemas.openxmlformats.org/officeDocument/2006/relationships/image" Target="../media/image27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0.jpg"/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5.jpg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27.png"/><Relationship Id="rId6" Type="http://schemas.openxmlformats.org/officeDocument/2006/relationships/image" Target="../media/image1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1.png"/><Relationship Id="rId3" Type="http://schemas.openxmlformats.org/officeDocument/2006/relationships/image" Target="../media/image28.png"/><Relationship Id="rId4" Type="http://schemas.openxmlformats.org/officeDocument/2006/relationships/image" Target="../media/image33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Relationship Id="rId7" Type="http://schemas.openxmlformats.org/officeDocument/2006/relationships/image" Target="../media/image50.png"/><Relationship Id="rId8" Type="http://schemas.openxmlformats.org/officeDocument/2006/relationships/image" Target="../media/image3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2.jpg"/><Relationship Id="rId3" Type="http://schemas.openxmlformats.org/officeDocument/2006/relationships/image" Target="../media/image19.png"/><Relationship Id="rId4" Type="http://schemas.openxmlformats.org/officeDocument/2006/relationships/image" Target="../media/image44.png"/><Relationship Id="rId5" Type="http://schemas.openxmlformats.org/officeDocument/2006/relationships/image" Target="../media/image14.png"/><Relationship Id="rId6" Type="http://schemas.openxmlformats.org/officeDocument/2006/relationships/image" Target="../media/image3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2.jpg"/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6.jpg"/><Relationship Id="rId3" Type="http://schemas.openxmlformats.org/officeDocument/2006/relationships/image" Target="../media/image43.png"/><Relationship Id="rId4" Type="http://schemas.openxmlformats.org/officeDocument/2006/relationships/image" Target="../media/image86.png"/><Relationship Id="rId11" Type="http://schemas.openxmlformats.org/officeDocument/2006/relationships/image" Target="../media/image61.png"/><Relationship Id="rId10" Type="http://schemas.openxmlformats.org/officeDocument/2006/relationships/image" Target="../media/image48.png"/><Relationship Id="rId9" Type="http://schemas.openxmlformats.org/officeDocument/2006/relationships/image" Target="../media/image47.png"/><Relationship Id="rId5" Type="http://schemas.openxmlformats.org/officeDocument/2006/relationships/image" Target="../media/image55.png"/><Relationship Id="rId6" Type="http://schemas.openxmlformats.org/officeDocument/2006/relationships/image" Target="../media/image6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7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3.png"/><Relationship Id="rId3" Type="http://schemas.openxmlformats.org/officeDocument/2006/relationships/image" Target="../media/image19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6.png"/><Relationship Id="rId3" Type="http://schemas.openxmlformats.org/officeDocument/2006/relationships/image" Target="../media/image19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3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9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9.png"/><Relationship Id="rId3" Type="http://schemas.openxmlformats.org/officeDocument/2006/relationships/image" Target="../media/image29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9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6.jpg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9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0.png"/><Relationship Id="rId3" Type="http://schemas.openxmlformats.org/officeDocument/2006/relationships/image" Target="../media/image58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71.png"/><Relationship Id="rId7" Type="http://schemas.openxmlformats.org/officeDocument/2006/relationships/image" Target="../media/image67.png"/><Relationship Id="rId8" Type="http://schemas.openxmlformats.org/officeDocument/2006/relationships/image" Target="../media/image29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1.png"/><Relationship Id="rId3" Type="http://schemas.openxmlformats.org/officeDocument/2006/relationships/image" Target="../media/image67.png"/><Relationship Id="rId4" Type="http://schemas.openxmlformats.org/officeDocument/2006/relationships/image" Target="../media/image29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9.png"/><Relationship Id="rId3" Type="http://schemas.openxmlformats.org/officeDocument/2006/relationships/image" Target="../media/image19.png"/><Relationship Id="rId4" Type="http://schemas.openxmlformats.org/officeDocument/2006/relationships/image" Target="../media/image44.png"/><Relationship Id="rId5" Type="http://schemas.openxmlformats.org/officeDocument/2006/relationships/image" Target="../media/image14.png"/><Relationship Id="rId6" Type="http://schemas.openxmlformats.org/officeDocument/2006/relationships/image" Target="../media/image68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7.png"/><Relationship Id="rId3" Type="http://schemas.openxmlformats.org/officeDocument/2006/relationships/image" Target="../media/image19.png"/><Relationship Id="rId4" Type="http://schemas.openxmlformats.org/officeDocument/2006/relationships/image" Target="../media/image44.png"/><Relationship Id="rId5" Type="http://schemas.openxmlformats.org/officeDocument/2006/relationships/image" Target="../media/image14.png"/><Relationship Id="rId6" Type="http://schemas.openxmlformats.org/officeDocument/2006/relationships/image" Target="../media/image7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36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4.jpg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5.jpg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3.jpg"/><Relationship Id="rId3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3.jpg"/><Relationship Id="rId3" Type="http://schemas.openxmlformats.org/officeDocument/2006/relationships/image" Target="../media/image19.png"/><Relationship Id="rId4" Type="http://schemas.openxmlformats.org/officeDocument/2006/relationships/image" Target="../media/image87.png"/><Relationship Id="rId5" Type="http://schemas.openxmlformats.org/officeDocument/2006/relationships/image" Target="../media/image14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5.jpg"/><Relationship Id="rId3" Type="http://schemas.openxmlformats.org/officeDocument/2006/relationships/image" Target="../media/image19.png"/><Relationship Id="rId4" Type="http://schemas.openxmlformats.org/officeDocument/2006/relationships/image" Target="../media/image14.png"/><Relationship Id="rId5" Type="http://schemas.openxmlformats.org/officeDocument/2006/relationships/image" Target="../media/image87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8.jpg"/><Relationship Id="rId3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5.jpg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27.png"/><Relationship Id="rId6" Type="http://schemas.openxmlformats.org/officeDocument/2006/relationships/image" Target="../media/image14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g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jpg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11.png"/><Relationship Id="rId6" Type="http://schemas.openxmlformats.org/officeDocument/2006/relationships/image" Target="../media/image1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5" Type="http://schemas.openxmlformats.org/officeDocument/2006/relationships/image" Target="../media/image4.png"/><Relationship Id="rId6" Type="http://schemas.openxmlformats.org/officeDocument/2006/relationships/image" Target="../media/image1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20.png"/><Relationship Id="rId4" Type="http://schemas.openxmlformats.org/officeDocument/2006/relationships/image" Target="../media/image23.png"/><Relationship Id="rId5" Type="http://schemas.openxmlformats.org/officeDocument/2006/relationships/image" Target="../media/image14.png"/><Relationship Id="rId6" Type="http://schemas.openxmlformats.org/officeDocument/2006/relationships/image" Target="../media/image19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Relationship Id="rId3" Type="http://schemas.openxmlformats.org/officeDocument/2006/relationships/image" Target="../media/image1.png"/><Relationship Id="rId4" Type="http://schemas.openxmlformats.org/officeDocument/2006/relationships/image" Target="../media/image36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_Conteúdo_2023">
  <p:cSld name="Introdução_Conteúdo_2023">
    <p:bg>
      <p:bgPr>
        <a:solidFill>
          <a:schemeClr val="accent4"/>
        </a:solidFill>
      </p:bgPr>
    </p:bg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6"/>
          <p:cNvSpPr txBox="1"/>
          <p:nvPr/>
        </p:nvSpPr>
        <p:spPr>
          <a:xfrm>
            <a:off x="8602826" y="258572"/>
            <a:ext cx="375635" cy="279585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897E9"/>
              </a:buClr>
              <a:buSzPts val="2000"/>
              <a:buFont typeface="Tahoma"/>
              <a:buNone/>
            </a:pPr>
            <a:fld id="{00000000-1234-1234-1234-123412341234}" type="slidenum">
              <a:rPr b="0" i="0" lang="pt-BR" sz="750" u="none" cap="none" strike="noStrik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750" u="none" cap="none" strike="noStrike">
              <a:solidFill>
                <a:srgbClr val="0897E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g1dd9de58143_0_2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g1dd9de58143_0_2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g1dd9de58143_0_213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0" name="Google Shape;70;g1dd9de58143_0_2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g1dd9de58143_0_2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g1dd9de58143_0_21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g1dd9de58143_0_213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4" name="Google Shape;74;g1dd9de58143_0_213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g1dd9de58143_0_2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g1dd9de58143_0_2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g1dd9de58143_0_2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g1dd9de58143_0_222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g1dd9de58143_0_2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g1dd9de58143_0_22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g1dd9de58143_0_222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3" name="Google Shape;83;g1dd9de58143_0_222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g1dd9de58143_0_2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3" y="8012"/>
            <a:ext cx="1519054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g1dd9de58143_0_2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g1dd9de58143_0_231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8" name="Google Shape;88;g1dd9de58143_0_2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dd9de58143_0_2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dd9de58143_0_231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1" name="Google Shape;91;g1dd9de58143_0_231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2" name="Google Shape;92;g1dd9de58143_0_231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g1dd9de58143_0_2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3" y="8012"/>
            <a:ext cx="1519054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g1dd9de58143_0_2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1dd9de58143_0_24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7" name="Google Shape;97;g1dd9de58143_0_2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1dd9de58143_0_2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1dd9de58143_0_24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0" name="Google Shape;100;g1dd9de58143_0_240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1" name="Google Shape;101;g1dd9de58143_0_240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g1dd9de58143_0_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1dd9de58143_0_2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1dd9de58143_0_24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1dd9de58143_0_24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7" name="Google Shape;107;g1dd9de58143_0_24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1dd9de58143_0_24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9" name="Google Shape;109;g1dd9de58143_0_24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g1dd9de58143_0_24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g1dd9de58143_0_2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1dd9de58143_0_2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1dd9de58143_0_258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5" name="Google Shape;115;g1dd9de58143_0_25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1dd9de58143_0_25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1dd9de58143_0_25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8" name="Google Shape;118;g1dd9de58143_0_258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g1dd9de58143_0_258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g1dd9de58143_0_2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1dd9de58143_0_26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1dd9de58143_0_267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4" name="Google Shape;124;g1dd9de58143_0_26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1dd9de58143_0_26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1dd9de58143_0_26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g1dd9de58143_0_267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8" name="Google Shape;128;g1dd9de58143_0_267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g1dd9de58143_0_2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g1dd9de58143_0_2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1dd9de58143_0_2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1dd9de58143_0_276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4" name="Google Shape;134;g1dd9de58143_0_27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1dd9de58143_0_276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6" name="Google Shape;136;g1dd9de58143_0_276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37" name="Google Shape;137;g1dd9de58143_0_276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5">
  <p:cSld name="Separata_15">
    <p:bg>
      <p:bgPr>
        <a:solidFill>
          <a:schemeClr val="accen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g1dd9de58143_0_28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0600" y="1639344"/>
            <a:ext cx="7582800" cy="1100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1dd9de58143_0_2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8157" y="571018"/>
            <a:ext cx="5782450" cy="4573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1dd9de58143_0_2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0599" y="1630967"/>
            <a:ext cx="7582800" cy="111684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dd9de58143_0_285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3" name="Google Shape;143;g1dd9de58143_0_285"/>
          <p:cNvSpPr txBox="1"/>
          <p:nvPr>
            <p:ph idx="1" type="body"/>
          </p:nvPr>
        </p:nvSpPr>
        <p:spPr>
          <a:xfrm>
            <a:off x="2203461" y="1780870"/>
            <a:ext cx="48495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0909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b="1" i="0" sz="2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44" name="Google Shape;144;g1dd9de58143_0_28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1dd9de58143_0_28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light&#10;&#10;Description automatically generated" id="146" name="Google Shape;146;g1dd9de58143_0_28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48770" y="0"/>
            <a:ext cx="1495231" cy="1448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1dd9de58143_0_28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0" y="2551072"/>
            <a:ext cx="1346931" cy="2584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inza">
  <p:cSld name="Conteúdo_Livre_Cinza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53" name="Google Shape;153;p1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4" name="Google Shape;15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Fundo Escuro_2023">
  <p:cSld name="Capa_Fundo Escuro_2023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Azul)" showMasterSp="0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7" name="Google Shape;15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158" name="Google Shape;158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1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" name="Google Shape;162;p31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3" name="Google Shape;163;p31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g1dcb3ce8448_0_4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1dcb3ce8448_0_4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1dcb3ce8448_0_42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8" name="Google Shape;168;g1dcb3ce8448_0_4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1dcb3ce8448_0_4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1dcb3ce8448_0_42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1" name="Google Shape;171;g1dcb3ce8448_0_42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2" name="Google Shape;172;g1dcb3ce8448_0_42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15"/>
          <p:cNvPicPr preferRelativeResize="0"/>
          <p:nvPr/>
        </p:nvPicPr>
        <p:blipFill rotWithShape="1">
          <a:blip r:embed="rId3">
            <a:alphaModFix/>
          </a:blip>
          <a:srcRect b="0" l="0" r="87406" t="9"/>
          <a:stretch/>
        </p:blipFill>
        <p:spPr>
          <a:xfrm rot="10800000">
            <a:off x="7992460" y="-1"/>
            <a:ext cx="115153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5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1" i="0" lang="pt-BR" sz="31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5"/>
          <p:cNvSpPr txBox="1"/>
          <p:nvPr>
            <p:ph idx="1" type="body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8" name="Google Shape;178;p15"/>
          <p:cNvSpPr txBox="1"/>
          <p:nvPr>
            <p:ph idx="2" type="body"/>
          </p:nvPr>
        </p:nvSpPr>
        <p:spPr>
          <a:xfrm>
            <a:off x="2431550" y="1629018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9" name="Google Shape;179;p15"/>
          <p:cNvSpPr txBox="1"/>
          <p:nvPr>
            <p:ph idx="3" type="body"/>
          </p:nvPr>
        </p:nvSpPr>
        <p:spPr>
          <a:xfrm>
            <a:off x="2431550" y="1845867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0" name="Google Shape;180;p15"/>
          <p:cNvSpPr txBox="1"/>
          <p:nvPr>
            <p:ph idx="4" type="body"/>
          </p:nvPr>
        </p:nvSpPr>
        <p:spPr>
          <a:xfrm>
            <a:off x="2431550" y="2062716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Arial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1" name="Google Shape;181;p15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2493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5"/>
          <p:cNvSpPr txBox="1"/>
          <p:nvPr/>
        </p:nvSpPr>
        <p:spPr>
          <a:xfrm>
            <a:off x="5418454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i="0" lang="pt-BR" sz="1300" u="none" cap="none" strike="noStrik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5"/>
          <p:cNvSpPr/>
          <p:nvPr>
            <p:ph idx="5" type="pic"/>
          </p:nvPr>
        </p:nvSpPr>
        <p:spPr>
          <a:xfrm>
            <a:off x="1322094" y="1457921"/>
            <a:ext cx="734700" cy="734700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85" name="Google Shape;185;p15"/>
          <p:cNvPicPr preferRelativeResize="0"/>
          <p:nvPr/>
        </p:nvPicPr>
        <p:blipFill rotWithShape="1">
          <a:blip r:embed="rId6">
            <a:alphaModFix/>
          </a:blip>
          <a:srcRect b="78825" l="87960" r="1020" t="6"/>
          <a:stretch/>
        </p:blipFill>
        <p:spPr>
          <a:xfrm rot="10800000">
            <a:off x="-5" y="4054580"/>
            <a:ext cx="1007368" cy="108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5"/>
          <p:cNvPicPr preferRelativeResize="0"/>
          <p:nvPr/>
        </p:nvPicPr>
        <p:blipFill rotWithShape="1">
          <a:blip r:embed="rId6">
            <a:alphaModFix/>
          </a:blip>
          <a:srcRect b="78825" l="87960" r="0" t="6"/>
          <a:stretch/>
        </p:blipFill>
        <p:spPr>
          <a:xfrm>
            <a:off x="7671720" y="0"/>
            <a:ext cx="1100866" cy="1088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15"/>
          <p:cNvGrpSpPr/>
          <p:nvPr/>
        </p:nvGrpSpPr>
        <p:grpSpPr>
          <a:xfrm>
            <a:off x="1086911" y="3768219"/>
            <a:ext cx="2532886" cy="1068050"/>
            <a:chOff x="2898430" y="10048583"/>
            <a:chExt cx="6754364" cy="2848134"/>
          </a:xfrm>
        </p:grpSpPr>
        <p:grpSp>
          <p:nvGrpSpPr>
            <p:cNvPr id="188" name="Google Shape;188;p15"/>
            <p:cNvGrpSpPr/>
            <p:nvPr/>
          </p:nvGrpSpPr>
          <p:grpSpPr>
            <a:xfrm>
              <a:off x="2898430" y="10048583"/>
              <a:ext cx="6754364" cy="2848134"/>
              <a:chOff x="3189022" y="10974844"/>
              <a:chExt cx="4359905" cy="1838454"/>
            </a:xfrm>
          </p:grpSpPr>
          <p:grpSp>
            <p:nvGrpSpPr>
              <p:cNvPr id="189" name="Google Shape;189;p15"/>
              <p:cNvGrpSpPr/>
              <p:nvPr/>
            </p:nvGrpSpPr>
            <p:grpSpPr>
              <a:xfrm>
                <a:off x="3218781" y="11014253"/>
                <a:ext cx="4330146" cy="1799045"/>
                <a:chOff x="578579" y="3633030"/>
                <a:chExt cx="3101824" cy="1288714"/>
              </a:xfrm>
            </p:grpSpPr>
            <p:sp>
              <p:nvSpPr>
                <p:cNvPr id="190" name="Google Shape;190;p15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" name="Google Shape;191;p15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15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93" name="Google Shape;193;p15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94" name="Google Shape;194;p15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95" name="Google Shape;195;p1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96" name="Google Shape;196;p1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97" name="Google Shape;197;p15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8" name="Google Shape;198;p15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99" name="Google Shape;199;p1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0" name="Google Shape;200;p15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01" name="Google Shape;201;p15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Azul">
  <p:cSld name="Conteúdo_Livre_Azul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5" name="Google Shape;205;p1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06" name="Google Shape;206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Roxo">
  <p:cSld name="Conteúdo_Livre_Roxo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8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09" name="Google Shape;209;p1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0" name="Google Shape;21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Livre_Amarelo">
  <p:cSld name="1_Conteúdo_Livre_Amarelo">
    <p:bg>
      <p:bgPr>
        <a:solidFill>
          <a:schemeClr val="lt2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13" name="Google Shape;213;p1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4" name="Google Shape;21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vre_Cyan">
  <p:cSld name="Conteúdo_Livre_Cyan">
    <p:bg>
      <p:bgPr>
        <a:solidFill>
          <a:schemeClr val="lt2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18" name="Google Shape;218;p2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19" name="Google Shape;21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tapas numéricas">
  <p:cSld name="Conteúdo_Etapas numéricas"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1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23" name="Google Shape;22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1"/>
          <p:cNvSpPr txBox="1"/>
          <p:nvPr>
            <p:ph type="title"/>
          </p:nvPr>
        </p:nvSpPr>
        <p:spPr>
          <a:xfrm>
            <a:off x="772962" y="176616"/>
            <a:ext cx="4448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" name="Google Shape;225;p21"/>
          <p:cNvSpPr txBox="1"/>
          <p:nvPr>
            <p:ph idx="2" type="title"/>
          </p:nvPr>
        </p:nvSpPr>
        <p:spPr>
          <a:xfrm>
            <a:off x="1462010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6" name="Google Shape;226;p21"/>
          <p:cNvSpPr txBox="1"/>
          <p:nvPr>
            <p:ph idx="3" type="title"/>
          </p:nvPr>
        </p:nvSpPr>
        <p:spPr>
          <a:xfrm>
            <a:off x="1573902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7" name="Google Shape;227;p21"/>
          <p:cNvSpPr txBox="1"/>
          <p:nvPr>
            <p:ph idx="4" type="title"/>
          </p:nvPr>
        </p:nvSpPr>
        <p:spPr>
          <a:xfrm>
            <a:off x="425489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8" name="Google Shape;228;p21"/>
          <p:cNvSpPr txBox="1"/>
          <p:nvPr>
            <p:ph idx="5" type="title"/>
          </p:nvPr>
        </p:nvSpPr>
        <p:spPr>
          <a:xfrm>
            <a:off x="436678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9" name="Google Shape;229;p21"/>
          <p:cNvSpPr txBox="1"/>
          <p:nvPr>
            <p:ph idx="6" type="title"/>
          </p:nvPr>
        </p:nvSpPr>
        <p:spPr>
          <a:xfrm>
            <a:off x="7047784" y="12278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0" name="Google Shape;230;p21"/>
          <p:cNvSpPr txBox="1"/>
          <p:nvPr>
            <p:ph idx="7" type="title"/>
          </p:nvPr>
        </p:nvSpPr>
        <p:spPr>
          <a:xfrm>
            <a:off x="7159676" y="15340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1" name="Google Shape;231;p21"/>
          <p:cNvSpPr txBox="1"/>
          <p:nvPr>
            <p:ph idx="8" type="title"/>
          </p:nvPr>
        </p:nvSpPr>
        <p:spPr>
          <a:xfrm>
            <a:off x="1462010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2" name="Google Shape;232;p21"/>
          <p:cNvSpPr txBox="1"/>
          <p:nvPr>
            <p:ph idx="9" type="title"/>
          </p:nvPr>
        </p:nvSpPr>
        <p:spPr>
          <a:xfrm>
            <a:off x="1573902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3" name="Google Shape;233;p21"/>
          <p:cNvSpPr txBox="1"/>
          <p:nvPr>
            <p:ph idx="13" type="title"/>
          </p:nvPr>
        </p:nvSpPr>
        <p:spPr>
          <a:xfrm>
            <a:off x="425489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4" name="Google Shape;234;p21"/>
          <p:cNvSpPr txBox="1"/>
          <p:nvPr>
            <p:ph idx="14" type="title"/>
          </p:nvPr>
        </p:nvSpPr>
        <p:spPr>
          <a:xfrm>
            <a:off x="436678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5" name="Google Shape;235;p21"/>
          <p:cNvSpPr txBox="1"/>
          <p:nvPr>
            <p:ph idx="15" type="title"/>
          </p:nvPr>
        </p:nvSpPr>
        <p:spPr>
          <a:xfrm>
            <a:off x="7047784" y="3170944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36" name="Google Shape;236;p21"/>
          <p:cNvSpPr txBox="1"/>
          <p:nvPr>
            <p:ph idx="16" type="title"/>
          </p:nvPr>
        </p:nvSpPr>
        <p:spPr>
          <a:xfrm>
            <a:off x="7159676" y="3477103"/>
            <a:ext cx="1544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Tahoma"/>
              <a:buNone/>
              <a:defRPr b="1" i="0" sz="8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Box de Apoio">
  <p:cSld name="Conteúdo_Box de Apoio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39" name="Google Shape;239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2"/>
          <p:cNvSpPr txBox="1"/>
          <p:nvPr>
            <p:ph type="title"/>
          </p:nvPr>
        </p:nvSpPr>
        <p:spPr>
          <a:xfrm>
            <a:off x="900850" y="179265"/>
            <a:ext cx="74757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Tahoma"/>
              <a:buNone/>
              <a:defRPr b="1" i="0" sz="22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1" name="Google Shape;241;p22"/>
          <p:cNvSpPr txBox="1"/>
          <p:nvPr>
            <p:ph idx="2" type="title"/>
          </p:nvPr>
        </p:nvSpPr>
        <p:spPr>
          <a:xfrm>
            <a:off x="896405" y="1237397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2" name="Google Shape;242;p22"/>
          <p:cNvSpPr txBox="1"/>
          <p:nvPr>
            <p:ph idx="3" type="title"/>
          </p:nvPr>
        </p:nvSpPr>
        <p:spPr>
          <a:xfrm>
            <a:off x="896405" y="1582988"/>
            <a:ext cx="4736100" cy="28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3" name="Google Shape;243;p22"/>
          <p:cNvSpPr txBox="1"/>
          <p:nvPr>
            <p:ph idx="4" type="title"/>
          </p:nvPr>
        </p:nvSpPr>
        <p:spPr>
          <a:xfrm>
            <a:off x="6468723" y="1926076"/>
            <a:ext cx="1821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1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4" name="Google Shape;244;p22"/>
          <p:cNvSpPr txBox="1"/>
          <p:nvPr>
            <p:ph idx="5" type="title"/>
          </p:nvPr>
        </p:nvSpPr>
        <p:spPr>
          <a:xfrm>
            <a:off x="6468723" y="2267400"/>
            <a:ext cx="2127000" cy="14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Fundo Claro_2023">
  <p:cSld name="Capa_Fundo Claro_202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ópicos">
  <p:cSld name="Conteúdo_Tópicos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7" name="Google Shape;247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3"/>
          <p:cNvSpPr txBox="1"/>
          <p:nvPr>
            <p:ph type="title"/>
          </p:nvPr>
        </p:nvSpPr>
        <p:spPr>
          <a:xfrm>
            <a:off x="888269" y="827775"/>
            <a:ext cx="4357500" cy="16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9" name="Google Shape;249;p23"/>
          <p:cNvSpPr txBox="1"/>
          <p:nvPr>
            <p:ph idx="2" type="title"/>
          </p:nvPr>
        </p:nvSpPr>
        <p:spPr>
          <a:xfrm>
            <a:off x="888269" y="2453297"/>
            <a:ext cx="43575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0" name="Google Shape;250;p23"/>
          <p:cNvSpPr txBox="1"/>
          <p:nvPr>
            <p:ph idx="3" type="title"/>
          </p:nvPr>
        </p:nvSpPr>
        <p:spPr>
          <a:xfrm>
            <a:off x="888269" y="3091753"/>
            <a:ext cx="43575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Tahoma"/>
              <a:buNone/>
              <a:defRPr b="0" i="0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1" name="Google Shape;251;p23"/>
          <p:cNvSpPr txBox="1"/>
          <p:nvPr>
            <p:ph idx="4" type="title"/>
          </p:nvPr>
        </p:nvSpPr>
        <p:spPr>
          <a:xfrm>
            <a:off x="5977819" y="876930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2" name="Google Shape;252;p23"/>
          <p:cNvSpPr txBox="1"/>
          <p:nvPr>
            <p:ph idx="5" type="title"/>
          </p:nvPr>
        </p:nvSpPr>
        <p:spPr>
          <a:xfrm>
            <a:off x="5977819" y="1184719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3" name="Google Shape;253;p23"/>
          <p:cNvSpPr txBox="1"/>
          <p:nvPr>
            <p:ph idx="6" type="title"/>
          </p:nvPr>
        </p:nvSpPr>
        <p:spPr>
          <a:xfrm>
            <a:off x="5977819" y="2172211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4" name="Google Shape;254;p23"/>
          <p:cNvSpPr txBox="1"/>
          <p:nvPr>
            <p:ph idx="7" type="title"/>
          </p:nvPr>
        </p:nvSpPr>
        <p:spPr>
          <a:xfrm>
            <a:off x="5977819" y="2480000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" name="Google Shape;255;p23"/>
          <p:cNvSpPr txBox="1"/>
          <p:nvPr>
            <p:ph idx="8" type="title"/>
          </p:nvPr>
        </p:nvSpPr>
        <p:spPr>
          <a:xfrm>
            <a:off x="5977819" y="3490593"/>
            <a:ext cx="23019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"/>
              <a:buFont typeface="Tahoma"/>
              <a:buNone/>
              <a:defRPr b="1" i="0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56" name="Google Shape;256;p23"/>
          <p:cNvSpPr txBox="1"/>
          <p:nvPr>
            <p:ph idx="9" type="title"/>
          </p:nvPr>
        </p:nvSpPr>
        <p:spPr>
          <a:xfrm>
            <a:off x="5977819" y="3798382"/>
            <a:ext cx="2351100" cy="8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Destaque">
  <p:cSld name="Conteúdo_Texto Destaque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/>
          <p:nvPr/>
        </p:nvSpPr>
        <p:spPr>
          <a:xfrm rot="-5400000">
            <a:off x="4576920" y="576299"/>
            <a:ext cx="5143500" cy="3990900"/>
          </a:xfrm>
          <a:prstGeom prst="round2SameRect">
            <a:avLst>
              <a:gd fmla="val 0" name="adj1"/>
              <a:gd fmla="val 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9" name="Google Shape;259;p2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0" name="Google Shape;260;p24"/>
          <p:cNvSpPr txBox="1"/>
          <p:nvPr>
            <p:ph idx="1" type="body"/>
          </p:nvPr>
        </p:nvSpPr>
        <p:spPr>
          <a:xfrm>
            <a:off x="5505426" y="2507218"/>
            <a:ext cx="3107400" cy="17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3333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b="1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61" name="Google Shape;261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24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4" name="Google Shape;264;p24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1">
  <p:cSld name="Conteúdo_Texto e Imagem 1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67" name="Google Shape;267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5"/>
          <p:cNvSpPr txBox="1"/>
          <p:nvPr>
            <p:ph type="title"/>
          </p:nvPr>
        </p:nvSpPr>
        <p:spPr>
          <a:xfrm>
            <a:off x="772962" y="854109"/>
            <a:ext cx="3990900" cy="15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9" name="Google Shape;269;p25"/>
          <p:cNvSpPr txBox="1"/>
          <p:nvPr>
            <p:ph idx="2" type="title"/>
          </p:nvPr>
        </p:nvSpPr>
        <p:spPr>
          <a:xfrm>
            <a:off x="772962" y="2496825"/>
            <a:ext cx="38793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2">
  <p:cSld name="Conteúdo_Texto e Imagem 2_1_1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2" name="Google Shape;272;p26"/>
          <p:cNvSpPr txBox="1"/>
          <p:nvPr>
            <p:ph idx="1" type="body"/>
          </p:nvPr>
        </p:nvSpPr>
        <p:spPr>
          <a:xfrm>
            <a:off x="5507656" y="3000786"/>
            <a:ext cx="3396300" cy="13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3" name="Google Shape;273;p26"/>
          <p:cNvSpPr/>
          <p:nvPr>
            <p:ph idx="2" type="body"/>
          </p:nvPr>
        </p:nvSpPr>
        <p:spPr>
          <a:xfrm>
            <a:off x="4446406" y="939034"/>
            <a:ext cx="4457400" cy="1611900"/>
          </a:xfrm>
          <a:prstGeom prst="roundRect">
            <a:avLst>
              <a:gd fmla="val 828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37150" lIns="240000" spcFirstLastPara="1" rIns="34275" wrap="square" tIns="137150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274" name="Google Shape;27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Tópicos" showMasterSp="0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0" y="1138495"/>
            <a:ext cx="91428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5384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278" name="Google Shape;278;p27"/>
          <p:cNvSpPr/>
          <p:nvPr/>
        </p:nvSpPr>
        <p:spPr>
          <a:xfrm>
            <a:off x="0" y="2774373"/>
            <a:ext cx="9142800" cy="2369100"/>
          </a:xfrm>
          <a:prstGeom prst="round2SameRect">
            <a:avLst>
              <a:gd fmla="val 8334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79" name="Google Shape;27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/>
          <p:nvPr/>
        </p:nvSpPr>
        <p:spPr>
          <a:xfrm>
            <a:off x="6551494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2" name="Google Shape;282;p27"/>
          <p:cNvSpPr/>
          <p:nvPr/>
        </p:nvSpPr>
        <p:spPr>
          <a:xfrm>
            <a:off x="4037221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3" name="Google Shape;283;p27"/>
          <p:cNvSpPr/>
          <p:nvPr/>
        </p:nvSpPr>
        <p:spPr>
          <a:xfrm>
            <a:off x="1529502" y="2464349"/>
            <a:ext cx="1066200" cy="1066500"/>
          </a:xfrm>
          <a:prstGeom prst="ellipse">
            <a:avLst/>
          </a:prstGeom>
          <a:solidFill>
            <a:schemeClr val="dk1"/>
          </a:solidFill>
          <a:ln cap="flat" cmpd="sng" w="152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4" name="Google Shape;284;p27"/>
          <p:cNvSpPr txBox="1"/>
          <p:nvPr>
            <p:ph type="title"/>
          </p:nvPr>
        </p:nvSpPr>
        <p:spPr>
          <a:xfrm>
            <a:off x="1463884" y="3651338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" name="Google Shape;285;p27"/>
          <p:cNvSpPr txBox="1"/>
          <p:nvPr>
            <p:ph idx="2" type="title"/>
          </p:nvPr>
        </p:nvSpPr>
        <p:spPr>
          <a:xfrm>
            <a:off x="1580822" y="3928734"/>
            <a:ext cx="15657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6" name="Google Shape;286;p27"/>
          <p:cNvSpPr txBox="1"/>
          <p:nvPr>
            <p:ph idx="3" type="title"/>
          </p:nvPr>
        </p:nvSpPr>
        <p:spPr>
          <a:xfrm>
            <a:off x="3988551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7" name="Google Shape;287;p27"/>
          <p:cNvSpPr txBox="1"/>
          <p:nvPr>
            <p:ph idx="4" type="title"/>
          </p:nvPr>
        </p:nvSpPr>
        <p:spPr>
          <a:xfrm>
            <a:off x="4105490" y="3928734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8" name="Google Shape;288;p27"/>
          <p:cNvSpPr txBox="1"/>
          <p:nvPr>
            <p:ph idx="5" type="title"/>
          </p:nvPr>
        </p:nvSpPr>
        <p:spPr>
          <a:xfrm>
            <a:off x="6513213" y="3651336"/>
            <a:ext cx="15657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00"/>
              <a:buFont typeface="Tahoma"/>
              <a:buNone/>
              <a:defRPr b="1" i="0" sz="700" u="none" cap="none" strike="noStrik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9" name="Google Shape;289;p27"/>
          <p:cNvSpPr txBox="1"/>
          <p:nvPr>
            <p:ph idx="6" type="title"/>
          </p:nvPr>
        </p:nvSpPr>
        <p:spPr>
          <a:xfrm>
            <a:off x="6630152" y="3928737"/>
            <a:ext cx="1540200" cy="996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Linha Tópicos">
  <p:cSld name="Conteúdo_Linha Tópicos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92" name="Google Shape;292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8"/>
          <p:cNvSpPr txBox="1"/>
          <p:nvPr>
            <p:ph type="title"/>
          </p:nvPr>
        </p:nvSpPr>
        <p:spPr>
          <a:xfrm>
            <a:off x="772962" y="207497"/>
            <a:ext cx="72504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4" name="Google Shape;294;p28"/>
          <p:cNvSpPr txBox="1"/>
          <p:nvPr>
            <p:ph idx="2" type="title"/>
          </p:nvPr>
        </p:nvSpPr>
        <p:spPr>
          <a:xfrm>
            <a:off x="616682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5" name="Google Shape;295;p28"/>
          <p:cNvSpPr txBox="1"/>
          <p:nvPr>
            <p:ph idx="3" type="title"/>
          </p:nvPr>
        </p:nvSpPr>
        <p:spPr>
          <a:xfrm>
            <a:off x="785569" y="2446003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6" name="Google Shape;296;p28"/>
          <p:cNvSpPr txBox="1"/>
          <p:nvPr>
            <p:ph idx="4" type="title"/>
          </p:nvPr>
        </p:nvSpPr>
        <p:spPr>
          <a:xfrm>
            <a:off x="2673813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7" name="Google Shape;297;p28"/>
          <p:cNvSpPr txBox="1"/>
          <p:nvPr>
            <p:ph idx="5" type="title"/>
          </p:nvPr>
        </p:nvSpPr>
        <p:spPr>
          <a:xfrm>
            <a:off x="2842699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8" name="Google Shape;298;p28"/>
          <p:cNvSpPr txBox="1"/>
          <p:nvPr>
            <p:ph idx="6" type="title"/>
          </p:nvPr>
        </p:nvSpPr>
        <p:spPr>
          <a:xfrm>
            <a:off x="4730946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9" name="Google Shape;299;p28"/>
          <p:cNvSpPr txBox="1"/>
          <p:nvPr>
            <p:ph idx="7" type="title"/>
          </p:nvPr>
        </p:nvSpPr>
        <p:spPr>
          <a:xfrm>
            <a:off x="4899832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0" name="Google Shape;300;p28"/>
          <p:cNvSpPr txBox="1"/>
          <p:nvPr>
            <p:ph idx="8" type="title"/>
          </p:nvPr>
        </p:nvSpPr>
        <p:spPr>
          <a:xfrm>
            <a:off x="6788078" y="2043908"/>
            <a:ext cx="13998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  <a:defRPr b="0" i="0" sz="5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1" name="Google Shape;301;p28"/>
          <p:cNvSpPr txBox="1"/>
          <p:nvPr>
            <p:ph idx="9" type="title"/>
          </p:nvPr>
        </p:nvSpPr>
        <p:spPr>
          <a:xfrm>
            <a:off x="6956964" y="2446000"/>
            <a:ext cx="16572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údo_Texto, Imagem e Mobile">
  <p:cSld name="1_Conteúdo_Texto, Imagem e Mobile">
    <p:bg>
      <p:bgPr>
        <a:solidFill>
          <a:schemeClr val="lt1"/>
        </a:solid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7366" y="4416109"/>
            <a:ext cx="762810" cy="35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02014" y="3955921"/>
            <a:ext cx="547697" cy="2614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05" name="Google Shape;305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8564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94128" y="4059700"/>
            <a:ext cx="531787" cy="46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26280" y="809165"/>
            <a:ext cx="592067" cy="282578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2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09" name="Google Shape;309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29"/>
          <p:cNvSpPr txBox="1"/>
          <p:nvPr>
            <p:ph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12" name="Google Shape;312;p29"/>
          <p:cNvSpPr txBox="1"/>
          <p:nvPr>
            <p:ph idx="2" type="title"/>
          </p:nvPr>
        </p:nvSpPr>
        <p:spPr>
          <a:xfrm>
            <a:off x="625709" y="1196606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3" name="Google Shape;313;p29"/>
          <p:cNvSpPr txBox="1"/>
          <p:nvPr>
            <p:ph idx="3" type="title"/>
          </p:nvPr>
        </p:nvSpPr>
        <p:spPr>
          <a:xfrm>
            <a:off x="584043" y="1471592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4" name="Google Shape;314;p29"/>
          <p:cNvSpPr txBox="1"/>
          <p:nvPr>
            <p:ph idx="4" type="title"/>
          </p:nvPr>
        </p:nvSpPr>
        <p:spPr>
          <a:xfrm>
            <a:off x="625661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5" name="Google Shape;315;p29"/>
          <p:cNvSpPr txBox="1"/>
          <p:nvPr>
            <p:ph idx="5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6" name="Google Shape;316;p29"/>
          <p:cNvSpPr txBox="1"/>
          <p:nvPr>
            <p:ph idx="6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7" name="Google Shape;317;p29"/>
          <p:cNvSpPr txBox="1"/>
          <p:nvPr>
            <p:ph idx="7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8" name="Google Shape;318;p29"/>
          <p:cNvSpPr txBox="1"/>
          <p:nvPr>
            <p:ph idx="8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9" name="Google Shape;319;p29"/>
          <p:cNvSpPr txBox="1"/>
          <p:nvPr>
            <p:ph idx="9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0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22" name="Google Shape;32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08878" y="607334"/>
            <a:ext cx="326243" cy="4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0"/>
          <p:cNvSpPr txBox="1"/>
          <p:nvPr>
            <p:ph type="title"/>
          </p:nvPr>
        </p:nvSpPr>
        <p:spPr>
          <a:xfrm>
            <a:off x="625703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5" name="Google Shape;325;p30"/>
          <p:cNvSpPr txBox="1"/>
          <p:nvPr>
            <p:ph idx="2" type="title"/>
          </p:nvPr>
        </p:nvSpPr>
        <p:spPr>
          <a:xfrm>
            <a:off x="584041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6" name="Google Shape;326;p30"/>
          <p:cNvSpPr txBox="1"/>
          <p:nvPr>
            <p:ph idx="3" type="title"/>
          </p:nvPr>
        </p:nvSpPr>
        <p:spPr>
          <a:xfrm>
            <a:off x="625703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7" name="Google Shape;327;p30"/>
          <p:cNvSpPr txBox="1"/>
          <p:nvPr>
            <p:ph idx="4" type="title"/>
          </p:nvPr>
        </p:nvSpPr>
        <p:spPr>
          <a:xfrm>
            <a:off x="584041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8" name="Google Shape;328;p30"/>
          <p:cNvSpPr txBox="1"/>
          <p:nvPr>
            <p:ph idx="5" type="title"/>
          </p:nvPr>
        </p:nvSpPr>
        <p:spPr>
          <a:xfrm>
            <a:off x="7091296" y="1196602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9" name="Google Shape;329;p30"/>
          <p:cNvSpPr txBox="1"/>
          <p:nvPr>
            <p:ph idx="6" type="title"/>
          </p:nvPr>
        </p:nvSpPr>
        <p:spPr>
          <a:xfrm>
            <a:off x="7091295" y="1471590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0" name="Google Shape;330;p30"/>
          <p:cNvSpPr txBox="1"/>
          <p:nvPr>
            <p:ph idx="7" type="title"/>
          </p:nvPr>
        </p:nvSpPr>
        <p:spPr>
          <a:xfrm>
            <a:off x="7091296" y="2994229"/>
            <a:ext cx="14394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1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1" name="Google Shape;331;p30"/>
          <p:cNvSpPr txBox="1"/>
          <p:nvPr>
            <p:ph idx="8" type="title"/>
          </p:nvPr>
        </p:nvSpPr>
        <p:spPr>
          <a:xfrm>
            <a:off x="7091295" y="3269217"/>
            <a:ext cx="1481100" cy="12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00"/>
              <a:buFont typeface="Tahoma"/>
              <a:buNone/>
              <a:defRPr b="0" i="0" sz="8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2" name="Google Shape;332;p30"/>
          <p:cNvSpPr txBox="1"/>
          <p:nvPr>
            <p:ph idx="9" type="title"/>
          </p:nvPr>
        </p:nvSpPr>
        <p:spPr>
          <a:xfrm>
            <a:off x="772962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500"/>
              <a:buFont typeface="Tahoma"/>
              <a:buNone/>
              <a:defRPr b="1" i="0" sz="15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Tahoma"/>
              <a:buNone/>
              <a:defRPr b="0" i="0" sz="5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Roxo)" showMasterSp="0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2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35" name="Google Shape;33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36" name="Google Shape;33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2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0" name="Google Shape;340;p32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1" name="Google Shape;341;p32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 (Cinza)" showMasterSp="0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44" name="Google Shape;34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&#10;&#10;Description automatically generated" id="345" name="Google Shape;345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278" y="950768"/>
            <a:ext cx="221427" cy="264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572000" y="926275"/>
            <a:ext cx="4226594" cy="3698267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3"/>
          <p:cNvSpPr txBox="1"/>
          <p:nvPr>
            <p:ph type="title"/>
          </p:nvPr>
        </p:nvSpPr>
        <p:spPr>
          <a:xfrm>
            <a:off x="772962" y="796959"/>
            <a:ext cx="3393300" cy="13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"/>
              <a:buFont typeface="Arial"/>
              <a:buNone/>
              <a:defRPr b="0" i="0" sz="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9" name="Google Shape;349;p33"/>
          <p:cNvSpPr txBox="1"/>
          <p:nvPr>
            <p:ph idx="2" type="title"/>
          </p:nvPr>
        </p:nvSpPr>
        <p:spPr>
          <a:xfrm>
            <a:off x="772961" y="2504708"/>
            <a:ext cx="2905200" cy="5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Tahoma"/>
              <a:buNone/>
              <a:defRPr b="1" i="0" sz="17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0" name="Google Shape;350;p33"/>
          <p:cNvSpPr txBox="1"/>
          <p:nvPr>
            <p:ph idx="3" type="title"/>
          </p:nvPr>
        </p:nvSpPr>
        <p:spPr>
          <a:xfrm>
            <a:off x="772962" y="3180328"/>
            <a:ext cx="3393300" cy="14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ahoma"/>
              <a:buNone/>
              <a:defRPr b="0" i="0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g1dd9de58143_0_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g1dd9de58143_0_1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g1dd9de58143_0_195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Google Shape;16;g1dd9de58143_0_19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g1dd9de58143_0_19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g1dd9de58143_0_195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" name="Google Shape;19;g1dd9de58143_0_195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0" name="Google Shape;20;g1dd9de58143_0_195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Azul)" showMasterSp="0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4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3" name="Google Shape;35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34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Roxo)" showMasterSp="0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5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58" name="Google Shape;35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5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Texto e Imagem2 (Cinza)" showMasterSp="0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6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63" name="Google Shape;36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36"/>
          <p:cNvSpPr txBox="1"/>
          <p:nvPr>
            <p:ph idx="1" type="body"/>
          </p:nvPr>
        </p:nvSpPr>
        <p:spPr>
          <a:xfrm>
            <a:off x="1707420" y="1786509"/>
            <a:ext cx="5684400" cy="15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-228600" lvl="0" marL="457200" marR="0" rtl="0" algn="ctr">
              <a:lnSpc>
                <a:spcPct val="111111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1" i="0" sz="3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" showMasterSp="0">
  <p:cSld name="Conteúdo_Especia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7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68" name="Google Shape;36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5638" y="1219784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7"/>
          <p:cNvSpPr/>
          <p:nvPr>
            <p:ph idx="1" type="body"/>
          </p:nvPr>
        </p:nvSpPr>
        <p:spPr>
          <a:xfrm>
            <a:off x="4067619" y="1548245"/>
            <a:ext cx="4119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1" name="Google Shape;371;p37"/>
          <p:cNvSpPr txBox="1"/>
          <p:nvPr>
            <p:ph idx="2" type="body"/>
          </p:nvPr>
        </p:nvSpPr>
        <p:spPr>
          <a:xfrm>
            <a:off x="4465935" y="3001144"/>
            <a:ext cx="37209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72" name="Google Shape;372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2" showMasterSp="0">
  <p:cSld name="Conteúdo_Especial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8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75" name="Google Shape;37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6434" y="1657788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8"/>
          <p:cNvSpPr/>
          <p:nvPr>
            <p:ph idx="1" type="body"/>
          </p:nvPr>
        </p:nvSpPr>
        <p:spPr>
          <a:xfrm>
            <a:off x="888415" y="1986249"/>
            <a:ext cx="50337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379" name="Google Shape;379;p38"/>
          <p:cNvSpPr txBox="1"/>
          <p:nvPr>
            <p:ph idx="2" type="body"/>
          </p:nvPr>
        </p:nvSpPr>
        <p:spPr>
          <a:xfrm>
            <a:off x="1286731" y="3439148"/>
            <a:ext cx="46353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_Especial_3" showMasterSp="0">
  <p:cSld name="Conteúdo_Especial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9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82" name="Google Shape;382;p39"/>
          <p:cNvSpPr/>
          <p:nvPr>
            <p:ph idx="1" type="body"/>
          </p:nvPr>
        </p:nvSpPr>
        <p:spPr>
          <a:xfrm>
            <a:off x="1055905" y="1903122"/>
            <a:ext cx="7503300" cy="1337400"/>
          </a:xfrm>
          <a:prstGeom prst="roundRect">
            <a:avLst>
              <a:gd fmla="val 0" name="adj"/>
            </a:avLst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indent="-228600" lvl="0" marL="457200" marR="0" rtl="0" algn="l">
              <a:lnSpc>
                <a:spcPct val="1075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1" i="0" sz="3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73050" lvl="2" marL="1371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73050" lvl="3" marL="1828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73050" lvl="4" marL="22860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73050" lvl="5" marL="27432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73050" lvl="6" marL="3200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73050" lvl="7" marL="36576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73050" lvl="8" marL="41148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383" name="Google Shape;38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0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0" name="Google Shape;390;p4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40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92" name="Google Shape;392;p40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93" name="Google Shape;393;p40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g1dc8181b9a8_0_2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396" name="Google Shape;396;g1dc8181b9a8_0_2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g1dc8181b9a8_0_263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8" name="Google Shape;398;g1dc8181b9a8_0_26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g1dc8181b9a8_0_2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g1dc8181b9a8_0_26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1" name="Google Shape;401;g1dc8181b9a8_0_263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2" name="Google Shape;402;g1dc8181b9a8_0_263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g1dd9de58143_0_1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23" name="Google Shape;23;g1dd9de58143_0_1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g1dd9de58143_0_168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" name="Google Shape;25;g1dd9de58143_0_16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g1dd9de58143_0_16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g1dd9de58143_0_16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g1dd9de58143_0_168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" name="Google Shape;29;g1dd9de58143_0_168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g1dd9de58143_0_1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g1dd9de58143_0_1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g1dd9de58143_0_18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g1dd9de58143_0_186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" name="Google Shape;35;g1dd9de58143_0_18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g1dd9de58143_0_186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7" name="Google Shape;37;g1dd9de58143_0_186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8" name="Google Shape;38;g1dd9de58143_0_186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g1dd9de58143_0_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g1dd9de58143_0_1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42" name="Google Shape;42;g1dd9de58143_0_1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g1dd9de58143_0_15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4" name="Google Shape;44;g1dd9de58143_0_15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g1dd9de58143_0_15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Google Shape;46;g1dd9de58143_0_15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Google Shape;47;g1dd9de58143_0_15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g1dd9de58143_0_1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g1dd9de58143_0_1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dd9de58143_0_1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g1dd9de58143_0_177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3" name="Google Shape;53;g1dd9de58143_0_1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g1dd9de58143_0_17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g1dd9de58143_0_177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g1dd9de58143_0_177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g1dd9de58143_0_2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g1dd9de58143_0_20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1dd9de58143_0_204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" name="Google Shape;61;g1dd9de58143_0_20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1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1dd9de58143_0_20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g1dd9de58143_0_204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Google Shape;64;g1dd9de58143_0_204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5" name="Google Shape;65;g1dd9de58143_0_204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6" Type="http://schemas.openxmlformats.org/officeDocument/2006/relationships/theme" Target="../theme/theme5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0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26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44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46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31" Type="http://schemas.openxmlformats.org/officeDocument/2006/relationships/theme" Target="../theme/theme2.xml"/><Relationship Id="rId30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3"/>
          <p:cNvSpPr txBox="1"/>
          <p:nvPr>
            <p:ph idx="12" type="sldNum"/>
          </p:nvPr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</p:sldLayoutIdLst>
  <p:transition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5.png"/><Relationship Id="rId4" Type="http://schemas.openxmlformats.org/officeDocument/2006/relationships/image" Target="../media/image8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4.png"/><Relationship Id="rId4" Type="http://schemas.openxmlformats.org/officeDocument/2006/relationships/hyperlink" Target="http://drive.google.com/file/d/11_nuU7-BGNo0vzIjyEB-VQuUEu7Tus-E/view" TargetMode="External"/><Relationship Id="rId5" Type="http://schemas.openxmlformats.org/officeDocument/2006/relationships/image" Target="../media/image9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4.png"/><Relationship Id="rId4" Type="http://schemas.openxmlformats.org/officeDocument/2006/relationships/image" Target="../media/image100.png"/><Relationship Id="rId5" Type="http://schemas.openxmlformats.org/officeDocument/2006/relationships/image" Target="../media/image92.png"/><Relationship Id="rId6" Type="http://schemas.openxmlformats.org/officeDocument/2006/relationships/image" Target="../media/image9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4.png"/><Relationship Id="rId4" Type="http://schemas.openxmlformats.org/officeDocument/2006/relationships/image" Target="../media/image10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drive.google.com/file/d/134Qqv_EQvM77h-0CKTZip26ineLWPx-e/view" TargetMode="External"/><Relationship Id="rId4" Type="http://schemas.openxmlformats.org/officeDocument/2006/relationships/image" Target="../media/image10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4.png"/><Relationship Id="rId4" Type="http://schemas.openxmlformats.org/officeDocument/2006/relationships/image" Target="../media/image10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9.jpg"/><Relationship Id="rId4" Type="http://schemas.openxmlformats.org/officeDocument/2006/relationships/image" Target="../media/image80.png"/><Relationship Id="rId5" Type="http://schemas.openxmlformats.org/officeDocument/2006/relationships/image" Target="../media/image78.png"/><Relationship Id="rId6" Type="http://schemas.openxmlformats.org/officeDocument/2006/relationships/image" Target="../media/image7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4.png"/><Relationship Id="rId4" Type="http://schemas.openxmlformats.org/officeDocument/2006/relationships/hyperlink" Target="http://drive.google.com/file/d/1GZVX3ujrOGgjVdQ05a7EY3RmKeaF4Qbb/view" TargetMode="External"/><Relationship Id="rId5" Type="http://schemas.openxmlformats.org/officeDocument/2006/relationships/image" Target="../media/image9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"/>
          <p:cNvSpPr txBox="1"/>
          <p:nvPr/>
        </p:nvSpPr>
        <p:spPr>
          <a:xfrm>
            <a:off x="5226838" y="1823844"/>
            <a:ext cx="3590420" cy="166582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Bom Dia!</a:t>
            </a:r>
            <a:endParaRPr/>
          </a:p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Continuem conosco…</a:t>
            </a:r>
            <a:endParaRPr/>
          </a:p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Iniciaremos as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10:05hs</a:t>
            </a:r>
            <a:endParaRPr b="1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8" name="Google Shape;40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8070" y="275955"/>
            <a:ext cx="861188" cy="252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9922" y="250265"/>
            <a:ext cx="326995" cy="2564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0" name="Google Shape;410;p1"/>
          <p:cNvCxnSpPr/>
          <p:nvPr/>
        </p:nvCxnSpPr>
        <p:spPr>
          <a:xfrm>
            <a:off x="5262084" y="1657710"/>
            <a:ext cx="2362755" cy="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11" name="Google Shape;411;p1"/>
          <p:cNvCxnSpPr/>
          <p:nvPr/>
        </p:nvCxnSpPr>
        <p:spPr>
          <a:xfrm flipH="1" rot="10800000">
            <a:off x="6355066" y="278865"/>
            <a:ext cx="585261" cy="1378845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12" name="Google Shape;412;p1"/>
          <p:cNvCxnSpPr/>
          <p:nvPr/>
        </p:nvCxnSpPr>
        <p:spPr>
          <a:xfrm flipH="1" rot="10800000">
            <a:off x="6778187" y="278843"/>
            <a:ext cx="163441" cy="385037"/>
          </a:xfrm>
          <a:prstGeom prst="straightConnector1">
            <a:avLst/>
          </a:prstGeom>
          <a:noFill/>
          <a:ln cap="rnd" cmpd="sng" w="635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3" name="Google Shape;413;p1"/>
          <p:cNvCxnSpPr/>
          <p:nvPr/>
        </p:nvCxnSpPr>
        <p:spPr>
          <a:xfrm flipH="1" rot="10800000">
            <a:off x="6753716" y="104529"/>
            <a:ext cx="94375" cy="222271"/>
          </a:xfrm>
          <a:prstGeom prst="straightConnector1">
            <a:avLst/>
          </a:prstGeom>
          <a:noFill/>
          <a:ln cap="rnd" cmpd="sng" w="635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4" name="Google Shape;414;p1"/>
          <p:cNvSpPr/>
          <p:nvPr/>
        </p:nvSpPr>
        <p:spPr>
          <a:xfrm>
            <a:off x="6277152" y="-371092"/>
            <a:ext cx="773036" cy="1550999"/>
          </a:xfrm>
          <a:custGeom>
            <a:rect b="b" l="l" r="r" t="t"/>
            <a:pathLst>
              <a:path extrusionOk="0" h="4136536" w="2061697">
                <a:moveTo>
                  <a:pt x="2061697" y="0"/>
                </a:moveTo>
                <a:lnTo>
                  <a:pt x="353450" y="4024374"/>
                </a:lnTo>
                <a:cubicBezTo>
                  <a:pt x="313740" y="4117924"/>
                  <a:pt x="205713" y="4161570"/>
                  <a:pt x="112163" y="4121861"/>
                </a:cubicBezTo>
                <a:cubicBezTo>
                  <a:pt x="18613" y="4082151"/>
                  <a:pt x="-25033" y="3974124"/>
                  <a:pt x="14677" y="3880574"/>
                </a:cubicBezTo>
                <a:lnTo>
                  <a:pt x="1661883" y="0"/>
                </a:lnTo>
              </a:path>
            </a:pathLst>
          </a:cu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415" name="Google Shape;415;p1"/>
          <p:cNvCxnSpPr/>
          <p:nvPr/>
        </p:nvCxnSpPr>
        <p:spPr>
          <a:xfrm flipH="1" rot="10800000">
            <a:off x="4848242" y="4032485"/>
            <a:ext cx="537455" cy="1253537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16" name="Google Shape;416;p1"/>
          <p:cNvCxnSpPr/>
          <p:nvPr/>
        </p:nvCxnSpPr>
        <p:spPr>
          <a:xfrm flipH="1" rot="10800000">
            <a:off x="4982045" y="4155043"/>
            <a:ext cx="212710" cy="501235"/>
          </a:xfrm>
          <a:prstGeom prst="straightConnector1">
            <a:avLst/>
          </a:prstGeom>
          <a:noFill/>
          <a:ln cap="rnd" cmpd="sng" w="635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7" name="Google Shape;417;p1"/>
          <p:cNvSpPr/>
          <p:nvPr/>
        </p:nvSpPr>
        <p:spPr>
          <a:xfrm>
            <a:off x="4958184" y="4236824"/>
            <a:ext cx="598388" cy="1049198"/>
          </a:xfrm>
          <a:custGeom>
            <a:rect b="b" l="l" r="r" t="t"/>
            <a:pathLst>
              <a:path extrusionOk="0" h="2798225" w="1595908">
                <a:moveTo>
                  <a:pt x="0" y="2798225"/>
                </a:moveTo>
                <a:lnTo>
                  <a:pt x="1124242" y="149676"/>
                </a:lnTo>
                <a:cubicBezTo>
                  <a:pt x="1163985" y="56047"/>
                  <a:pt x="1255011" y="-122"/>
                  <a:pt x="1350706" y="0"/>
                </a:cubicBezTo>
                <a:cubicBezTo>
                  <a:pt x="1382605" y="41"/>
                  <a:pt x="1415022" y="6336"/>
                  <a:pt x="1446232" y="19584"/>
                </a:cubicBezTo>
                <a:lnTo>
                  <a:pt x="1446232" y="19585"/>
                </a:lnTo>
                <a:cubicBezTo>
                  <a:pt x="1571070" y="72576"/>
                  <a:pt x="1629315" y="216736"/>
                  <a:pt x="1576324" y="341575"/>
                </a:cubicBezTo>
                <a:lnTo>
                  <a:pt x="533537" y="2798225"/>
                </a:lnTo>
              </a:path>
            </a:pathLst>
          </a:cu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18" name="Google Shape;418;p1"/>
          <p:cNvSpPr/>
          <p:nvPr/>
        </p:nvSpPr>
        <p:spPr>
          <a:xfrm>
            <a:off x="343143" y="3882440"/>
            <a:ext cx="4572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Apresentação: </a:t>
            </a:r>
            <a:r>
              <a:rPr b="1" i="0" lang="pt-BR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Gabriel Nicacio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Apoio: </a:t>
            </a:r>
            <a:r>
              <a:rPr b="1" i="0" lang="pt-BR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Thiago Prado</a:t>
            </a:r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dfda6f3541_0_29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Cadastro de imóveis e complemento de imóveis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11" name="Google Shape;511;g1dfda6f3541_0_29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12" name="Google Shape;512;g1dfda6f3541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g1dfda6f3541_0_29"/>
          <p:cNvSpPr txBox="1"/>
          <p:nvPr/>
        </p:nvSpPr>
        <p:spPr>
          <a:xfrm>
            <a:off x="627975" y="1024225"/>
            <a:ext cx="6833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Cadastro do Imóveis</a:t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○"/>
            </a:pPr>
            <a:r>
              <a:rPr b="0" i="0" lang="pt-BR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possível cadastrar apenas um imovel por filial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Versionamento de Imovel, caso tenha ajustes no tipo de exploração, poderá criar a versão 2 do imóvel para a mesma filial.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Exploração individual, a porcentagem será de 100%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caso de exploração não individual, a porcentagem desse primeiro declarante não poderá ser de 100%</a:t>
            </a:r>
            <a:r>
              <a:rPr lang="pt-BR"/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Complemento de </a:t>
            </a:r>
            <a:r>
              <a:rPr b="1" i="0" lang="pt-BR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Imóveis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quando tiver uma empresa com mais de um CAFIR, como no cadastro principal somente pode ser informado um, pode ser criado um complemento de imóvel assim é possível informar outro número de CAFIR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1dfe176f882_0_8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Cadastro de imóveis e complemento de imóveis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19" name="Google Shape;519;g1dfe176f882_0_8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20" name="Google Shape;520;g1dfe176f882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g1dfe176f882_0_8"/>
          <p:cNvSpPr txBox="1"/>
          <p:nvPr/>
        </p:nvSpPr>
        <p:spPr>
          <a:xfrm>
            <a:off x="74775" y="1315800"/>
            <a:ext cx="2489400" cy="10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</a:rPr>
              <a:t>Cadastros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Char char="-"/>
            </a:pP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Cadastro de imóveis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Tahoma"/>
              <a:buChar char="-"/>
            </a:pP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Complemento de imóveis</a:t>
            </a:r>
            <a:endParaRPr b="0" i="0" sz="10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67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Tahoma"/>
              <a:buChar char="-"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Versionamento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Char char="-"/>
            </a:pP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Alterando tipo de Exploração 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2" name="Google Shape;522;g1dfe176f882_0_8" title="Cadastro de imóveis e complemento de imóveis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9875" y="816175"/>
            <a:ext cx="6561151" cy="402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1dd8168d058_0_1126"/>
          <p:cNvSpPr txBox="1"/>
          <p:nvPr>
            <p:ph type="title"/>
          </p:nvPr>
        </p:nvSpPr>
        <p:spPr>
          <a:xfrm>
            <a:off x="1079075" y="2614675"/>
            <a:ext cx="64344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Movimentações Financeiras</a:t>
            </a:r>
            <a:endParaRPr/>
          </a:p>
        </p:txBody>
      </p:sp>
      <p:sp>
        <p:nvSpPr>
          <p:cNvPr id="528" name="Google Shape;528;g1dd8168d058_0_1126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04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1dfda6f3541_0_38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Movimentações Financeiras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34" name="Google Shape;534;g1dfda6f3541_0_38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35" name="Google Shape;535;g1dfda6f3541_0_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g1dfda6f3541_0_38"/>
          <p:cNvSpPr txBox="1"/>
          <p:nvPr/>
        </p:nvSpPr>
        <p:spPr>
          <a:xfrm>
            <a:off x="627975" y="1024225"/>
            <a:ext cx="3468900" cy="43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Movimentações </a:t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Char char="○"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Todas as movimentações que forem realizadas nos bancos cadastrados para o </a:t>
            </a:r>
            <a:r>
              <a:rPr b="1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LCDPR</a:t>
            </a: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‘</a:t>
            </a:r>
            <a:r>
              <a:rPr b="0" i="0" lang="pt-BR" sz="10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Titularidade = Própria’</a:t>
            </a: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e possuir uma natureza financeira que 'Gera LCDPR ?' = 'Sim , será impressa no bloco </a:t>
            </a:r>
            <a:r>
              <a:rPr b="1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'Q',</a:t>
            </a: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de movimentação.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00"/>
              <a:buFont typeface="Roboto"/>
              <a:buChar char="○"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Se a movimentação possuir uma natureza financeira que 'Gera LCDPR ?' = 'Sim', mas a conta não for selecionada no extrator, será apresentada como </a:t>
            </a:r>
            <a:r>
              <a:rPr b="1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'Numerário em Trânsito' (código '999').</a:t>
            </a:r>
            <a:endParaRPr b="1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00"/>
              <a:buFont typeface="Tahoma"/>
              <a:buChar char="○"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São levados para o arquivo o CPF/CNPJ dos clientes/fornecedores que os movimentos são realizados, caso seja feito o movimento direto pela movimentação bancária(FINA100) importante preencher os campos ID contribuinte (E5_CGC), para assim ser levado para o LCDPR a informação.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7" name="Google Shape;537;g1dfda6f3541_0_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7075" y="1551550"/>
            <a:ext cx="2895600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g1dfda6f3541_0_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37075" y="2650100"/>
            <a:ext cx="28956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g1dfda6f3541_0_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7138" y="3614025"/>
            <a:ext cx="1895475" cy="73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1dfe176f882_0_36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Movimentações Financeiras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45" name="Google Shape;545;g1dfe176f882_0_36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46" name="Google Shape;546;g1dfe176f882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g1dfe176f882_0_36"/>
          <p:cNvSpPr txBox="1"/>
          <p:nvPr/>
        </p:nvSpPr>
        <p:spPr>
          <a:xfrm>
            <a:off x="627975" y="1024225"/>
            <a:ext cx="71322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Parâmetros</a:t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00"/>
              <a:buFont typeface="Roboto"/>
              <a:buChar char="●"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MV_LCDPRRA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Conteúdo D ou C: 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 = Digitação, títulos do tipo RA serão incluídos no arquivo LCDPR no momento de digitação. Saldo de RA que tenha sido compensado será exibido como saldo constando ainda no RA.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 = Compensação, títulos do tipo RA serão incluídos no arquivo LCDPR no momento de Compensação.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00"/>
              <a:buFont typeface="Roboto"/>
              <a:buChar char="●"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MV_LCDPRPA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Conteúdo D ou C: 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 = Digitação, títulos do tipo PA serão incluídos no arquivo LCDPR no momento de digitação. Saldo de PA que tenha sido compensado será exibido como saldo constando ainda no PA.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 = Compensação, títulos do tipo PA serão incluídos no arquivo LCDPR no momento de Compensação.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pt-BR" sz="1000" u="none" cap="none" strike="noStrike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1dd9de58143_0_72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Extrator FINA820</a:t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</p:txBody>
      </p:sp>
      <p:sp>
        <p:nvSpPr>
          <p:cNvPr id="553" name="Google Shape;553;g1dd9de58143_0_728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05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1dfda6f3541_0_52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Extrator FINA820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59" name="Google Shape;559;g1dfda6f3541_0_52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60" name="Google Shape;560;g1dfda6f3541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g1dfda6f3541_0_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86575" y="943350"/>
            <a:ext cx="4694925" cy="3474975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g1dfda6f3541_0_52"/>
          <p:cNvSpPr txBox="1"/>
          <p:nvPr/>
        </p:nvSpPr>
        <p:spPr>
          <a:xfrm>
            <a:off x="366325" y="1143825"/>
            <a:ext cx="3588600" cy="29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Objetivo </a:t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○"/>
            </a:pPr>
            <a:r>
              <a:rPr b="0" i="0" lang="pt-B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Objetivo principal do Wizard é possibilitar ao operador a geração do arquivo do Livro Caixa Digital do Produtor Rural de acordo com a parametrização por ele definida.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1ff49d45a5e_1_0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pt-BR"/>
              <a:t>Processo da geração do extrator</a:t>
            </a:r>
            <a:endParaRPr/>
          </a:p>
        </p:txBody>
      </p:sp>
      <p:pic>
        <p:nvPicPr>
          <p:cNvPr id="568" name="Google Shape;568;g1ff49d45a5e_1_0" title="Extrator FINA820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39500"/>
            <a:ext cx="8791401" cy="435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1dfe176f882_0_59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Extrator FINA820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574" name="Google Shape;574;g1dfe176f882_0_59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75" name="Google Shape;575;g1dfe176f882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g1dfe176f882_0_59"/>
          <p:cNvSpPr txBox="1"/>
          <p:nvPr/>
        </p:nvSpPr>
        <p:spPr>
          <a:xfrm>
            <a:off x="254175" y="816175"/>
            <a:ext cx="8672100" cy="40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Char char="●"/>
            </a:pPr>
            <a:r>
              <a:rPr b="1" i="0" lang="pt-BR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Arquivo Gerado  </a:t>
            </a:r>
            <a:endParaRPr b="1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0000 - Abertura do arquivo digital e identificação da pessoa física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0010 - Parâmetro de tributação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0030 - Dados cadastrais do produtor rural pessoa física com endereço, telefone, e-mail etc.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0040 - Cadastro dos imóveis rurais com nome do imóvel, endereço completo, CAFIR, CAEPF, tipo de exploração e participação do declarante.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0045 - Cadastro de terceiros com identificação pelo nome e CPF, tipo e percentual de participação no imóvel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0050 - Cadastro das contas bancárias do produtor rural com informações referentes ao banco e dados de cada conta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Q100 - Demonstrativo do Resultado da Atividade Rural com os lançamentos propriamente ditos. Cada lançamento estará sempre associado a um imóvel rural.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Q200 - Resumo Mensal do Demonstrativo do Resultado da Atividade Rural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 ( Bloco nove ) - Fechamento do arquivo com identificação do contador.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Char char="○"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Registro 9999 - Identificação do Contador e Encerramento do Arquivo Digital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7" name="Google Shape;577;g1dfe176f882_0_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4175" y="3278850"/>
            <a:ext cx="8672100" cy="183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1dfda6f3541_0_46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Tira-Dúvidas</a:t>
            </a:r>
            <a:endParaRPr/>
          </a:p>
        </p:txBody>
      </p:sp>
      <p:sp>
        <p:nvSpPr>
          <p:cNvPr id="583" name="Google Shape;583;g1dfda6f3541_0_46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06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" y="335"/>
            <a:ext cx="9143405" cy="5143165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2"/>
          <p:cNvSpPr/>
          <p:nvPr/>
        </p:nvSpPr>
        <p:spPr>
          <a:xfrm rot="10800000">
            <a:off x="595" y="339093"/>
            <a:ext cx="9144000" cy="5141900"/>
          </a:xfrm>
          <a:prstGeom prst="rect">
            <a:avLst/>
          </a:prstGeom>
          <a:gradFill>
            <a:gsLst>
              <a:gs pos="0">
                <a:srgbClr val="000000">
                  <a:alpha val="60784"/>
                </a:srgbClr>
              </a:gs>
              <a:gs pos="5700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</a:gsLst>
            <a:lin ang="6600000" scaled="0"/>
          </a:gra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8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25" name="Google Shape;425;p2"/>
          <p:cNvSpPr txBox="1"/>
          <p:nvPr/>
        </p:nvSpPr>
        <p:spPr>
          <a:xfrm>
            <a:off x="983377" y="4659084"/>
            <a:ext cx="384836" cy="196187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05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Maio</a:t>
            </a:r>
            <a:endParaRPr b="0" i="0" sz="52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2"/>
          <p:cNvSpPr txBox="1"/>
          <p:nvPr/>
        </p:nvSpPr>
        <p:spPr>
          <a:xfrm>
            <a:off x="1132316" y="677309"/>
            <a:ext cx="5644795" cy="2078241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200" u="none" cap="none" strike="noStrik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Hoje falaremos sobre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Livro Caixa Digital do Produtor Rural</a:t>
            </a:r>
            <a:endParaRPr b="0" i="0" sz="525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"/>
          <p:cNvSpPr txBox="1"/>
          <p:nvPr/>
        </p:nvSpPr>
        <p:spPr>
          <a:xfrm>
            <a:off x="297503" y="3870466"/>
            <a:ext cx="2797910" cy="403937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Apresentação: </a:t>
            </a:r>
            <a:r>
              <a:rPr b="1" i="0" lang="pt-BR" sz="12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Gabriel Nicacio</a:t>
            </a:r>
            <a:br>
              <a:rPr b="1" i="0" lang="pt-BR" sz="12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pt-B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Apoio: </a:t>
            </a:r>
            <a:r>
              <a:rPr b="1" i="0" lang="pt-BR" sz="1200" u="none" cap="none" strike="noStrik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Thiago Prado</a:t>
            </a:r>
            <a:endParaRPr/>
          </a:p>
        </p:txBody>
      </p:sp>
      <p:pic>
        <p:nvPicPr>
          <p:cNvPr id="428" name="Google Shape;42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6300" y="4674395"/>
            <a:ext cx="132294" cy="136876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2"/>
          <p:cNvSpPr txBox="1"/>
          <p:nvPr/>
        </p:nvSpPr>
        <p:spPr>
          <a:xfrm>
            <a:off x="551626" y="4659084"/>
            <a:ext cx="490575" cy="196187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05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2024/</a:t>
            </a:r>
            <a:endParaRPr b="0" i="0" sz="525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0" name="Google Shape;430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935" y="3952296"/>
            <a:ext cx="88836" cy="175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218" y="3952296"/>
            <a:ext cx="88836" cy="175652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2"/>
          <p:cNvSpPr/>
          <p:nvPr/>
        </p:nvSpPr>
        <p:spPr>
          <a:xfrm rot="-4020000">
            <a:off x="7276211" y="5278109"/>
            <a:ext cx="1492348" cy="164858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3" name="Google Shape;433;p2"/>
          <p:cNvSpPr/>
          <p:nvPr/>
        </p:nvSpPr>
        <p:spPr>
          <a:xfrm rot="-4020000">
            <a:off x="-615010" y="2054875"/>
            <a:ext cx="1492348" cy="164858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0ADBE3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434" name="Google Shape;434;p2"/>
          <p:cNvCxnSpPr/>
          <p:nvPr/>
        </p:nvCxnSpPr>
        <p:spPr>
          <a:xfrm flipH="1" rot="10800000">
            <a:off x="9205717" y="-466330"/>
            <a:ext cx="1061952" cy="2501802"/>
          </a:xfrm>
          <a:prstGeom prst="straightConnector1">
            <a:avLst/>
          </a:prstGeom>
          <a:noFill/>
          <a:ln cap="rnd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35" name="Google Shape;435;p2"/>
          <p:cNvCxnSpPr/>
          <p:nvPr/>
        </p:nvCxnSpPr>
        <p:spPr>
          <a:xfrm flipH="1" rot="10800000">
            <a:off x="-210688" y="1131156"/>
            <a:ext cx="1016382" cy="2394446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6" name="Google Shape;436;p2"/>
          <p:cNvSpPr/>
          <p:nvPr/>
        </p:nvSpPr>
        <p:spPr>
          <a:xfrm rot="-4020000">
            <a:off x="-509420" y="3828877"/>
            <a:ext cx="567431" cy="62684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37" name="Google Shape;437;p2"/>
          <p:cNvSpPr/>
          <p:nvPr/>
        </p:nvSpPr>
        <p:spPr>
          <a:xfrm rot="-4020000">
            <a:off x="7343093" y="1798553"/>
            <a:ext cx="3363837" cy="239954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75" u="none" cap="none" strike="noStrike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438" name="Google Shape;438;p2"/>
          <p:cNvCxnSpPr/>
          <p:nvPr/>
        </p:nvCxnSpPr>
        <p:spPr>
          <a:xfrm flipH="1" rot="10800000">
            <a:off x="1176734" y="-1465604"/>
            <a:ext cx="728439" cy="1716095"/>
          </a:xfrm>
          <a:prstGeom prst="straightConnector1">
            <a:avLst/>
          </a:prstGeom>
          <a:noFill/>
          <a:ln cap="rnd" cmpd="sng" w="1905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439" name="Google Shape;439;p2"/>
          <p:cNvCxnSpPr/>
          <p:nvPr/>
        </p:nvCxnSpPr>
        <p:spPr>
          <a:xfrm flipH="1" rot="10800000">
            <a:off x="7111349" y="4102389"/>
            <a:ext cx="728439" cy="1716095"/>
          </a:xfrm>
          <a:prstGeom prst="straightConnector1">
            <a:avLst/>
          </a:prstGeom>
          <a:noFill/>
          <a:ln cap="rnd" cmpd="sng" w="1016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40" name="Google Shape;440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5050" y="329453"/>
            <a:ext cx="1417093" cy="415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0"/>
          <p:cNvSpPr txBox="1"/>
          <p:nvPr>
            <p:ph idx="1" type="body"/>
          </p:nvPr>
        </p:nvSpPr>
        <p:spPr>
          <a:xfrm>
            <a:off x="2431550" y="1370605"/>
            <a:ext cx="3354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None/>
            </a:pPr>
            <a:r>
              <a:rPr lang="pt-BR"/>
              <a:t>Gabriel Nicacio</a:t>
            </a:r>
            <a:endParaRPr/>
          </a:p>
        </p:txBody>
      </p:sp>
      <p:sp>
        <p:nvSpPr>
          <p:cNvPr id="589" name="Google Shape;589;p10"/>
          <p:cNvSpPr txBox="1"/>
          <p:nvPr>
            <p:ph idx="2" type="body"/>
          </p:nvPr>
        </p:nvSpPr>
        <p:spPr>
          <a:xfrm>
            <a:off x="2431550" y="1629018"/>
            <a:ext cx="36996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/>
              <a:t>Equipe de Suporte - Protheus Financeiro</a:t>
            </a:r>
            <a:endParaRPr/>
          </a:p>
        </p:txBody>
      </p:sp>
      <p:sp>
        <p:nvSpPr>
          <p:cNvPr id="590" name="Google Shape;590;p10"/>
          <p:cNvSpPr txBox="1"/>
          <p:nvPr>
            <p:ph idx="4" type="body"/>
          </p:nvPr>
        </p:nvSpPr>
        <p:spPr>
          <a:xfrm>
            <a:off x="2431550" y="2062725"/>
            <a:ext cx="41025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rPr lang="pt-BR" sz="1000"/>
              <a:t>gabriel.nicacio@totvs.com.br</a:t>
            </a:r>
            <a:endParaRPr sz="1000"/>
          </a:p>
          <a:p>
            <a:pPr indent="0" lvl="0" marL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17142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</a:pPr>
            <a:r>
              <a:t/>
            </a:r>
            <a:endParaRPr sz="1000"/>
          </a:p>
        </p:txBody>
      </p:sp>
      <p:pic>
        <p:nvPicPr>
          <p:cNvPr id="591" name="Google Shape;591;p10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5420" l="0" r="0" t="5421"/>
          <a:stretch/>
        </p:blipFill>
        <p:spPr>
          <a:xfrm>
            <a:off x="1316038" y="1438275"/>
            <a:ext cx="733425" cy="735013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dd9de58143_0_152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Agenda de Eventos Tira-Dúvidas</a:t>
            </a:r>
            <a:endParaRPr/>
          </a:p>
        </p:txBody>
      </p:sp>
      <p:pic>
        <p:nvPicPr>
          <p:cNvPr id="446" name="Google Shape;446;g1dd9de58143_0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0025" y="467525"/>
            <a:ext cx="2309880" cy="2309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"/>
          <p:cNvSpPr txBox="1"/>
          <p:nvPr>
            <p:ph idx="1" type="body"/>
          </p:nvPr>
        </p:nvSpPr>
        <p:spPr>
          <a:xfrm>
            <a:off x="772961" y="207497"/>
            <a:ext cx="74679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AGENDA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52" name="Google Shape;452;p3"/>
          <p:cNvCxnSpPr/>
          <p:nvPr/>
        </p:nvCxnSpPr>
        <p:spPr>
          <a:xfrm rot="10800000">
            <a:off x="-1" y="713746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53" name="Google Shape;45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7" y="611309"/>
            <a:ext cx="163899" cy="204873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"/>
          <p:cNvSpPr/>
          <p:nvPr/>
        </p:nvSpPr>
        <p:spPr>
          <a:xfrm>
            <a:off x="1629100" y="1359525"/>
            <a:ext cx="297680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1</a:t>
            </a:r>
          </a:p>
        </p:txBody>
      </p:sp>
      <p:sp>
        <p:nvSpPr>
          <p:cNvPr id="455" name="Google Shape;455;p3"/>
          <p:cNvSpPr/>
          <p:nvPr/>
        </p:nvSpPr>
        <p:spPr>
          <a:xfrm>
            <a:off x="4478060" y="1310507"/>
            <a:ext cx="379811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2</a:t>
            </a:r>
          </a:p>
        </p:txBody>
      </p:sp>
      <p:sp>
        <p:nvSpPr>
          <p:cNvPr id="456" name="Google Shape;456;p3"/>
          <p:cNvSpPr/>
          <p:nvPr/>
        </p:nvSpPr>
        <p:spPr>
          <a:xfrm>
            <a:off x="1958567" y="2262726"/>
            <a:ext cx="379811" cy="49080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3</a:t>
            </a:r>
          </a:p>
        </p:txBody>
      </p:sp>
      <p:sp>
        <p:nvSpPr>
          <p:cNvPr id="457" name="Google Shape;457;p3"/>
          <p:cNvSpPr/>
          <p:nvPr/>
        </p:nvSpPr>
        <p:spPr>
          <a:xfrm>
            <a:off x="4787385" y="2231894"/>
            <a:ext cx="398597" cy="472298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4</a:t>
            </a:r>
          </a:p>
        </p:txBody>
      </p:sp>
      <p:sp>
        <p:nvSpPr>
          <p:cNvPr id="458" name="Google Shape;458;p3"/>
          <p:cNvSpPr/>
          <p:nvPr/>
        </p:nvSpPr>
        <p:spPr>
          <a:xfrm>
            <a:off x="2338380" y="3277831"/>
            <a:ext cx="385528" cy="48125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1"/>
                </a:solidFill>
                <a:latin typeface="Impact"/>
              </a:rPr>
              <a:t>5</a:t>
            </a:r>
          </a:p>
        </p:txBody>
      </p:sp>
      <p:sp>
        <p:nvSpPr>
          <p:cNvPr id="459" name="Google Shape;459;p3"/>
          <p:cNvSpPr txBox="1"/>
          <p:nvPr/>
        </p:nvSpPr>
        <p:spPr>
          <a:xfrm>
            <a:off x="1958574" y="1395025"/>
            <a:ext cx="1980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Introdução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"/>
          <p:cNvSpPr txBox="1"/>
          <p:nvPr/>
        </p:nvSpPr>
        <p:spPr>
          <a:xfrm>
            <a:off x="5012796" y="1389382"/>
            <a:ext cx="186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Cadastros de Naturezas, Bancos e Pessoas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461" name="Google Shape;461;p3"/>
          <p:cNvSpPr txBox="1"/>
          <p:nvPr/>
        </p:nvSpPr>
        <p:spPr>
          <a:xfrm>
            <a:off x="5185974" y="2267950"/>
            <a:ext cx="198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3"/>
          <p:cNvSpPr txBox="1"/>
          <p:nvPr/>
        </p:nvSpPr>
        <p:spPr>
          <a:xfrm>
            <a:off x="2283176" y="2322275"/>
            <a:ext cx="186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Cadastro de imóveis e complemento de imóveis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"/>
          <p:cNvSpPr txBox="1"/>
          <p:nvPr/>
        </p:nvSpPr>
        <p:spPr>
          <a:xfrm>
            <a:off x="2806475" y="3286992"/>
            <a:ext cx="2051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Extrator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"/>
          <p:cNvSpPr txBox="1"/>
          <p:nvPr/>
        </p:nvSpPr>
        <p:spPr>
          <a:xfrm>
            <a:off x="3367304" y="4368769"/>
            <a:ext cx="205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3"/>
          <p:cNvSpPr txBox="1"/>
          <p:nvPr/>
        </p:nvSpPr>
        <p:spPr>
          <a:xfrm>
            <a:off x="5185976" y="2246525"/>
            <a:ext cx="1860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Movimentações Financeiras</a:t>
            </a:r>
            <a:endParaRPr b="1" i="0" sz="8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"/>
          <p:cNvSpPr/>
          <p:nvPr/>
        </p:nvSpPr>
        <p:spPr>
          <a:xfrm>
            <a:off x="5185979" y="3273360"/>
            <a:ext cx="387162" cy="490211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28575">
                  <a:solidFill>
                    <a:srgbClr val="1155CC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FFFF"/>
                </a:solidFill>
                <a:latin typeface="Impact"/>
              </a:rPr>
              <a:t>6</a:t>
            </a:r>
          </a:p>
        </p:txBody>
      </p:sp>
      <p:sp>
        <p:nvSpPr>
          <p:cNvPr id="467" name="Google Shape;467;p3"/>
          <p:cNvSpPr txBox="1"/>
          <p:nvPr/>
        </p:nvSpPr>
        <p:spPr>
          <a:xfrm>
            <a:off x="5728825" y="3286992"/>
            <a:ext cx="2051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pt-BR" sz="8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Tira Dúvidas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1dcb3ce8448_0_143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pt-BR"/>
              <a:t>Qual a Finalidade do LCDPR?</a:t>
            </a:r>
            <a:endParaRPr/>
          </a:p>
        </p:txBody>
      </p:sp>
      <p:sp>
        <p:nvSpPr>
          <p:cNvPr id="473" name="Google Shape;473;g1dcb3ce8448_0_143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01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1dc8181b9a8_0_272"/>
          <p:cNvSpPr txBox="1"/>
          <p:nvPr>
            <p:ph idx="12" type="sldNum"/>
          </p:nvPr>
        </p:nvSpPr>
        <p:spPr>
          <a:xfrm>
            <a:off x="3122961" y="64034"/>
            <a:ext cx="140700" cy="1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79" name="Google Shape;479;g1dc8181b9a8_0_272"/>
          <p:cNvSpPr txBox="1"/>
          <p:nvPr>
            <p:ph idx="1" type="body"/>
          </p:nvPr>
        </p:nvSpPr>
        <p:spPr>
          <a:xfrm>
            <a:off x="772975" y="651375"/>
            <a:ext cx="3741600" cy="44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Tahoma"/>
              <a:buChar char="-"/>
            </a:pPr>
            <a:r>
              <a:rPr b="1" i="0" lang="pt-BR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Livro Caixa Digital Produtor Rural é uma obrigação que visa esclarecer para a Receita o resultado da atividade rural(receitas/despesas), apurado pelas pessoas físicas, quando positivos, integra a base de cálculo do imposto de renda pessoa física devido no ano-calendário.</a:t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t/>
            </a:r>
            <a:endParaRPr b="1" i="0" sz="3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0" name="Google Shape;480;g1dc8181b9a8_0_272"/>
          <p:cNvSpPr txBox="1"/>
          <p:nvPr/>
        </p:nvSpPr>
        <p:spPr>
          <a:xfrm>
            <a:off x="4631601" y="3531705"/>
            <a:ext cx="347210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LCDPR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Livro Caixa Digital de Produtor Rural</a:t>
            </a:r>
            <a:endParaRPr b="0" i="0" sz="1400" u="none" cap="none" strike="noStrike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olheitadeira colhendo imagem gerada por ia do campo de trigo" id="481" name="Google Shape;481;g1dc8181b9a8_0_2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31027" y="990996"/>
            <a:ext cx="3935896" cy="2481074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dcb3ce8448_0_286"/>
          <p:cNvSpPr txBox="1"/>
          <p:nvPr>
            <p:ph type="title"/>
          </p:nvPr>
        </p:nvSpPr>
        <p:spPr>
          <a:xfrm>
            <a:off x="2164675" y="1209801"/>
            <a:ext cx="54693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Cadastros</a:t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87" name="Google Shape;487;g1dcb3ce8448_0_286"/>
          <p:cNvSpPr txBox="1"/>
          <p:nvPr>
            <p:ph idx="2" type="title"/>
          </p:nvPr>
        </p:nvSpPr>
        <p:spPr>
          <a:xfrm>
            <a:off x="1086581" y="248836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pt-BR"/>
              <a:t>Naturezas</a:t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pt-BR"/>
              <a:t>Bancos</a:t>
            </a:r>
            <a:endParaRPr/>
          </a:p>
          <a:p>
            <a:pPr indent="-3111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pt-BR"/>
              <a:t>Pessoas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/>
          </a:p>
        </p:txBody>
      </p:sp>
      <p:sp>
        <p:nvSpPr>
          <p:cNvPr id="488" name="Google Shape;488;g1dcb3ce8448_0_286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02</a:t>
            </a:r>
            <a:endParaRPr/>
          </a:p>
        </p:txBody>
      </p:sp>
      <p:sp>
        <p:nvSpPr>
          <p:cNvPr id="489" name="Google Shape;489;g1dcb3ce8448_0_286"/>
          <p:cNvSpPr txBox="1"/>
          <p:nvPr/>
        </p:nvSpPr>
        <p:spPr>
          <a:xfrm>
            <a:off x="2148750" y="2785125"/>
            <a:ext cx="431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"/>
          <p:cNvSpPr txBox="1"/>
          <p:nvPr>
            <p:ph idx="1" type="body"/>
          </p:nvPr>
        </p:nvSpPr>
        <p:spPr>
          <a:xfrm>
            <a:off x="675650" y="194000"/>
            <a:ext cx="6329400" cy="2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rPr lang="pt-BR"/>
              <a:t>Livro Caixa Digital Produtor Rural - </a:t>
            </a:r>
            <a:r>
              <a:rPr lang="pt-BR" sz="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Cadastros de Naturezas, Bancos e Pessoas</a:t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</a:pPr>
            <a:r>
              <a:t/>
            </a:r>
            <a:endParaRPr/>
          </a:p>
        </p:txBody>
      </p:sp>
      <p:cxnSp>
        <p:nvCxnSpPr>
          <p:cNvPr id="495" name="Google Shape;495;p4"/>
          <p:cNvCxnSpPr/>
          <p:nvPr/>
        </p:nvCxnSpPr>
        <p:spPr>
          <a:xfrm rot="10800000">
            <a:off x="0" y="711464"/>
            <a:ext cx="9144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96" name="Google Shape;4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568" y="606757"/>
            <a:ext cx="163899" cy="209413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4"/>
          <p:cNvSpPr txBox="1"/>
          <p:nvPr/>
        </p:nvSpPr>
        <p:spPr>
          <a:xfrm>
            <a:off x="-1" y="943350"/>
            <a:ext cx="2683565" cy="31239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</a:rPr>
              <a:t>Cadastros</a:t>
            </a:r>
            <a:endParaRPr b="1" i="0" sz="1500" u="none" cap="none" strike="noStrike">
              <a:solidFill>
                <a:srgbClr val="1155CC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Naturezas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b="0" i="0" lang="pt-BR" sz="1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Campo Gera LCDPR 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1651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	1- Sim</a:t>
            </a:r>
            <a:endParaRPr/>
          </a:p>
          <a:p>
            <a:pPr indent="0" lvl="0" marL="1651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	2- Não</a:t>
            </a:r>
            <a:endParaRPr/>
          </a:p>
          <a:p>
            <a:pPr indent="0" lvl="0" marL="1651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	3- </a:t>
            </a:r>
            <a:r>
              <a:rPr b="0" i="0" lang="pt-BR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Apenas variação cambial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Bancos </a:t>
            </a:r>
            <a:endParaRPr b="1" i="0" sz="12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Char char="-"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Titularidade = Própria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Char char="-"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País Conta   = BR 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12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Pessoas</a:t>
            </a: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Char char="-"/>
            </a:pPr>
            <a:r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Importante informar todos os campos</a:t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98" name="Google Shape;498;p4" title="Cadastros de Naturezas, Bancos e Pessoas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04475" y="943350"/>
            <a:ext cx="6509552" cy="396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dfda6f3541_0_20"/>
          <p:cNvSpPr txBox="1"/>
          <p:nvPr>
            <p:ph type="title"/>
          </p:nvPr>
        </p:nvSpPr>
        <p:spPr>
          <a:xfrm>
            <a:off x="2164675" y="1209800"/>
            <a:ext cx="6597300" cy="7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Cadastro de imóveis e complemento de imóveis</a:t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</p:txBody>
      </p:sp>
      <p:sp>
        <p:nvSpPr>
          <p:cNvPr id="504" name="Google Shape;504;g1dfda6f3541_0_20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03</a:t>
            </a:r>
            <a:endParaRPr/>
          </a:p>
        </p:txBody>
      </p:sp>
      <p:sp>
        <p:nvSpPr>
          <p:cNvPr id="505" name="Google Shape;505;g1dfda6f3541_0_20"/>
          <p:cNvSpPr txBox="1"/>
          <p:nvPr/>
        </p:nvSpPr>
        <p:spPr>
          <a:xfrm>
            <a:off x="2111375" y="2813250"/>
            <a:ext cx="431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Introdução_2023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nteúdo_Slide Branco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apas_2023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Separatas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