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Master+xml" PartName="/ppt/slideMasters/slideMaster4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  <Override ContentType="application/vnd.openxmlformats-officedocument.theme+xml" PartName="/ppt/theme/theme5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  <p:sldMasterId id="2147483653" r:id="rId4"/>
    <p:sldMasterId id="2147483656" r:id="rId5"/>
    <p:sldMasterId id="2147483669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</p:sldIdLst>
  <p:sldSz cy="6858000" cx="12192000"/>
  <p:notesSz cx="6858000" cy="9144000"/>
  <p:embeddedFontLst>
    <p:embeddedFont>
      <p:font typeface="Roboto"/>
      <p:regular r:id="rId22"/>
      <p:bold r:id="rId23"/>
      <p:italic r:id="rId24"/>
      <p:boldItalic r:id="rId25"/>
    </p:embeddedFont>
    <p:embeddedFont>
      <p:font typeface="Tahoma"/>
      <p:regular r:id="rId26"/>
      <p:bold r:id="rId2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28" roundtripDataSignature="AMtx7miIdYNqp5eMdLK1ezovKCfwaCPRx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3.xml"/><Relationship Id="rId22" Type="http://schemas.openxmlformats.org/officeDocument/2006/relationships/font" Target="fonts/Roboto-regular.fntdata"/><Relationship Id="rId21" Type="http://schemas.openxmlformats.org/officeDocument/2006/relationships/slide" Target="slides/slide14.xml"/><Relationship Id="rId24" Type="http://schemas.openxmlformats.org/officeDocument/2006/relationships/font" Target="fonts/Roboto-italic.fntdata"/><Relationship Id="rId23" Type="http://schemas.openxmlformats.org/officeDocument/2006/relationships/font" Target="fonts/Roboto-bold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2.xml"/><Relationship Id="rId26" Type="http://schemas.openxmlformats.org/officeDocument/2006/relationships/font" Target="fonts/Tahoma-regular.fntdata"/><Relationship Id="rId25" Type="http://schemas.openxmlformats.org/officeDocument/2006/relationships/font" Target="fonts/Roboto-boldItalic.fntdata"/><Relationship Id="rId28" Type="http://customschemas.google.com/relationships/presentationmetadata" Target="metadata"/><Relationship Id="rId27" Type="http://schemas.openxmlformats.org/officeDocument/2006/relationships/font" Target="fonts/Tahoma-bold.fntdata"/><Relationship Id="rId5" Type="http://schemas.openxmlformats.org/officeDocument/2006/relationships/slideMaster" Target="slideMasters/slideMaster3.xml"/><Relationship Id="rId6" Type="http://schemas.openxmlformats.org/officeDocument/2006/relationships/slideMaster" Target="slideMasters/slideMaster4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11" Type="http://schemas.openxmlformats.org/officeDocument/2006/relationships/slide" Target="slides/slide4.xml"/><Relationship Id="rId10" Type="http://schemas.openxmlformats.org/officeDocument/2006/relationships/slide" Target="slides/slide3.xml"/><Relationship Id="rId13" Type="http://schemas.openxmlformats.org/officeDocument/2006/relationships/slide" Target="slides/slide6.xml"/><Relationship Id="rId12" Type="http://schemas.openxmlformats.org/officeDocument/2006/relationships/slide" Target="slides/slide5.xml"/><Relationship Id="rId15" Type="http://schemas.openxmlformats.org/officeDocument/2006/relationships/slide" Target="slides/slide8.xml"/><Relationship Id="rId14" Type="http://schemas.openxmlformats.org/officeDocument/2006/relationships/slide" Target="slides/slide7.xml"/><Relationship Id="rId17" Type="http://schemas.openxmlformats.org/officeDocument/2006/relationships/slide" Target="slides/slide10.xml"/><Relationship Id="rId16" Type="http://schemas.openxmlformats.org/officeDocument/2006/relationships/slide" Target="slides/slide9.xml"/><Relationship Id="rId19" Type="http://schemas.openxmlformats.org/officeDocument/2006/relationships/slide" Target="slides/slide12.xml"/><Relationship Id="rId18" Type="http://schemas.openxmlformats.org/officeDocument/2006/relationships/slide" Target="slides/slide1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pt-BR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221" name="Google Shape;221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g13696eb0a1a_1_2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1" name="Google Shape;301;g13696eb0a1a_1_2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g13696eb0a1a_1_3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0" name="Google Shape;310;g13696eb0a1a_1_3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2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g13696eb0a1a_1_6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4" name="Google Shape;324;g13696eb0a1a_1_6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5" name="Google Shape;325;g13696eb0a1a_1_6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g13ca02429ef_3_1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3" name="Google Shape;343;g13ca02429ef_3_1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4" name="Google Shape;344;g13ca02429ef_3_1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3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5" name="Google Shape;355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8" name="Google Shape;228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3" name="Google Shape;243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0" name="Google Shape;250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g13c39bb3a75_0_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9" name="Google Shape;259;g13c39bb3a75_0_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8" name="Google Shape;268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g13696eb0a1a_1_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4" name="Google Shape;274;g13696eb0a1a_1_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5" name="Google Shape;275;g13696eb0a1a_1_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5" name="Google Shape;285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3" name="Google Shape;293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jpg"/><Relationship Id="rId3" Type="http://schemas.openxmlformats.org/officeDocument/2006/relationships/image" Target="../media/image9.png"/><Relationship Id="rId4" Type="http://schemas.openxmlformats.org/officeDocument/2006/relationships/image" Target="../media/image1.png"/><Relationship Id="rId5" Type="http://schemas.openxmlformats.org/officeDocument/2006/relationships/image" Target="../media/image16.png"/><Relationship Id="rId6" Type="http://schemas.openxmlformats.org/officeDocument/2006/relationships/image" Target="../media/image13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5.jpg"/><Relationship Id="rId3" Type="http://schemas.openxmlformats.org/officeDocument/2006/relationships/image" Target="../media/image38.png"/><Relationship Id="rId4" Type="http://schemas.openxmlformats.org/officeDocument/2006/relationships/image" Target="../media/image19.png"/><Relationship Id="rId5" Type="http://schemas.openxmlformats.org/officeDocument/2006/relationships/image" Target="../media/image34.png"/><Relationship Id="rId6" Type="http://schemas.openxmlformats.org/officeDocument/2006/relationships/image" Target="../media/image7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6.jpg"/><Relationship Id="rId3" Type="http://schemas.openxmlformats.org/officeDocument/2006/relationships/image" Target="../media/image5.png"/><Relationship Id="rId4" Type="http://schemas.openxmlformats.org/officeDocument/2006/relationships/image" Target="../media/image20.png"/><Relationship Id="rId5" Type="http://schemas.openxmlformats.org/officeDocument/2006/relationships/image" Target="../media/image7.pn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9.jpg"/><Relationship Id="rId3" Type="http://schemas.openxmlformats.org/officeDocument/2006/relationships/image" Target="../media/image41.png"/><Relationship Id="rId4" Type="http://schemas.openxmlformats.org/officeDocument/2006/relationships/image" Target="../media/image16.png"/><Relationship Id="rId5" Type="http://schemas.openxmlformats.org/officeDocument/2006/relationships/image" Target="../media/image13.png"/><Relationship Id="rId6" Type="http://schemas.openxmlformats.org/officeDocument/2006/relationships/image" Target="../media/image40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44.jpg"/><Relationship Id="rId3" Type="http://schemas.openxmlformats.org/officeDocument/2006/relationships/image" Target="../media/image22.png"/><Relationship Id="rId4" Type="http://schemas.openxmlformats.org/officeDocument/2006/relationships/image" Target="../media/image19.png"/><Relationship Id="rId5" Type="http://schemas.openxmlformats.org/officeDocument/2006/relationships/image" Target="../media/image45.png"/><Relationship Id="rId6" Type="http://schemas.openxmlformats.org/officeDocument/2006/relationships/image" Target="../media/image7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6.jpg"/><Relationship Id="rId3" Type="http://schemas.openxmlformats.org/officeDocument/2006/relationships/image" Target="../media/image5.png"/><Relationship Id="rId4" Type="http://schemas.openxmlformats.org/officeDocument/2006/relationships/image" Target="../media/image17.png"/><Relationship Id="rId5" Type="http://schemas.openxmlformats.org/officeDocument/2006/relationships/image" Target="../media/image29.png"/><Relationship Id="rId6" Type="http://schemas.openxmlformats.org/officeDocument/2006/relationships/image" Target="../media/image12.png"/><Relationship Id="rId7" Type="http://schemas.openxmlformats.org/officeDocument/2006/relationships/image" Target="../media/image20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6.jpg"/><Relationship Id="rId3" Type="http://schemas.openxmlformats.org/officeDocument/2006/relationships/image" Target="../media/image5.png"/><Relationship Id="rId4" Type="http://schemas.openxmlformats.org/officeDocument/2006/relationships/image" Target="../media/image2.png"/><Relationship Id="rId5" Type="http://schemas.openxmlformats.org/officeDocument/2006/relationships/image" Target="../media/image17.png"/><Relationship Id="rId6" Type="http://schemas.openxmlformats.org/officeDocument/2006/relationships/image" Target="../media/image14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6.jpg"/><Relationship Id="rId3" Type="http://schemas.openxmlformats.org/officeDocument/2006/relationships/image" Target="../media/image36.png"/><Relationship Id="rId4" Type="http://schemas.openxmlformats.org/officeDocument/2006/relationships/image" Target="../media/image22.png"/><Relationship Id="rId5" Type="http://schemas.openxmlformats.org/officeDocument/2006/relationships/image" Target="../media/image20.pn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6.jpg"/><Relationship Id="rId3" Type="http://schemas.openxmlformats.org/officeDocument/2006/relationships/image" Target="../media/image50.png"/><Relationship Id="rId4" Type="http://schemas.openxmlformats.org/officeDocument/2006/relationships/image" Target="../media/image49.png"/><Relationship Id="rId11" Type="http://schemas.openxmlformats.org/officeDocument/2006/relationships/image" Target="../media/image64.png"/><Relationship Id="rId10" Type="http://schemas.openxmlformats.org/officeDocument/2006/relationships/image" Target="../media/image68.png"/><Relationship Id="rId9" Type="http://schemas.openxmlformats.org/officeDocument/2006/relationships/image" Target="../media/image60.png"/><Relationship Id="rId5" Type="http://schemas.openxmlformats.org/officeDocument/2006/relationships/image" Target="../media/image53.png"/><Relationship Id="rId6" Type="http://schemas.openxmlformats.org/officeDocument/2006/relationships/image" Target="../media/image51.png"/><Relationship Id="rId7" Type="http://schemas.openxmlformats.org/officeDocument/2006/relationships/image" Target="../media/image55.png"/><Relationship Id="rId8" Type="http://schemas.openxmlformats.org/officeDocument/2006/relationships/image" Target="../media/image58.pn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69.png"/><Relationship Id="rId3" Type="http://schemas.openxmlformats.org/officeDocument/2006/relationships/image" Target="../media/image62.pn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Relationship Id="rId3" Type="http://schemas.openxmlformats.org/officeDocument/2006/relationships/image" Target="../media/image7.png"/><Relationship Id="rId4" Type="http://schemas.openxmlformats.org/officeDocument/2006/relationships/image" Target="../media/image2.png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65.jpg"/><Relationship Id="rId3" Type="http://schemas.openxmlformats.org/officeDocument/2006/relationships/image" Target="../media/image61.png"/><Relationship Id="rId4" Type="http://schemas.openxmlformats.org/officeDocument/2006/relationships/image" Target="../media/image67.png"/><Relationship Id="rId5" Type="http://schemas.openxmlformats.org/officeDocument/2006/relationships/image" Target="../media/image74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5.png"/><Relationship Id="rId3" Type="http://schemas.openxmlformats.org/officeDocument/2006/relationships/image" Target="../media/image4.png"/><Relationship Id="rId4" Type="http://schemas.openxmlformats.org/officeDocument/2006/relationships/image" Target="../media/image7.png"/><Relationship Id="rId5" Type="http://schemas.openxmlformats.org/officeDocument/2006/relationships/image" Target="../media/image2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g"/><Relationship Id="rId3" Type="http://schemas.openxmlformats.org/officeDocument/2006/relationships/image" Target="../media/image5.png"/><Relationship Id="rId4" Type="http://schemas.openxmlformats.org/officeDocument/2006/relationships/image" Target="../media/image2.png"/><Relationship Id="rId5" Type="http://schemas.openxmlformats.org/officeDocument/2006/relationships/image" Target="../media/image17.png"/><Relationship Id="rId6" Type="http://schemas.openxmlformats.org/officeDocument/2006/relationships/image" Target="../media/image14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3.png"/><Relationship Id="rId3" Type="http://schemas.openxmlformats.org/officeDocument/2006/relationships/image" Target="../media/image20.png"/><Relationship Id="rId4" Type="http://schemas.openxmlformats.org/officeDocument/2006/relationships/image" Target="../media/image18.png"/><Relationship Id="rId5" Type="http://schemas.openxmlformats.org/officeDocument/2006/relationships/image" Target="../media/image7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1.jpg"/><Relationship Id="rId3" Type="http://schemas.openxmlformats.org/officeDocument/2006/relationships/image" Target="../media/image33.png"/><Relationship Id="rId4" Type="http://schemas.openxmlformats.org/officeDocument/2006/relationships/image" Target="../media/image7.png"/><Relationship Id="rId5" Type="http://schemas.openxmlformats.org/officeDocument/2006/relationships/image" Target="../media/image19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0.jpg"/><Relationship Id="rId3" Type="http://schemas.openxmlformats.org/officeDocument/2006/relationships/image" Target="../media/image22.png"/><Relationship Id="rId4" Type="http://schemas.openxmlformats.org/officeDocument/2006/relationships/image" Target="../media/image21.png"/><Relationship Id="rId5" Type="http://schemas.openxmlformats.org/officeDocument/2006/relationships/image" Target="../media/image20.png"/><Relationship Id="rId6" Type="http://schemas.openxmlformats.org/officeDocument/2006/relationships/image" Target="../media/image7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6.jpg"/><Relationship Id="rId3" Type="http://schemas.openxmlformats.org/officeDocument/2006/relationships/image" Target="../media/image36.png"/><Relationship Id="rId4" Type="http://schemas.openxmlformats.org/officeDocument/2006/relationships/image" Target="../media/image22.png"/><Relationship Id="rId5" Type="http://schemas.openxmlformats.org/officeDocument/2006/relationships/image" Target="../media/image29.png"/><Relationship Id="rId6" Type="http://schemas.openxmlformats.org/officeDocument/2006/relationships/image" Target="../media/image20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Capa_2 1">
  <p:cSld name="2_Capa_2 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oogle Shape;14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261" y="0"/>
            <a:ext cx="12185478" cy="6855222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15;p1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418965" y="4984947"/>
            <a:ext cx="315564" cy="42409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16;p1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34920" y="220491"/>
            <a:ext cx="499360" cy="4551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17;p1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453300" y="5913801"/>
            <a:ext cx="176393" cy="185236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11"/>
          <p:cNvSpPr txBox="1"/>
          <p:nvPr>
            <p:ph type="title"/>
          </p:nvPr>
        </p:nvSpPr>
        <p:spPr>
          <a:xfrm>
            <a:off x="5386312" y="1204363"/>
            <a:ext cx="5211071" cy="251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Tahoma"/>
              <a:buNone/>
              <a:defRPr b="1" i="0" sz="3999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9" name="Google Shape;19;p11"/>
          <p:cNvSpPr txBox="1"/>
          <p:nvPr>
            <p:ph idx="2" type="title"/>
          </p:nvPr>
        </p:nvSpPr>
        <p:spPr>
          <a:xfrm>
            <a:off x="5845851" y="4987313"/>
            <a:ext cx="4553257" cy="7591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Tahoma"/>
              <a:buNone/>
              <a:defRPr b="0" i="0" sz="225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0" name="Google Shape;20;p11"/>
          <p:cNvSpPr txBox="1"/>
          <p:nvPr>
            <p:ph idx="3" type="title"/>
          </p:nvPr>
        </p:nvSpPr>
        <p:spPr>
          <a:xfrm>
            <a:off x="6391166" y="5832000"/>
            <a:ext cx="3356263" cy="7591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ahoma"/>
              <a:buNone/>
              <a:defRPr b="0" i="0" sz="1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parata_10">
  <p:cSld name="Separata_10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Google Shape;91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10682"/>
            <a:ext cx="2031735" cy="6836636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Google Shape;92;p1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671000" y="271085"/>
            <a:ext cx="274980" cy="275016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Google Shape;93;p1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051695" y="1429204"/>
            <a:ext cx="1746023" cy="1746250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8"/>
          <p:cNvSpPr txBox="1"/>
          <p:nvPr/>
        </p:nvSpPr>
        <p:spPr>
          <a:xfrm>
            <a:off x="11105307" y="227677"/>
            <a:ext cx="500847" cy="37278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00" spcFirstLastPara="1" rIns="45700" wrap="square" tIns="2285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63636"/>
              </a:buClr>
              <a:buSzPts val="1300"/>
              <a:buFont typeface="Tahoma"/>
              <a:buNone/>
            </a:pPr>
            <a:fld id="{00000000-1234-1234-1234-123412341234}" type="slidenum">
              <a:rPr b="0" i="0" lang="pt-BR" sz="1300" u="none" cap="none" strike="noStrik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1300" u="none" cap="none" strike="noStrike">
              <a:solidFill>
                <a:srgbClr val="363636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95" name="Google Shape;95;p18"/>
          <p:cNvSpPr txBox="1"/>
          <p:nvPr>
            <p:ph idx="1" type="body"/>
          </p:nvPr>
        </p:nvSpPr>
        <p:spPr>
          <a:xfrm>
            <a:off x="1438775" y="3486239"/>
            <a:ext cx="6495877" cy="11184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889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99"/>
              <a:buFont typeface="Arial"/>
              <a:buNone/>
              <a:defRPr b="1" i="0" sz="4499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6" name="Google Shape;96;p18"/>
          <p:cNvSpPr txBox="1"/>
          <p:nvPr>
            <p:ph idx="2" type="body"/>
          </p:nvPr>
        </p:nvSpPr>
        <p:spPr>
          <a:xfrm>
            <a:off x="1438775" y="4974949"/>
            <a:ext cx="6495877" cy="11184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1714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50"/>
              <a:buFont typeface="Arial"/>
              <a:buNone/>
              <a:defRPr b="0" i="0" sz="175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7" name="Google Shape;97;p18"/>
          <p:cNvSpPr txBox="1"/>
          <p:nvPr>
            <p:ph idx="3" type="body"/>
          </p:nvPr>
        </p:nvSpPr>
        <p:spPr>
          <a:xfrm>
            <a:off x="1354305" y="1813085"/>
            <a:ext cx="1140803" cy="9784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49"/>
              <a:buFont typeface="Arial"/>
              <a:buNone/>
              <a:defRPr b="1" i="0" sz="5749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id="98" name="Google Shape;98;p18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334920" y="220491"/>
            <a:ext cx="499361" cy="4551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6_Capa_2">
  <p:cSld name="6_Capa_2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Google Shape;100;p19"/>
          <p:cNvPicPr preferRelativeResize="0"/>
          <p:nvPr/>
        </p:nvPicPr>
        <p:blipFill rotWithShape="1">
          <a:blip r:embed="rId3">
            <a:alphaModFix/>
          </a:blip>
          <a:srcRect b="0" l="15086" r="0" t="0"/>
          <a:stretch/>
        </p:blipFill>
        <p:spPr>
          <a:xfrm>
            <a:off x="2342147" y="0"/>
            <a:ext cx="10347158" cy="6855224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19"/>
          <p:cNvSpPr txBox="1"/>
          <p:nvPr>
            <p:ph idx="1" type="body"/>
          </p:nvPr>
        </p:nvSpPr>
        <p:spPr>
          <a:xfrm>
            <a:off x="1030614" y="276662"/>
            <a:ext cx="9957084" cy="3727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1" i="0" sz="20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2" name="Google Shape;102;p19"/>
          <p:cNvSpPr txBox="1"/>
          <p:nvPr>
            <p:ph idx="12" type="sldNum"/>
          </p:nvPr>
        </p:nvSpPr>
        <p:spPr>
          <a:xfrm>
            <a:off x="11105307" y="227677"/>
            <a:ext cx="500847" cy="37278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algn="r">
              <a:buClr>
                <a:srgbClr val="EDEDED"/>
              </a:buClr>
              <a:buSzPts val="1333"/>
              <a:buFont typeface="Arial"/>
              <a:buNone/>
              <a:defRPr sz="1333">
                <a:solidFill>
                  <a:srgbClr val="EDEDE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buClr>
                <a:srgbClr val="EDEDED"/>
              </a:buClr>
              <a:buSzPts val="1333"/>
              <a:buFont typeface="Arial"/>
              <a:buNone/>
              <a:defRPr sz="1333">
                <a:solidFill>
                  <a:srgbClr val="EDEDE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buClr>
                <a:srgbClr val="EDEDED"/>
              </a:buClr>
              <a:buSzPts val="1333"/>
              <a:buFont typeface="Arial"/>
              <a:buNone/>
              <a:defRPr sz="1333">
                <a:solidFill>
                  <a:srgbClr val="EDEDE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buClr>
                <a:srgbClr val="EDEDED"/>
              </a:buClr>
              <a:buSzPts val="1333"/>
              <a:buFont typeface="Arial"/>
              <a:buNone/>
              <a:defRPr sz="1333">
                <a:solidFill>
                  <a:srgbClr val="EDEDE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buClr>
                <a:srgbClr val="EDEDED"/>
              </a:buClr>
              <a:buSzPts val="1333"/>
              <a:buFont typeface="Arial"/>
              <a:buNone/>
              <a:defRPr sz="1333">
                <a:solidFill>
                  <a:srgbClr val="EDEDE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buClr>
                <a:srgbClr val="EDEDED"/>
              </a:buClr>
              <a:buSzPts val="1333"/>
              <a:buFont typeface="Arial"/>
              <a:buNone/>
              <a:defRPr sz="1333">
                <a:solidFill>
                  <a:srgbClr val="EDEDE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buClr>
                <a:srgbClr val="EDEDED"/>
              </a:buClr>
              <a:buSzPts val="1333"/>
              <a:buFont typeface="Arial"/>
              <a:buNone/>
              <a:defRPr sz="1333">
                <a:solidFill>
                  <a:srgbClr val="EDEDE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buClr>
                <a:srgbClr val="EDEDED"/>
              </a:buClr>
              <a:buSzPts val="1333"/>
              <a:buFont typeface="Arial"/>
              <a:buNone/>
              <a:defRPr sz="1333">
                <a:solidFill>
                  <a:srgbClr val="EDEDE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buClr>
                <a:srgbClr val="EDEDED"/>
              </a:buClr>
              <a:buSzPts val="1333"/>
              <a:buFont typeface="Arial"/>
              <a:buNone/>
              <a:defRPr sz="1333">
                <a:solidFill>
                  <a:srgbClr val="EDEDE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103" name="Google Shape;103;p1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671000" y="271085"/>
            <a:ext cx="274980" cy="27501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34920" y="220491"/>
            <a:ext cx="499361" cy="4551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Capa_2">
  <p:cSld name="2_Capa_2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" name="Google Shape;106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2185477" cy="6855224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Google Shape;107;p22"/>
          <p:cNvSpPr txBox="1"/>
          <p:nvPr>
            <p:ph idx="1" type="body"/>
          </p:nvPr>
        </p:nvSpPr>
        <p:spPr>
          <a:xfrm>
            <a:off x="6286123" y="5722291"/>
            <a:ext cx="3210034" cy="85509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16666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5334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482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4572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4572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4572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4572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4572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4572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108" name="Google Shape;108;p22"/>
          <p:cNvSpPr txBox="1"/>
          <p:nvPr>
            <p:ph idx="2" type="body"/>
          </p:nvPr>
        </p:nvSpPr>
        <p:spPr>
          <a:xfrm>
            <a:off x="5361823" y="1147207"/>
            <a:ext cx="5211035" cy="152455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14583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9600"/>
              <a:buFont typeface="Arial"/>
              <a:buNone/>
              <a:defRPr b="1" i="0" sz="4799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5334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482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4572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4572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4572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4572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4572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4572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pic>
        <p:nvPicPr>
          <p:cNvPr id="109" name="Google Shape;109;p2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34920" y="220491"/>
            <a:ext cx="499361" cy="4551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Google Shape;110;p2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453300" y="5913801"/>
            <a:ext cx="176393" cy="185236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Google Shape;111;p22"/>
          <p:cNvSpPr txBox="1"/>
          <p:nvPr/>
        </p:nvSpPr>
        <p:spPr>
          <a:xfrm>
            <a:off x="5662306" y="5856638"/>
            <a:ext cx="811976" cy="323139"/>
          </a:xfrm>
          <a:prstGeom prst="rect">
            <a:avLst/>
          </a:prstGeom>
          <a:noFill/>
          <a:ln>
            <a:noFill/>
          </a:ln>
        </p:spPr>
        <p:txBody>
          <a:bodyPr anchorCtr="0" anchor="t" bIns="22825" lIns="45700" spcFirstLastPara="1" rIns="45700" wrap="square" tIns="228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Tahoma"/>
              <a:buNone/>
            </a:pPr>
            <a:r>
              <a:rPr b="1" lang="pt-BR" sz="18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2021/</a:t>
            </a:r>
            <a:endParaRPr sz="9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2" name="Google Shape;112;p22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015868" y="1321028"/>
            <a:ext cx="3392782" cy="100308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parata_4">
  <p:cSld name="Separata_4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" name="Google Shape;114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10682"/>
            <a:ext cx="2031735" cy="68366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5" name="Google Shape;115;p2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671000" y="271085"/>
            <a:ext cx="274980" cy="27501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" name="Google Shape;116;p2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048520" y="1426029"/>
            <a:ext cx="1752372" cy="1752600"/>
          </a:xfrm>
          <a:prstGeom prst="rect">
            <a:avLst/>
          </a:prstGeom>
          <a:noFill/>
          <a:ln>
            <a:noFill/>
          </a:ln>
        </p:spPr>
      </p:pic>
      <p:sp>
        <p:nvSpPr>
          <p:cNvPr id="117" name="Google Shape;117;p23"/>
          <p:cNvSpPr txBox="1"/>
          <p:nvPr/>
        </p:nvSpPr>
        <p:spPr>
          <a:xfrm>
            <a:off x="11105307" y="227677"/>
            <a:ext cx="500847" cy="37278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00" spcFirstLastPara="1" rIns="45700" wrap="square" tIns="2285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63636"/>
              </a:buClr>
              <a:buSzPts val="1300"/>
              <a:buFont typeface="Tahoma"/>
              <a:buNone/>
            </a:pPr>
            <a:fld id="{00000000-1234-1234-1234-123412341234}" type="slidenum">
              <a:rPr b="0" i="0" lang="pt-BR" sz="1300" u="none" cap="none" strike="noStrik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1300" u="none" cap="none" strike="noStrike">
              <a:solidFill>
                <a:srgbClr val="363636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18" name="Google Shape;118;p23"/>
          <p:cNvSpPr txBox="1"/>
          <p:nvPr>
            <p:ph idx="1" type="body"/>
          </p:nvPr>
        </p:nvSpPr>
        <p:spPr>
          <a:xfrm>
            <a:off x="1438775" y="3486239"/>
            <a:ext cx="6495877" cy="11184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889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99"/>
              <a:buFont typeface="Arial"/>
              <a:buNone/>
              <a:defRPr b="1" i="0" sz="4499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9" name="Google Shape;119;p23"/>
          <p:cNvSpPr txBox="1"/>
          <p:nvPr>
            <p:ph idx="2" type="body"/>
          </p:nvPr>
        </p:nvSpPr>
        <p:spPr>
          <a:xfrm>
            <a:off x="1438775" y="4974949"/>
            <a:ext cx="6495877" cy="11184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1714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50"/>
              <a:buFont typeface="Arial"/>
              <a:buNone/>
              <a:defRPr b="0" i="0" sz="175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0" name="Google Shape;120;p23"/>
          <p:cNvSpPr txBox="1"/>
          <p:nvPr>
            <p:ph idx="3" type="body"/>
          </p:nvPr>
        </p:nvSpPr>
        <p:spPr>
          <a:xfrm>
            <a:off x="1354305" y="1813085"/>
            <a:ext cx="1140803" cy="9784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49"/>
              <a:buFont typeface="Arial"/>
              <a:buNone/>
              <a:defRPr b="1" i="0" sz="5749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id="121" name="Google Shape;121;p2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334920" y="220491"/>
            <a:ext cx="499361" cy="4551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5_Capa_2">
  <p:cSld name="5_Capa_2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4"/>
          <p:cNvSpPr/>
          <p:nvPr/>
        </p:nvSpPr>
        <p:spPr>
          <a:xfrm>
            <a:off x="1" y="1005"/>
            <a:ext cx="12190212" cy="6856996"/>
          </a:xfrm>
          <a:prstGeom prst="rect">
            <a:avLst/>
          </a:prstGeom>
          <a:solidFill>
            <a:srgbClr val="0C0C0C">
              <a:alpha val="3921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51"/>
              <a:buFont typeface="Arial"/>
              <a:buNone/>
            </a:pPr>
            <a:r>
              <a:t/>
            </a:r>
            <a:endParaRPr sz="1051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4" name="Google Shape;124;p24"/>
          <p:cNvSpPr txBox="1"/>
          <p:nvPr>
            <p:ph idx="1" type="body"/>
          </p:nvPr>
        </p:nvSpPr>
        <p:spPr>
          <a:xfrm>
            <a:off x="1030615" y="276663"/>
            <a:ext cx="9957084" cy="3727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1" i="0" sz="20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id="125" name="Google Shape;125;p24"/>
          <p:cNvPicPr preferRelativeResize="0"/>
          <p:nvPr/>
        </p:nvPicPr>
        <p:blipFill rotWithShape="1">
          <a:blip r:embed="rId3">
            <a:alphaModFix/>
          </a:blip>
          <a:srcRect b="0" l="68299" r="0" t="0"/>
          <a:stretch/>
        </p:blipFill>
        <p:spPr>
          <a:xfrm>
            <a:off x="8325853" y="0"/>
            <a:ext cx="3862886" cy="68552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Google Shape;126;p2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34920" y="220491"/>
            <a:ext cx="499361" cy="4551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p2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-985201" y="-1893148"/>
            <a:ext cx="17765517" cy="999254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picture containing text, light&#10;&#10;Description automatically generated" id="128" name="Google Shape;128;p24"/>
          <p:cNvPicPr preferRelativeResize="0"/>
          <p:nvPr/>
        </p:nvPicPr>
        <p:blipFill rotWithShape="1">
          <a:blip r:embed="rId6">
            <a:alphaModFix/>
          </a:blip>
          <a:srcRect b="74200" l="87692" r="989" t="0"/>
          <a:stretch/>
        </p:blipFill>
        <p:spPr>
          <a:xfrm rot="10800000">
            <a:off x="-28790" y="4641416"/>
            <a:ext cx="1726141" cy="2213808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Google Shape;129;p24"/>
          <p:cNvSpPr txBox="1"/>
          <p:nvPr/>
        </p:nvSpPr>
        <p:spPr>
          <a:xfrm>
            <a:off x="11105307" y="227677"/>
            <a:ext cx="500847" cy="37278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00" spcFirstLastPara="1" rIns="45700" wrap="square" tIns="2285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</a:pPr>
            <a:fld id="{00000000-1234-1234-1234-123412341234}" type="slidenum">
              <a:rPr b="0" i="0" lang="pt-BR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13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30" name="Google Shape;130;p24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11671000" y="271085"/>
            <a:ext cx="274980" cy="2750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apa_2">
  <p:cSld name="1_Capa_2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Google Shape;132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261" y="0"/>
            <a:ext cx="12185478" cy="6855224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Google Shape;133;p25"/>
          <p:cNvSpPr txBox="1"/>
          <p:nvPr>
            <p:ph idx="1" type="body"/>
          </p:nvPr>
        </p:nvSpPr>
        <p:spPr>
          <a:xfrm>
            <a:off x="6391166" y="5863209"/>
            <a:ext cx="849879" cy="2864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4" name="Google Shape;134;p25"/>
          <p:cNvSpPr txBox="1"/>
          <p:nvPr>
            <p:ph idx="2" type="body"/>
          </p:nvPr>
        </p:nvSpPr>
        <p:spPr>
          <a:xfrm>
            <a:off x="5361823" y="1147207"/>
            <a:ext cx="5211035" cy="152455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1458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799"/>
              <a:buFont typeface="Arial"/>
              <a:buNone/>
              <a:defRPr b="1" i="0" sz="4799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5" name="Google Shape;135;p25"/>
          <p:cNvSpPr txBox="1"/>
          <p:nvPr>
            <p:ph idx="3" type="body"/>
          </p:nvPr>
        </p:nvSpPr>
        <p:spPr>
          <a:xfrm>
            <a:off x="5845856" y="4987308"/>
            <a:ext cx="4751491" cy="42173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50"/>
              <a:buFont typeface="Arial"/>
              <a:buNone/>
              <a:defRPr b="0" i="0" sz="225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id="136" name="Google Shape;136;p2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418965" y="4984947"/>
            <a:ext cx="315564" cy="42409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" name="Google Shape;137;p2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34920" y="220491"/>
            <a:ext cx="499361" cy="4551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" name="Google Shape;138;p25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453300" y="5913801"/>
            <a:ext cx="176393" cy="185236"/>
          </a:xfrm>
          <a:prstGeom prst="rect">
            <a:avLst/>
          </a:prstGeom>
          <a:noFill/>
          <a:ln>
            <a:noFill/>
          </a:ln>
        </p:spPr>
      </p:pic>
      <p:sp>
        <p:nvSpPr>
          <p:cNvPr id="139" name="Google Shape;139;p25"/>
          <p:cNvSpPr txBox="1"/>
          <p:nvPr/>
        </p:nvSpPr>
        <p:spPr>
          <a:xfrm>
            <a:off x="5662307" y="5856638"/>
            <a:ext cx="907621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8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2021/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_Capa_2">
  <p:cSld name="4_Capa_2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6"/>
          <p:cNvSpPr/>
          <p:nvPr/>
        </p:nvSpPr>
        <p:spPr>
          <a:xfrm>
            <a:off x="1" y="1005"/>
            <a:ext cx="12190212" cy="6856996"/>
          </a:xfrm>
          <a:prstGeom prst="rect">
            <a:avLst/>
          </a:prstGeom>
          <a:solidFill>
            <a:srgbClr val="0C0C0C">
              <a:alpha val="3921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51"/>
              <a:buFont typeface="Arial"/>
              <a:buNone/>
            </a:pPr>
            <a:r>
              <a:t/>
            </a:r>
            <a:endParaRPr sz="1051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" name="Google Shape;142;p26"/>
          <p:cNvSpPr txBox="1"/>
          <p:nvPr>
            <p:ph idx="1" type="body"/>
          </p:nvPr>
        </p:nvSpPr>
        <p:spPr>
          <a:xfrm>
            <a:off x="1030615" y="276663"/>
            <a:ext cx="9957084" cy="3727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1" i="0" sz="20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id="143" name="Google Shape;143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5328" y="207893"/>
            <a:ext cx="559961" cy="51031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Google Shape;144;p2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rot="10800000">
            <a:off x="10091057" y="0"/>
            <a:ext cx="2099156" cy="7062580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p26"/>
          <p:cNvSpPr txBox="1"/>
          <p:nvPr/>
        </p:nvSpPr>
        <p:spPr>
          <a:xfrm>
            <a:off x="11105307" y="227677"/>
            <a:ext cx="500847" cy="37278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00" spcFirstLastPara="1" rIns="45700" wrap="square" tIns="2285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</a:pPr>
            <a:fld id="{00000000-1234-1234-1234-123412341234}" type="slidenum">
              <a:rPr b="0" i="0" lang="pt-BR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13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46" name="Google Shape;146;p2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1671000" y="271085"/>
            <a:ext cx="274980" cy="2750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cerramento_4">
  <p:cSld name="Encerramento_4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" name="Google Shape;148;p27"/>
          <p:cNvPicPr preferRelativeResize="0"/>
          <p:nvPr/>
        </p:nvPicPr>
        <p:blipFill rotWithShape="1">
          <a:blip r:embed="rId3">
            <a:alphaModFix/>
          </a:blip>
          <a:srcRect b="6" l="0" r="87407" t="7"/>
          <a:stretch/>
        </p:blipFill>
        <p:spPr>
          <a:xfrm rot="10800000">
            <a:off x="10656608" y="0"/>
            <a:ext cx="1535391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49" name="Google Shape;149;p27"/>
          <p:cNvSpPr txBox="1"/>
          <p:nvPr/>
        </p:nvSpPr>
        <p:spPr>
          <a:xfrm>
            <a:off x="1443654" y="939854"/>
            <a:ext cx="3140603" cy="72314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4099">
                <a:solidFill>
                  <a:srgbClr val="0897E9"/>
                </a:solidFill>
                <a:latin typeface="Tahoma"/>
                <a:ea typeface="Tahoma"/>
                <a:cs typeface="Tahoma"/>
                <a:sym typeface="Tahoma"/>
              </a:rPr>
              <a:t>OBRIGADO</a:t>
            </a:r>
            <a:endParaRPr/>
          </a:p>
        </p:txBody>
      </p:sp>
      <p:pic>
        <p:nvPicPr>
          <p:cNvPr id="150" name="Google Shape;150;p2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471359" y="1833995"/>
            <a:ext cx="1562391" cy="1375763"/>
          </a:xfrm>
          <a:prstGeom prst="rect">
            <a:avLst/>
          </a:prstGeom>
          <a:noFill/>
          <a:ln>
            <a:noFill/>
          </a:ln>
        </p:spPr>
      </p:pic>
      <p:sp>
        <p:nvSpPr>
          <p:cNvPr id="151" name="Google Shape;151;p27"/>
          <p:cNvSpPr txBox="1"/>
          <p:nvPr>
            <p:ph idx="1" type="body"/>
          </p:nvPr>
        </p:nvSpPr>
        <p:spPr>
          <a:xfrm>
            <a:off x="3242067" y="1827473"/>
            <a:ext cx="4472893" cy="3231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1714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50"/>
              <a:buFont typeface="Arial"/>
              <a:buNone/>
              <a:defRPr b="1" i="0" sz="1750" u="none" cap="none" strike="noStrike">
                <a:solidFill>
                  <a:srgbClr val="0897E9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2" name="Google Shape;152;p27"/>
          <p:cNvSpPr txBox="1"/>
          <p:nvPr>
            <p:ph idx="2" type="body"/>
          </p:nvPr>
        </p:nvSpPr>
        <p:spPr>
          <a:xfrm>
            <a:off x="3242067" y="2172024"/>
            <a:ext cx="4472893" cy="3231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1714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50"/>
              <a:buFont typeface="Arial"/>
              <a:buNone/>
              <a:defRPr b="0" i="0" sz="175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3" name="Google Shape;153;p27"/>
          <p:cNvSpPr txBox="1"/>
          <p:nvPr>
            <p:ph idx="3" type="body"/>
          </p:nvPr>
        </p:nvSpPr>
        <p:spPr>
          <a:xfrm>
            <a:off x="3242067" y="2461156"/>
            <a:ext cx="4472893" cy="3231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1714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50"/>
              <a:buFont typeface="Arial"/>
              <a:buNone/>
              <a:defRPr b="0" i="0" sz="175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4" name="Google Shape;154;p27"/>
          <p:cNvSpPr txBox="1"/>
          <p:nvPr>
            <p:ph idx="4" type="body"/>
          </p:nvPr>
        </p:nvSpPr>
        <p:spPr>
          <a:xfrm>
            <a:off x="3242067" y="2750288"/>
            <a:ext cx="4472893" cy="3231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1714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50"/>
              <a:buFont typeface="Arial"/>
              <a:buNone/>
              <a:defRPr b="0" i="0" sz="175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5" name="Google Shape;155;p27"/>
          <p:cNvSpPr txBox="1"/>
          <p:nvPr/>
        </p:nvSpPr>
        <p:spPr>
          <a:xfrm>
            <a:off x="1412387" y="3495859"/>
            <a:ext cx="4079978" cy="106430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33323" lvl="0" marL="133323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10"/>
              <a:buFont typeface="Arial"/>
              <a:buChar char="•"/>
            </a:pPr>
            <a:r>
              <a:rPr lang="pt-BR" sz="14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Tecnologia + Conhecimento são nosso DNA.</a:t>
            </a:r>
            <a:endParaRPr/>
          </a:p>
          <a:p>
            <a:pPr indent="-133323" lvl="0" marL="133323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10"/>
              <a:buFont typeface="Arial"/>
              <a:buChar char="•"/>
            </a:pPr>
            <a:r>
              <a:rPr lang="pt-BR" sz="14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O sucesso do cliente é o nosso sucesso.</a:t>
            </a:r>
            <a:endParaRPr/>
          </a:p>
          <a:p>
            <a:pPr indent="-133323" lvl="0" marL="133323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10"/>
              <a:buFont typeface="Arial"/>
              <a:buChar char="•"/>
            </a:pPr>
            <a:r>
              <a:rPr lang="pt-BR" sz="14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Valorizamos gente boa que é boa gente.</a:t>
            </a:r>
            <a:endParaRPr/>
          </a:p>
        </p:txBody>
      </p:sp>
      <p:pic>
        <p:nvPicPr>
          <p:cNvPr id="156" name="Google Shape;156;p2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989990" y="5885245"/>
            <a:ext cx="1758722" cy="515555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p27"/>
          <p:cNvSpPr txBox="1"/>
          <p:nvPr/>
        </p:nvSpPr>
        <p:spPr>
          <a:xfrm>
            <a:off x="7224605" y="6036071"/>
            <a:ext cx="2300630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800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rPr>
              <a:t>#</a:t>
            </a:r>
            <a:r>
              <a:rPr b="1" lang="pt-BR" sz="1800">
                <a:solidFill>
                  <a:srgbClr val="EDEDED"/>
                </a:solidFill>
                <a:latin typeface="Tahoma"/>
                <a:ea typeface="Tahoma"/>
                <a:cs typeface="Tahoma"/>
                <a:sym typeface="Tahoma"/>
              </a:rPr>
              <a:t>SOMOSTOTVERS</a:t>
            </a:r>
            <a:endParaRPr/>
          </a:p>
        </p:txBody>
      </p:sp>
      <p:sp>
        <p:nvSpPr>
          <p:cNvPr id="158" name="Google Shape;158;p27"/>
          <p:cNvSpPr/>
          <p:nvPr>
            <p:ph idx="5" type="pic"/>
          </p:nvPr>
        </p:nvSpPr>
        <p:spPr>
          <a:xfrm>
            <a:off x="1762792" y="1943895"/>
            <a:ext cx="979525" cy="979653"/>
          </a:xfrm>
          <a:prstGeom prst="ellipse">
            <a:avLst/>
          </a:prstGeom>
          <a:solidFill>
            <a:schemeClr val="accent1"/>
          </a:solidFill>
          <a:ln cap="flat" cmpd="sng" w="254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sp>
      <p:pic>
        <p:nvPicPr>
          <p:cNvPr id="159" name="Google Shape;159;p27"/>
          <p:cNvPicPr preferRelativeResize="0"/>
          <p:nvPr/>
        </p:nvPicPr>
        <p:blipFill rotWithShape="1">
          <a:blip r:embed="rId6">
            <a:alphaModFix/>
          </a:blip>
          <a:srcRect b="78824" l="87961" r="1021" t="7"/>
          <a:stretch/>
        </p:blipFill>
        <p:spPr>
          <a:xfrm rot="10800000">
            <a:off x="0" y="5406106"/>
            <a:ext cx="1343152" cy="145189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0" name="Google Shape;160;p27"/>
          <p:cNvPicPr preferRelativeResize="0"/>
          <p:nvPr/>
        </p:nvPicPr>
        <p:blipFill rotWithShape="1">
          <a:blip r:embed="rId6">
            <a:alphaModFix/>
          </a:blip>
          <a:srcRect b="78824" l="87960" r="0" t="7"/>
          <a:stretch/>
        </p:blipFill>
        <p:spPr>
          <a:xfrm>
            <a:off x="10228960" y="0"/>
            <a:ext cx="1467826" cy="145189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61" name="Google Shape;161;p27"/>
          <p:cNvGrpSpPr/>
          <p:nvPr/>
        </p:nvGrpSpPr>
        <p:grpSpPr>
          <a:xfrm>
            <a:off x="1448980" y="5024130"/>
            <a:ext cx="3376772" cy="1424161"/>
            <a:chOff x="2898337" y="10048260"/>
            <a:chExt cx="6754423" cy="2848322"/>
          </a:xfrm>
        </p:grpSpPr>
        <p:grpSp>
          <p:nvGrpSpPr>
            <p:cNvPr id="162" name="Google Shape;162;p27"/>
            <p:cNvGrpSpPr/>
            <p:nvPr/>
          </p:nvGrpSpPr>
          <p:grpSpPr>
            <a:xfrm>
              <a:off x="2898337" y="10048260"/>
              <a:ext cx="6754423" cy="2848322"/>
              <a:chOff x="3189022" y="10974844"/>
              <a:chExt cx="4360025" cy="1838611"/>
            </a:xfrm>
          </p:grpSpPr>
          <p:grpSp>
            <p:nvGrpSpPr>
              <p:cNvPr id="163" name="Google Shape;163;p27"/>
              <p:cNvGrpSpPr/>
              <p:nvPr/>
            </p:nvGrpSpPr>
            <p:grpSpPr>
              <a:xfrm>
                <a:off x="3218800" y="11014369"/>
                <a:ext cx="4330247" cy="1799086"/>
                <a:chOff x="578579" y="3633030"/>
                <a:chExt cx="3101824" cy="1288714"/>
              </a:xfrm>
            </p:grpSpPr>
            <p:sp>
              <p:nvSpPr>
                <p:cNvPr id="164" name="Google Shape;164;p27"/>
                <p:cNvSpPr txBox="1"/>
                <p:nvPr/>
              </p:nvSpPr>
              <p:spPr>
                <a:xfrm>
                  <a:off x="907826" y="3633030"/>
                  <a:ext cx="1386600" cy="2991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200"/>
                    <a:buFont typeface="Arial"/>
                    <a:buNone/>
                  </a:pPr>
                  <a:r>
                    <a:rPr b="1" lang="pt-BR" sz="1200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totvs.com</a:t>
                  </a:r>
                  <a:endParaRPr sz="1200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5" name="Google Shape;165;p27"/>
                <p:cNvSpPr txBox="1"/>
                <p:nvPr/>
              </p:nvSpPr>
              <p:spPr>
                <a:xfrm>
                  <a:off x="907826" y="4108700"/>
                  <a:ext cx="1386600" cy="228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200"/>
                    <a:buFont typeface="Arial"/>
                    <a:buNone/>
                  </a:pPr>
                  <a:r>
                    <a:rPr b="1" lang="pt-BR" sz="1200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@totvs</a:t>
                  </a:r>
                  <a:endParaRPr sz="1200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66" name="Google Shape;166;p27"/>
                <p:cNvSpPr txBox="1"/>
                <p:nvPr/>
              </p:nvSpPr>
              <p:spPr>
                <a:xfrm>
                  <a:off x="907826" y="4538325"/>
                  <a:ext cx="1070400" cy="228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200"/>
                    <a:buFont typeface="Arial"/>
                    <a:buNone/>
                  </a:pPr>
                  <a:r>
                    <a:rPr b="1" lang="pt-BR" sz="1200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/totvs</a:t>
                  </a:r>
                  <a:endParaRPr b="1" sz="1200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  <p:sp>
              <p:nvSpPr>
                <p:cNvPr id="167" name="Google Shape;167;p27"/>
                <p:cNvSpPr txBox="1"/>
                <p:nvPr/>
              </p:nvSpPr>
              <p:spPr>
                <a:xfrm>
                  <a:off x="2293798" y="4538325"/>
                  <a:ext cx="1386600" cy="228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200"/>
                    <a:buFont typeface="Arial"/>
                    <a:buNone/>
                  </a:pPr>
                  <a:r>
                    <a:rPr b="1" lang="pt-BR" sz="1200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company/totvs</a:t>
                  </a:r>
                  <a:endParaRPr b="1" sz="1200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  <p:sp>
              <p:nvSpPr>
                <p:cNvPr id="168" name="Google Shape;168;p27"/>
                <p:cNvSpPr txBox="1"/>
                <p:nvPr/>
              </p:nvSpPr>
              <p:spPr>
                <a:xfrm>
                  <a:off x="2293803" y="3634404"/>
                  <a:ext cx="1386600" cy="2991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200"/>
                    <a:buFont typeface="Arial"/>
                    <a:buNone/>
                  </a:pPr>
                  <a:r>
                    <a:rPr b="1" lang="pt-BR" sz="1200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totvs.store</a:t>
                  </a:r>
                  <a:endParaRPr b="1" sz="1200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  <p:pic>
              <p:nvPicPr>
                <p:cNvPr id="169" name="Google Shape;169;p27"/>
                <p:cNvPicPr preferRelativeResize="0"/>
                <p:nvPr/>
              </p:nvPicPr>
              <p:blipFill rotWithShape="1">
                <a:blip r:embed="rId7">
                  <a:alphaModFix/>
                </a:blip>
                <a:srcRect b="0" l="0" r="0" t="0"/>
                <a:stretch/>
              </p:blipFill>
              <p:spPr>
                <a:xfrm>
                  <a:off x="1931151" y="3930209"/>
                  <a:ext cx="359375" cy="561574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170" name="Google Shape;170;p27"/>
                <p:cNvPicPr preferRelativeResize="0"/>
                <p:nvPr/>
              </p:nvPicPr>
              <p:blipFill rotWithShape="1">
                <a:blip r:embed="rId8">
                  <a:alphaModFix/>
                </a:blip>
                <a:srcRect b="0" l="0" r="0" t="0"/>
                <a:stretch/>
              </p:blipFill>
              <p:spPr>
                <a:xfrm>
                  <a:off x="578579" y="3947361"/>
                  <a:ext cx="300727" cy="528143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171" name="Google Shape;171;p27"/>
                <p:cNvPicPr preferRelativeResize="0"/>
                <p:nvPr/>
              </p:nvPicPr>
              <p:blipFill rotWithShape="1">
                <a:blip r:embed="rId9">
                  <a:alphaModFix/>
                </a:blip>
                <a:srcRect b="0" l="0" r="0" t="0"/>
                <a:stretch/>
              </p:blipFill>
              <p:spPr>
                <a:xfrm>
                  <a:off x="1950950" y="4360143"/>
                  <a:ext cx="319776" cy="561601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sp>
              <p:nvSpPr>
                <p:cNvPr id="172" name="Google Shape;172;p27"/>
                <p:cNvSpPr txBox="1"/>
                <p:nvPr/>
              </p:nvSpPr>
              <p:spPr>
                <a:xfrm>
                  <a:off x="2293801" y="4076636"/>
                  <a:ext cx="1386600" cy="2991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200"/>
                    <a:buFont typeface="Arial"/>
                    <a:buNone/>
                  </a:pPr>
                  <a:r>
                    <a:rPr b="1" lang="pt-BR" sz="1200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@totvs</a:t>
                  </a:r>
                  <a:endParaRPr b="1" sz="1200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</p:grpSp>
          <p:pic>
            <p:nvPicPr>
              <p:cNvPr id="173" name="Google Shape;173;p27"/>
              <p:cNvPicPr preferRelativeResize="0"/>
              <p:nvPr/>
            </p:nvPicPr>
            <p:blipFill rotWithShape="1">
              <a:blip r:embed="rId10">
                <a:alphaModFix/>
              </a:blip>
              <a:srcRect b="0" l="0" r="0" t="0"/>
              <a:stretch/>
            </p:blipFill>
            <p:spPr>
              <a:xfrm>
                <a:off x="3189022" y="10974844"/>
                <a:ext cx="492187" cy="493136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74" name="Google Shape;174;p27"/>
              <p:cNvPicPr preferRelativeResize="0"/>
              <p:nvPr/>
            </p:nvPicPr>
            <p:blipFill rotWithShape="1">
              <a:blip r:embed="rId10">
                <a:alphaModFix/>
              </a:blip>
              <a:srcRect b="0" l="0" r="0" t="0"/>
              <a:stretch/>
            </p:blipFill>
            <p:spPr>
              <a:xfrm>
                <a:off x="5105395" y="10974844"/>
                <a:ext cx="492187" cy="493136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id="175" name="Google Shape;175;p27"/>
            <p:cNvPicPr preferRelativeResize="0"/>
            <p:nvPr/>
          </p:nvPicPr>
          <p:blipFill rotWithShape="1">
            <a:blip r:embed="rId11">
              <a:alphaModFix/>
            </a:blip>
            <a:srcRect b="0" l="0" r="0" t="0"/>
            <a:stretch/>
          </p:blipFill>
          <p:spPr>
            <a:xfrm>
              <a:off x="2976290" y="11949590"/>
              <a:ext cx="630340" cy="630338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corpo 1 1">
  <p:cSld name="Título e corpo 1 1"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7" name="Google Shape;177;p2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00399" y="180201"/>
            <a:ext cx="474880" cy="561700"/>
          </a:xfrm>
          <a:prstGeom prst="rect">
            <a:avLst/>
          </a:prstGeom>
          <a:noFill/>
          <a:ln>
            <a:noFill/>
          </a:ln>
        </p:spPr>
      </p:pic>
      <p:sp>
        <p:nvSpPr>
          <p:cNvPr id="178" name="Google Shape;178;p28"/>
          <p:cNvSpPr txBox="1"/>
          <p:nvPr>
            <p:ph idx="12" type="sldNum"/>
          </p:nvPr>
        </p:nvSpPr>
        <p:spPr>
          <a:xfrm>
            <a:off x="10711303" y="318067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algn="r">
              <a:buClr>
                <a:srgbClr val="FFFFFF"/>
              </a:buClr>
              <a:buSzPts val="1333"/>
              <a:buFont typeface="Arial"/>
              <a:buNone/>
              <a:defRPr sz="1333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buClr>
                <a:srgbClr val="FFFFFF"/>
              </a:buClr>
              <a:buSzPts val="1333"/>
              <a:buFont typeface="Arial"/>
              <a:buNone/>
              <a:defRPr sz="1333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buClr>
                <a:srgbClr val="FFFFFF"/>
              </a:buClr>
              <a:buSzPts val="1333"/>
              <a:buFont typeface="Arial"/>
              <a:buNone/>
              <a:defRPr sz="1333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buClr>
                <a:srgbClr val="FFFFFF"/>
              </a:buClr>
              <a:buSzPts val="1333"/>
              <a:buFont typeface="Arial"/>
              <a:buNone/>
              <a:defRPr sz="1333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buClr>
                <a:srgbClr val="FFFFFF"/>
              </a:buClr>
              <a:buSzPts val="1333"/>
              <a:buFont typeface="Arial"/>
              <a:buNone/>
              <a:defRPr sz="1333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buClr>
                <a:srgbClr val="FFFFFF"/>
              </a:buClr>
              <a:buSzPts val="1333"/>
              <a:buFont typeface="Arial"/>
              <a:buNone/>
              <a:defRPr sz="1333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buClr>
                <a:srgbClr val="FFFFFF"/>
              </a:buClr>
              <a:buSzPts val="1333"/>
              <a:buFont typeface="Arial"/>
              <a:buNone/>
              <a:defRPr sz="1333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buClr>
                <a:srgbClr val="FFFFFF"/>
              </a:buClr>
              <a:buSzPts val="1333"/>
              <a:buFont typeface="Arial"/>
              <a:buNone/>
              <a:defRPr sz="1333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buClr>
                <a:srgbClr val="FFFFFF"/>
              </a:buClr>
              <a:buSzPts val="1333"/>
              <a:buFont typeface="Arial"/>
              <a:buNone/>
              <a:defRPr sz="1333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179" name="Google Shape;179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502300" y="362403"/>
            <a:ext cx="448867" cy="4606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21"/>
          <p:cNvSpPr txBox="1"/>
          <p:nvPr>
            <p:ph type="title"/>
          </p:nvPr>
        </p:nvSpPr>
        <p:spPr>
          <a:xfrm>
            <a:off x="2528189" y="295097"/>
            <a:ext cx="7135621" cy="48323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9" name="Google Shape;189;p21"/>
          <p:cNvSpPr txBox="1"/>
          <p:nvPr>
            <p:ph idx="1" type="body"/>
          </p:nvPr>
        </p:nvSpPr>
        <p:spPr>
          <a:xfrm>
            <a:off x="388874" y="1242771"/>
            <a:ext cx="11414251" cy="368363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000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0" name="Google Shape;190;p21"/>
          <p:cNvSpPr txBox="1"/>
          <p:nvPr>
            <p:ph idx="11" type="ftr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1" name="Google Shape;191;p21"/>
          <p:cNvSpPr txBox="1"/>
          <p:nvPr>
            <p:ph idx="10" type="dt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2" name="Google Shape;192;p21"/>
          <p:cNvSpPr txBox="1"/>
          <p:nvPr>
            <p:ph idx="12" type="sldNum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a 1">
  <p:cSld name="Capa 1">
    <p:bg>
      <p:bgPr>
        <a:solidFill>
          <a:schemeClr val="lt2"/>
        </a:solidFill>
      </p:bgPr>
    </p:bg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 picture containing text, light&#10;&#10;Description automatically generated" id="22" name="Google Shape;22;p3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261" y="0"/>
            <a:ext cx="12185480" cy="6858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Google Shape;23;p3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34920" y="220491"/>
            <a:ext cx="499360" cy="455151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Google Shape;24;p3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418965" y="4984947"/>
            <a:ext cx="315564" cy="424094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Google Shape;25;p33"/>
          <p:cNvSpPr txBox="1"/>
          <p:nvPr>
            <p:ph type="title"/>
          </p:nvPr>
        </p:nvSpPr>
        <p:spPr>
          <a:xfrm>
            <a:off x="5845851" y="4987313"/>
            <a:ext cx="4553257" cy="7591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Tahoma"/>
              <a:buNone/>
              <a:defRPr b="0" i="0" sz="225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6" name="Google Shape;26;p33"/>
          <p:cNvSpPr txBox="1"/>
          <p:nvPr>
            <p:ph idx="2" type="title"/>
          </p:nvPr>
        </p:nvSpPr>
        <p:spPr>
          <a:xfrm>
            <a:off x="6391166" y="5832000"/>
            <a:ext cx="3356263" cy="7591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ahoma"/>
              <a:buNone/>
              <a:defRPr b="0" i="0" sz="1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7" name="Google Shape;27;p33"/>
          <p:cNvSpPr txBox="1"/>
          <p:nvPr>
            <p:ph idx="3" type="title"/>
          </p:nvPr>
        </p:nvSpPr>
        <p:spPr>
          <a:xfrm>
            <a:off x="5386312" y="1204363"/>
            <a:ext cx="5211071" cy="251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Tahoma"/>
              <a:buNone/>
              <a:defRPr b="1" i="0" sz="3999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>
  <p:cSld name="Title Slide"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29"/>
          <p:cNvSpPr txBox="1"/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5" name="Google Shape;195;p29"/>
          <p:cNvSpPr txBox="1"/>
          <p:nvPr>
            <p:ph idx="1" type="subTitle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6" name="Google Shape;196;p29"/>
          <p:cNvSpPr txBox="1"/>
          <p:nvPr>
            <p:ph idx="11" type="ftr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7" name="Google Shape;197;p29"/>
          <p:cNvSpPr txBox="1"/>
          <p:nvPr>
            <p:ph idx="10" type="dt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8" name="Google Shape;198;p29"/>
          <p:cNvSpPr txBox="1"/>
          <p:nvPr>
            <p:ph idx="12" type="sldNum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>
  <p:cSld name="Two Content"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30"/>
          <p:cNvSpPr txBox="1"/>
          <p:nvPr>
            <p:ph type="title"/>
          </p:nvPr>
        </p:nvSpPr>
        <p:spPr>
          <a:xfrm>
            <a:off x="2528189" y="295097"/>
            <a:ext cx="7135621" cy="48323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1" name="Google Shape;201;p30"/>
          <p:cNvSpPr txBox="1"/>
          <p:nvPr>
            <p:ph idx="1" type="body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2" name="Google Shape;202;p30"/>
          <p:cNvSpPr txBox="1"/>
          <p:nvPr>
            <p:ph idx="2" type="body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3" name="Google Shape;203;p30"/>
          <p:cNvSpPr txBox="1"/>
          <p:nvPr>
            <p:ph idx="11" type="ftr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4" name="Google Shape;204;p30"/>
          <p:cNvSpPr txBox="1"/>
          <p:nvPr>
            <p:ph idx="10" type="dt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5" name="Google Shape;205;p30"/>
          <p:cNvSpPr txBox="1"/>
          <p:nvPr>
            <p:ph idx="12" type="sldNum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>
  <p:cSld name="Title Only"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31"/>
          <p:cNvSpPr txBox="1"/>
          <p:nvPr>
            <p:ph type="title"/>
          </p:nvPr>
        </p:nvSpPr>
        <p:spPr>
          <a:xfrm>
            <a:off x="2528189" y="295097"/>
            <a:ext cx="7135621" cy="48323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8" name="Google Shape;208;p31"/>
          <p:cNvSpPr txBox="1"/>
          <p:nvPr>
            <p:ph idx="11" type="ftr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9" name="Google Shape;209;p31"/>
          <p:cNvSpPr txBox="1"/>
          <p:nvPr>
            <p:ph idx="10" type="dt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0" name="Google Shape;210;p31"/>
          <p:cNvSpPr txBox="1"/>
          <p:nvPr>
            <p:ph idx="12" type="sldNum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showMasterSp="0">
  <p:cSld name="Blank">
    <p:bg>
      <p:bgPr>
        <a:solidFill>
          <a:schemeClr val="lt1"/>
        </a:solidFill>
      </p:bgPr>
    </p:bg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2" name="Google Shape;212;p3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2000" cy="6857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13" name="Google Shape;213;p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12190"/>
            <a:ext cx="2033016" cy="6833616"/>
          </a:xfrm>
          <a:prstGeom prst="rect">
            <a:avLst/>
          </a:prstGeom>
          <a:noFill/>
          <a:ln>
            <a:noFill/>
          </a:ln>
        </p:spPr>
      </p:pic>
      <p:pic>
        <p:nvPicPr>
          <p:cNvPr id="214" name="Google Shape;214;p3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670792" y="271272"/>
            <a:ext cx="274320" cy="274319"/>
          </a:xfrm>
          <a:prstGeom prst="rect">
            <a:avLst/>
          </a:prstGeom>
          <a:noFill/>
          <a:ln>
            <a:noFill/>
          </a:ln>
        </p:spPr>
      </p:pic>
      <p:pic>
        <p:nvPicPr>
          <p:cNvPr id="215" name="Google Shape;215;p3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051560" y="1429511"/>
            <a:ext cx="1746504" cy="1746504"/>
          </a:xfrm>
          <a:prstGeom prst="rect">
            <a:avLst/>
          </a:prstGeom>
          <a:noFill/>
          <a:ln>
            <a:noFill/>
          </a:ln>
        </p:spPr>
      </p:pic>
      <p:sp>
        <p:nvSpPr>
          <p:cNvPr id="216" name="Google Shape;216;p32"/>
          <p:cNvSpPr txBox="1"/>
          <p:nvPr>
            <p:ph idx="11" type="ftr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7" name="Google Shape;217;p32"/>
          <p:cNvSpPr txBox="1"/>
          <p:nvPr>
            <p:ph idx="10" type="dt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8" name="Google Shape;218;p32"/>
          <p:cNvSpPr txBox="1"/>
          <p:nvPr>
            <p:ph idx="12" type="sldNum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a_2 1">
  <p:cSld name="Capa_2 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Google Shape;29;p3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261" y="2776"/>
            <a:ext cx="12185480" cy="6855223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Google Shape;30;p3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34920" y="220491"/>
            <a:ext cx="499360" cy="455151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Google Shape;31;p3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418965" y="4984947"/>
            <a:ext cx="315564" cy="424094"/>
          </a:xfrm>
          <a:prstGeom prst="rect">
            <a:avLst/>
          </a:prstGeom>
          <a:noFill/>
          <a:ln>
            <a:noFill/>
          </a:ln>
        </p:spPr>
      </p:pic>
      <p:sp>
        <p:nvSpPr>
          <p:cNvPr id="32" name="Google Shape;32;p34"/>
          <p:cNvSpPr txBox="1"/>
          <p:nvPr>
            <p:ph type="title"/>
          </p:nvPr>
        </p:nvSpPr>
        <p:spPr>
          <a:xfrm>
            <a:off x="5386312" y="1204363"/>
            <a:ext cx="5211071" cy="251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Tahoma"/>
              <a:buNone/>
              <a:defRPr b="1" i="0" sz="3999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3" name="Google Shape;33;p34"/>
          <p:cNvSpPr txBox="1"/>
          <p:nvPr>
            <p:ph idx="2" type="title"/>
          </p:nvPr>
        </p:nvSpPr>
        <p:spPr>
          <a:xfrm>
            <a:off x="5845851" y="4987313"/>
            <a:ext cx="4553257" cy="7591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Tahoma"/>
              <a:buNone/>
              <a:defRPr b="0" i="0" sz="225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4" name="Google Shape;34;p34"/>
          <p:cNvSpPr txBox="1"/>
          <p:nvPr>
            <p:ph idx="3" type="title"/>
          </p:nvPr>
        </p:nvSpPr>
        <p:spPr>
          <a:xfrm>
            <a:off x="6391166" y="5832000"/>
            <a:ext cx="3356263" cy="7591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ahoma"/>
              <a:buNone/>
              <a:defRPr b="0" i="0" sz="1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apa_2 1">
  <p:cSld name="1_Capa_2 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Google Shape;36;p3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261" y="0"/>
            <a:ext cx="12185477" cy="6855223"/>
          </a:xfrm>
          <a:prstGeom prst="rect">
            <a:avLst/>
          </a:prstGeom>
          <a:noFill/>
          <a:ln>
            <a:noFill/>
          </a:ln>
        </p:spPr>
      </p:pic>
      <p:pic>
        <p:nvPicPr>
          <p:cNvPr id="37" name="Google Shape;37;p3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418965" y="4984947"/>
            <a:ext cx="315564" cy="424094"/>
          </a:xfrm>
          <a:prstGeom prst="rect">
            <a:avLst/>
          </a:prstGeom>
          <a:noFill/>
          <a:ln>
            <a:noFill/>
          </a:ln>
        </p:spPr>
      </p:pic>
      <p:pic>
        <p:nvPicPr>
          <p:cNvPr id="38" name="Google Shape;38;p3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34920" y="220491"/>
            <a:ext cx="499360" cy="455151"/>
          </a:xfrm>
          <a:prstGeom prst="rect">
            <a:avLst/>
          </a:prstGeom>
          <a:noFill/>
          <a:ln>
            <a:noFill/>
          </a:ln>
        </p:spPr>
      </p:pic>
      <p:pic>
        <p:nvPicPr>
          <p:cNvPr id="39" name="Google Shape;39;p35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453300" y="5913801"/>
            <a:ext cx="176393" cy="185236"/>
          </a:xfrm>
          <a:prstGeom prst="rect">
            <a:avLst/>
          </a:prstGeom>
          <a:noFill/>
          <a:ln>
            <a:noFill/>
          </a:ln>
        </p:spPr>
      </p:pic>
      <p:sp>
        <p:nvSpPr>
          <p:cNvPr id="40" name="Google Shape;40;p35"/>
          <p:cNvSpPr txBox="1"/>
          <p:nvPr>
            <p:ph type="title"/>
          </p:nvPr>
        </p:nvSpPr>
        <p:spPr>
          <a:xfrm>
            <a:off x="5386312" y="1204363"/>
            <a:ext cx="5211071" cy="251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Tahoma"/>
              <a:buNone/>
              <a:defRPr b="1" i="0" sz="3999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1" name="Google Shape;41;p35"/>
          <p:cNvSpPr txBox="1"/>
          <p:nvPr>
            <p:ph idx="2" type="title"/>
          </p:nvPr>
        </p:nvSpPr>
        <p:spPr>
          <a:xfrm>
            <a:off x="5845851" y="4987313"/>
            <a:ext cx="4553257" cy="7591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Tahoma"/>
              <a:buNone/>
              <a:defRPr b="0" i="0" sz="225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2" name="Google Shape;42;p35"/>
          <p:cNvSpPr txBox="1"/>
          <p:nvPr>
            <p:ph idx="3" type="title"/>
          </p:nvPr>
        </p:nvSpPr>
        <p:spPr>
          <a:xfrm>
            <a:off x="6391166" y="5832000"/>
            <a:ext cx="3356263" cy="7591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ahoma"/>
              <a:buNone/>
              <a:defRPr b="0" i="0" sz="18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genda_1">
  <p:cSld name="Agenda_1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3"/>
          <p:cNvSpPr txBox="1"/>
          <p:nvPr>
            <p:ph idx="1" type="body"/>
          </p:nvPr>
        </p:nvSpPr>
        <p:spPr>
          <a:xfrm>
            <a:off x="2597953" y="2643923"/>
            <a:ext cx="1777534" cy="7360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27272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04800" lvl="1" marL="9144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92100" lvl="2" marL="13716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85750" lvl="3" marL="18288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85750" lvl="4" marL="22860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85750" lvl="5" marL="27432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85750" lvl="6" marL="32004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85750" lvl="7" marL="36576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85750" lvl="8" marL="41148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50" name="Google Shape;50;p13"/>
          <p:cNvSpPr txBox="1"/>
          <p:nvPr>
            <p:ph idx="2" type="body"/>
          </p:nvPr>
        </p:nvSpPr>
        <p:spPr>
          <a:xfrm>
            <a:off x="5928549" y="2643923"/>
            <a:ext cx="1777534" cy="7360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27272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04800" lvl="1" marL="9144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92100" lvl="2" marL="13716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85750" lvl="3" marL="18288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85750" lvl="4" marL="22860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85750" lvl="5" marL="27432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85750" lvl="6" marL="32004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85750" lvl="7" marL="36576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85750" lvl="8" marL="41148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51" name="Google Shape;51;p13"/>
          <p:cNvSpPr txBox="1"/>
          <p:nvPr>
            <p:ph idx="3" type="body"/>
          </p:nvPr>
        </p:nvSpPr>
        <p:spPr>
          <a:xfrm>
            <a:off x="9259144" y="2643923"/>
            <a:ext cx="1777534" cy="7360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27272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04800" lvl="1" marL="9144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92100" lvl="2" marL="13716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85750" lvl="3" marL="18288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85750" lvl="4" marL="22860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85750" lvl="5" marL="27432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85750" lvl="6" marL="32004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85750" lvl="7" marL="36576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85750" lvl="8" marL="41148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4" type="body"/>
          </p:nvPr>
        </p:nvSpPr>
        <p:spPr>
          <a:xfrm>
            <a:off x="2597953" y="4880937"/>
            <a:ext cx="1777534" cy="7360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27272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04800" lvl="1" marL="9144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92100" lvl="2" marL="13716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85750" lvl="3" marL="18288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85750" lvl="4" marL="22860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85750" lvl="5" marL="27432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85750" lvl="6" marL="32004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85750" lvl="7" marL="36576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85750" lvl="8" marL="41148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5" type="body"/>
          </p:nvPr>
        </p:nvSpPr>
        <p:spPr>
          <a:xfrm>
            <a:off x="5928549" y="4880937"/>
            <a:ext cx="1777534" cy="7360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27272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04800" lvl="1" marL="9144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92100" lvl="2" marL="13716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85750" lvl="3" marL="18288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85750" lvl="4" marL="22860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85750" lvl="5" marL="27432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85750" lvl="6" marL="32004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85750" lvl="7" marL="36576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85750" lvl="8" marL="41148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6" type="body"/>
          </p:nvPr>
        </p:nvSpPr>
        <p:spPr>
          <a:xfrm>
            <a:off x="9259144" y="4880937"/>
            <a:ext cx="1777534" cy="7360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27272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04800" lvl="1" marL="9144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-292100" lvl="2" marL="13716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85750" lvl="3" marL="18288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85750" lvl="4" marL="22860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285750" lvl="5" marL="27432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-285750" lvl="6" marL="32004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-285750" lvl="7" marL="36576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-285750" lvl="8" marL="41148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2" type="sldNum"/>
          </p:nvPr>
        </p:nvSpPr>
        <p:spPr>
          <a:xfrm>
            <a:off x="11105307" y="227677"/>
            <a:ext cx="500847" cy="3727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363636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363636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363636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363636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363636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363636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363636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363636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363636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genda_2" showMasterSp="0">
  <p:cSld name="Agenda_2">
    <p:bg>
      <p:bgPr>
        <a:solidFill>
          <a:schemeClr val="lt2"/>
        </a:solid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 picture containing text, light&#10;&#10;Description automatically generated" id="57" name="Google Shape;57;p3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187517" y="0"/>
            <a:ext cx="2004483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Google Shape;58;p36"/>
          <p:cNvSpPr txBox="1"/>
          <p:nvPr>
            <p:ph idx="12" type="sldNum"/>
          </p:nvPr>
        </p:nvSpPr>
        <p:spPr>
          <a:xfrm>
            <a:off x="11105307" y="227677"/>
            <a:ext cx="500847" cy="3727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sz="13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algn="r">
              <a:spcBef>
                <a:spcPts val="0"/>
              </a:spcBef>
              <a:buNone/>
              <a:defRPr sz="13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algn="r">
              <a:spcBef>
                <a:spcPts val="0"/>
              </a:spcBef>
              <a:buNone/>
              <a:defRPr sz="13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algn="r">
              <a:spcBef>
                <a:spcPts val="0"/>
              </a:spcBef>
              <a:buNone/>
              <a:defRPr sz="13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algn="r">
              <a:spcBef>
                <a:spcPts val="0"/>
              </a:spcBef>
              <a:buNone/>
              <a:defRPr sz="13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algn="r">
              <a:spcBef>
                <a:spcPts val="0"/>
              </a:spcBef>
              <a:buNone/>
              <a:defRPr sz="13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algn="r">
              <a:spcBef>
                <a:spcPts val="0"/>
              </a:spcBef>
              <a:buNone/>
              <a:defRPr sz="13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algn="r">
              <a:spcBef>
                <a:spcPts val="0"/>
              </a:spcBef>
              <a:buNone/>
              <a:defRPr sz="13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algn="r">
              <a:spcBef>
                <a:spcPts val="0"/>
              </a:spcBef>
              <a:buNone/>
              <a:defRPr sz="13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59" name="Google Shape;59;p3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671000" y="271085"/>
            <a:ext cx="274980" cy="275016"/>
          </a:xfrm>
          <a:prstGeom prst="rect">
            <a:avLst/>
          </a:prstGeom>
          <a:noFill/>
          <a:ln>
            <a:noFill/>
          </a:ln>
        </p:spPr>
      </p:pic>
      <p:pic>
        <p:nvPicPr>
          <p:cNvPr id="60" name="Google Shape;60;p3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96030" y="546100"/>
            <a:ext cx="10234867" cy="552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1" name="Google Shape;61;p3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34920" y="220491"/>
            <a:ext cx="499361" cy="4551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Conteúdo_Linha Tópicos">
  <p:cSld name="2_Conteúdo_Linha Tópicos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Google Shape;66;p1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15"/>
          <p:cNvSpPr txBox="1"/>
          <p:nvPr>
            <p:ph idx="1" type="body"/>
          </p:nvPr>
        </p:nvSpPr>
        <p:spPr>
          <a:xfrm>
            <a:off x="1030615" y="276663"/>
            <a:ext cx="9957084" cy="3727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1" i="0" sz="20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id="68" name="Google Shape;68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34921" y="220492"/>
            <a:ext cx="499361" cy="455152"/>
          </a:xfrm>
          <a:prstGeom prst="rect">
            <a:avLst/>
          </a:prstGeom>
          <a:noFill/>
          <a:ln>
            <a:noFill/>
          </a:ln>
        </p:spPr>
      </p:pic>
      <p:pic>
        <p:nvPicPr>
          <p:cNvPr id="69" name="Google Shape;69;p1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34921" y="220493"/>
            <a:ext cx="499361" cy="455151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Google Shape;70;p1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1671001" y="271084"/>
            <a:ext cx="274980" cy="275016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Google Shape;71;p15"/>
          <p:cNvSpPr txBox="1"/>
          <p:nvPr/>
        </p:nvSpPr>
        <p:spPr>
          <a:xfrm>
            <a:off x="11105309" y="227677"/>
            <a:ext cx="500847" cy="37278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00" spcFirstLastPara="1" rIns="45700" wrap="square" tIns="2285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63636"/>
              </a:buClr>
              <a:buSzPts val="1300"/>
              <a:buFont typeface="Tahoma"/>
              <a:buNone/>
            </a:pPr>
            <a:fld id="{00000000-1234-1234-1234-123412341234}" type="slidenum">
              <a:rPr b="0" i="0" lang="pt-BR" sz="1300" u="none" cap="none" strike="noStrik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1300" u="none" cap="none" strike="noStrike">
              <a:solidFill>
                <a:srgbClr val="363636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ransition spd="slow">
    <p:pu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parata_12">
  <p:cSld name="Separata_12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Google Shape;73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10682"/>
            <a:ext cx="2031735" cy="6836636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Google Shape;74;p1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051695" y="1429204"/>
            <a:ext cx="1746023" cy="1746250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16"/>
          <p:cNvSpPr txBox="1"/>
          <p:nvPr/>
        </p:nvSpPr>
        <p:spPr>
          <a:xfrm>
            <a:off x="11105307" y="227677"/>
            <a:ext cx="500847" cy="37278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00" spcFirstLastPara="1" rIns="45700" wrap="square" tIns="2285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Tahoma"/>
              <a:buNone/>
            </a:pPr>
            <a:fld id="{00000000-1234-1234-1234-123412341234}" type="slidenum">
              <a:rPr b="0" i="0" lang="pt-BR" sz="13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13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76" name="Google Shape;76;p16"/>
          <p:cNvSpPr txBox="1"/>
          <p:nvPr>
            <p:ph idx="1" type="body"/>
          </p:nvPr>
        </p:nvSpPr>
        <p:spPr>
          <a:xfrm>
            <a:off x="1438775" y="3486239"/>
            <a:ext cx="6495877" cy="11184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889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99"/>
              <a:buFont typeface="Arial"/>
              <a:buNone/>
              <a:defRPr b="1" i="0" sz="4499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7" name="Google Shape;77;p16"/>
          <p:cNvSpPr txBox="1"/>
          <p:nvPr>
            <p:ph idx="2" type="body"/>
          </p:nvPr>
        </p:nvSpPr>
        <p:spPr>
          <a:xfrm>
            <a:off x="1438775" y="4974949"/>
            <a:ext cx="6495877" cy="11184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1714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50"/>
              <a:buFont typeface="Arial"/>
              <a:buNone/>
              <a:defRPr b="0" i="0" sz="175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8" name="Google Shape;78;p16"/>
          <p:cNvSpPr txBox="1"/>
          <p:nvPr>
            <p:ph idx="3" type="body"/>
          </p:nvPr>
        </p:nvSpPr>
        <p:spPr>
          <a:xfrm>
            <a:off x="1354305" y="1813085"/>
            <a:ext cx="1140803" cy="9784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749"/>
              <a:buFont typeface="Arial"/>
              <a:buNone/>
              <a:defRPr b="1" i="0" sz="5749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id="79" name="Google Shape;79;p1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1671000" y="271085"/>
            <a:ext cx="274980" cy="275016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334920" y="220491"/>
            <a:ext cx="499361" cy="4551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Capa_2">
  <p:cSld name="3_Capa_2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7"/>
          <p:cNvSpPr/>
          <p:nvPr/>
        </p:nvSpPr>
        <p:spPr>
          <a:xfrm>
            <a:off x="1" y="1005"/>
            <a:ext cx="12190212" cy="6856996"/>
          </a:xfrm>
          <a:prstGeom prst="rect">
            <a:avLst/>
          </a:prstGeom>
          <a:solidFill>
            <a:srgbClr val="0C0C0C">
              <a:alpha val="3921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51"/>
              <a:buFont typeface="Arial"/>
              <a:buNone/>
            </a:pPr>
            <a:r>
              <a:t/>
            </a:r>
            <a:endParaRPr sz="1051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" name="Google Shape;83;p17"/>
          <p:cNvSpPr txBox="1"/>
          <p:nvPr>
            <p:ph idx="1" type="body"/>
          </p:nvPr>
        </p:nvSpPr>
        <p:spPr>
          <a:xfrm>
            <a:off x="1030615" y="276663"/>
            <a:ext cx="9957084" cy="3727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defRPr b="1" i="0" sz="20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67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id="84" name="Google Shape;84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5328" y="207893"/>
            <a:ext cx="559961" cy="510319"/>
          </a:xfrm>
          <a:prstGeom prst="rect">
            <a:avLst/>
          </a:prstGeom>
          <a:noFill/>
          <a:ln>
            <a:noFill/>
          </a:ln>
        </p:spPr>
      </p:pic>
      <p:pic>
        <p:nvPicPr>
          <p:cNvPr id="85" name="Google Shape;85;p1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rot="10800000">
            <a:off x="10091057" y="0"/>
            <a:ext cx="2099156" cy="7062580"/>
          </a:xfrm>
          <a:prstGeom prst="rect">
            <a:avLst/>
          </a:prstGeom>
          <a:noFill/>
          <a:ln>
            <a:noFill/>
          </a:ln>
        </p:spPr>
      </p:pic>
      <p:pic>
        <p:nvPicPr>
          <p:cNvPr id="86" name="Google Shape;86;p1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-971101" y="-1861063"/>
            <a:ext cx="17765517" cy="9992546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7"/>
          <p:cNvPicPr preferRelativeResize="0"/>
          <p:nvPr/>
        </p:nvPicPr>
        <p:blipFill rotWithShape="1">
          <a:blip r:embed="rId4">
            <a:alphaModFix/>
          </a:blip>
          <a:srcRect b="65320" l="0" r="0" t="0"/>
          <a:stretch/>
        </p:blipFill>
        <p:spPr>
          <a:xfrm rot="10800000">
            <a:off x="-18963" y="4408714"/>
            <a:ext cx="2099156" cy="2449286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17"/>
          <p:cNvSpPr txBox="1"/>
          <p:nvPr/>
        </p:nvSpPr>
        <p:spPr>
          <a:xfrm>
            <a:off x="11105307" y="227677"/>
            <a:ext cx="500847" cy="372780"/>
          </a:xfrm>
          <a:prstGeom prst="rect">
            <a:avLst/>
          </a:prstGeom>
          <a:noFill/>
          <a:ln>
            <a:noFill/>
          </a:ln>
        </p:spPr>
        <p:txBody>
          <a:bodyPr anchorCtr="0" anchor="ctr" bIns="22850" lIns="45700" spcFirstLastPara="1" rIns="45700" wrap="square" tIns="2285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</a:pPr>
            <a:fld id="{00000000-1234-1234-1234-123412341234}" type="slidenum">
              <a:rPr b="0" i="0" lang="pt-BR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13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89" name="Google Shape;89;p17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1671000" y="271085"/>
            <a:ext cx="274980" cy="2750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14.png"/><Relationship Id="rId2" Type="http://schemas.openxmlformats.org/officeDocument/2006/relationships/image" Target="../media/image53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theme" Target="../theme/theme1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image" Target="../media/image19.png"/><Relationship Id="rId2" Type="http://schemas.openxmlformats.org/officeDocument/2006/relationships/image" Target="../media/image24.png"/><Relationship Id="rId3" Type="http://schemas.openxmlformats.org/officeDocument/2006/relationships/image" Target="../media/image33.png"/><Relationship Id="rId4" Type="http://schemas.openxmlformats.org/officeDocument/2006/relationships/slideLayout" Target="../slideLayouts/slideLayout5.xml"/><Relationship Id="rId5" Type="http://schemas.openxmlformats.org/officeDocument/2006/relationships/slideLayout" Target="../slideLayouts/slideLayout6.xml"/><Relationship Id="rId6" Type="http://schemas.openxmlformats.org/officeDocument/2006/relationships/theme" Target="../theme/theme5.xml"/></Relationships>
</file>

<file path=ppt/slideMasters/_rels/slideMaster3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6.xml"/><Relationship Id="rId13" Type="http://schemas.openxmlformats.org/officeDocument/2006/relationships/theme" Target="../theme/theme4.xml"/><Relationship Id="rId1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7.xml"/><Relationship Id="rId2" Type="http://schemas.openxmlformats.org/officeDocument/2006/relationships/slideLayout" Target="../slideLayouts/slideLayout8.xml"/><Relationship Id="rId3" Type="http://schemas.openxmlformats.org/officeDocument/2006/relationships/slideLayout" Target="../slideLayouts/slideLayout9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3.xml"/><Relationship Id="rId8" Type="http://schemas.openxmlformats.org/officeDocument/2006/relationships/slideLayout" Target="../slideLayouts/slideLayout14.xml"/></Relationships>
</file>

<file path=ppt/slideMasters/_rels/slideMaster4.xml.rels><?xml version="1.0" encoding="UTF-8" standalone="yes"?><Relationships xmlns="http://schemas.openxmlformats.org/package/2006/relationships"><Relationship Id="rId1" Type="http://schemas.openxmlformats.org/officeDocument/2006/relationships/image" Target="../media/image66.jpg"/><Relationship Id="rId2" Type="http://schemas.openxmlformats.org/officeDocument/2006/relationships/slideLayout" Target="../slideLayouts/slideLayout19.xml"/><Relationship Id="rId3" Type="http://schemas.openxmlformats.org/officeDocument/2006/relationships/slideLayout" Target="../slideLayouts/slideLayout20.xml"/><Relationship Id="rId4" Type="http://schemas.openxmlformats.org/officeDocument/2006/relationships/slideLayout" Target="../slideLayouts/slideLayout21.xml"/><Relationship Id="rId5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3.xml"/><Relationship Id="rId7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10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5453300" y="5913801"/>
            <a:ext cx="176393" cy="185236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10"/>
          <p:cNvSpPr txBox="1"/>
          <p:nvPr/>
        </p:nvSpPr>
        <p:spPr>
          <a:xfrm>
            <a:off x="5662306" y="5856638"/>
            <a:ext cx="811994" cy="323139"/>
          </a:xfrm>
          <a:prstGeom prst="rect">
            <a:avLst/>
          </a:prstGeom>
          <a:noFill/>
          <a:ln>
            <a:noFill/>
          </a:ln>
        </p:spPr>
        <p:txBody>
          <a:bodyPr anchorCtr="0" anchor="t" bIns="22825" lIns="45700" spcFirstLastPara="1" rIns="45700" wrap="square" tIns="228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pt-BR" sz="18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2022/</a:t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" name="Google Shape;12;p1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99151" y="1313547"/>
            <a:ext cx="3427121" cy="1004631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3"/>
    <p:sldLayoutId id="2147483650" r:id="rId4"/>
    <p:sldLayoutId id="2147483651" r:id="rId5"/>
    <p:sldLayoutId id="2147483652" r:id="rId6"/>
  </p:sldLayoutIdLst>
  <p:transition>
    <p:fade/>
  </p:transition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2"/>
          <p:cNvSpPr txBox="1"/>
          <p:nvPr>
            <p:ph idx="12" type="sldNum"/>
          </p:nvPr>
        </p:nvSpPr>
        <p:spPr>
          <a:xfrm>
            <a:off x="11105307" y="227677"/>
            <a:ext cx="500847" cy="3727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300" u="none" cap="none" strike="noStrik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300" u="none" cap="none" strike="noStrik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300" u="none" cap="none" strike="noStrik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300" u="none" cap="none" strike="noStrik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300" u="none" cap="none" strike="noStrik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300" u="none" cap="none" strike="noStrik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300" u="none" cap="none" strike="noStrik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300" u="none" cap="none" strike="noStrik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300" u="none" cap="none" strike="noStrik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45" name="Google Shape;45;p12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11671000" y="271085"/>
            <a:ext cx="274980" cy="275016"/>
          </a:xfrm>
          <a:prstGeom prst="rect">
            <a:avLst/>
          </a:prstGeom>
          <a:noFill/>
          <a:ln>
            <a:noFill/>
          </a:ln>
        </p:spPr>
      </p:pic>
      <p:pic>
        <p:nvPicPr>
          <p:cNvPr id="46" name="Google Shape;46;p1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96030" y="546100"/>
            <a:ext cx="11599940" cy="552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7" name="Google Shape;47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34920" y="220492"/>
            <a:ext cx="499361" cy="455152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54" r:id="rId4"/>
    <p:sldLayoutId id="2147483655" r:id="rId5"/>
  </p:sldLayoutIdLst>
  <p:transition>
    <p:fade/>
  </p:transition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4"/>
          <p:cNvSpPr txBox="1"/>
          <p:nvPr>
            <p:ph idx="12" type="sldNum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buClr>
                <a:srgbClr val="000000"/>
              </a:buClr>
              <a:buSzPts val="1333"/>
              <a:buFont typeface="Arial"/>
              <a:buNone/>
              <a:defRPr b="0" i="0" sz="1333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buClr>
                <a:srgbClr val="000000"/>
              </a:buClr>
              <a:buSzPts val="1333"/>
              <a:buFont typeface="Arial"/>
              <a:buNone/>
              <a:defRPr b="0" i="0" sz="1333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buClr>
                <a:srgbClr val="000000"/>
              </a:buClr>
              <a:buSzPts val="1333"/>
              <a:buFont typeface="Arial"/>
              <a:buNone/>
              <a:defRPr b="0" i="0" sz="1333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buClr>
                <a:srgbClr val="000000"/>
              </a:buClr>
              <a:buSzPts val="1333"/>
              <a:buFont typeface="Arial"/>
              <a:buNone/>
              <a:defRPr b="0" i="0" sz="1333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buClr>
                <a:srgbClr val="000000"/>
              </a:buClr>
              <a:buSzPts val="1333"/>
              <a:buFont typeface="Arial"/>
              <a:buNone/>
              <a:defRPr b="0" i="0" sz="1333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buClr>
                <a:srgbClr val="000000"/>
              </a:buClr>
              <a:buSzPts val="1333"/>
              <a:buFont typeface="Arial"/>
              <a:buNone/>
              <a:defRPr b="0" i="0" sz="1333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buClr>
                <a:srgbClr val="000000"/>
              </a:buClr>
              <a:buSzPts val="1333"/>
              <a:buFont typeface="Arial"/>
              <a:buNone/>
              <a:defRPr b="0" i="0" sz="1333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buClr>
                <a:srgbClr val="000000"/>
              </a:buClr>
              <a:buSzPts val="1333"/>
              <a:buFont typeface="Arial"/>
              <a:buNone/>
              <a:defRPr b="0" i="0" sz="1333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buClr>
                <a:srgbClr val="000000"/>
              </a:buClr>
              <a:buSzPts val="1333"/>
              <a:buFont typeface="Arial"/>
              <a:buNone/>
              <a:defRPr b="0" i="0" sz="1333" u="none" cap="none" strike="noStrik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64" name="Google Shape;64;p14"/>
          <p:cNvSpPr txBox="1"/>
          <p:nvPr/>
        </p:nvSpPr>
        <p:spPr>
          <a:xfrm>
            <a:off x="556167" y="219567"/>
            <a:ext cx="8430400" cy="98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67"/>
              <a:buFont typeface="Arial"/>
              <a:buNone/>
            </a:pPr>
            <a:r>
              <a:t/>
            </a:r>
            <a:endParaRPr b="0" i="0" sz="1867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Google Shape;181;p20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0" y="0"/>
            <a:ext cx="12192000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182" name="Google Shape;182;p20"/>
          <p:cNvSpPr txBox="1"/>
          <p:nvPr>
            <p:ph type="title"/>
          </p:nvPr>
        </p:nvSpPr>
        <p:spPr>
          <a:xfrm>
            <a:off x="2528189" y="295097"/>
            <a:ext cx="7135621" cy="48323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0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83" name="Google Shape;183;p20"/>
          <p:cNvSpPr txBox="1"/>
          <p:nvPr>
            <p:ph idx="1" type="body"/>
          </p:nvPr>
        </p:nvSpPr>
        <p:spPr>
          <a:xfrm>
            <a:off x="388874" y="1242771"/>
            <a:ext cx="11414251" cy="368363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000" u="none" cap="none" strike="noStrik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84" name="Google Shape;184;p20"/>
          <p:cNvSpPr txBox="1"/>
          <p:nvPr>
            <p:ph idx="11" type="ftr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85" name="Google Shape;185;p20"/>
          <p:cNvSpPr txBox="1"/>
          <p:nvPr>
            <p:ph idx="10" type="dt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86" name="Google Shape;186;p20"/>
          <p:cNvSpPr txBox="1"/>
          <p:nvPr>
            <p:ph idx="12" type="sldNum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rt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70" r:id="rId2"/>
    <p:sldLayoutId id="2147483671" r:id="rId3"/>
    <p:sldLayoutId id="2147483672" r:id="rId4"/>
    <p:sldLayoutId id="2147483673" r:id="rId5"/>
    <p:sldLayoutId id="2147483674" r:id="rId6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71.png"/><Relationship Id="rId4" Type="http://schemas.openxmlformats.org/officeDocument/2006/relationships/image" Target="../media/image75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71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71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71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77.png"/><Relationship Id="rId4" Type="http://schemas.openxmlformats.org/officeDocument/2006/relationships/image" Target="../media/image79.png"/><Relationship Id="rId5" Type="http://schemas.openxmlformats.org/officeDocument/2006/relationships/image" Target="../media/image78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3.png"/><Relationship Id="rId4" Type="http://schemas.openxmlformats.org/officeDocument/2006/relationships/image" Target="../media/image7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1.png"/><Relationship Id="rId4" Type="http://schemas.openxmlformats.org/officeDocument/2006/relationships/hyperlink" Target="https://tdn.totvs.com/pages/viewpage.action?pageId=696694238#" TargetMode="External"/><Relationship Id="rId5" Type="http://schemas.openxmlformats.org/officeDocument/2006/relationships/hyperlink" Target="https://tdn.totvs.com/pages/viewpage.action?pageId=696694238#" TargetMode="External"/><Relationship Id="rId6" Type="http://schemas.openxmlformats.org/officeDocument/2006/relationships/image" Target="../media/image7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1.png"/><Relationship Id="rId4" Type="http://schemas.openxmlformats.org/officeDocument/2006/relationships/image" Target="../media/image7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7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1"/>
          <p:cNvSpPr txBox="1"/>
          <p:nvPr>
            <p:ph idx="2" type="title"/>
          </p:nvPr>
        </p:nvSpPr>
        <p:spPr>
          <a:xfrm>
            <a:off x="5845852" y="4987110"/>
            <a:ext cx="4553257" cy="75905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Tahoma"/>
              <a:buNone/>
            </a:pPr>
            <a:r>
              <a:rPr lang="pt-BR"/>
              <a:t>Ricardo Silva/ Viviane Paula</a:t>
            </a:r>
            <a:br>
              <a:rPr lang="pt-BR"/>
            </a:br>
            <a:r>
              <a:rPr lang="pt-BR"/>
              <a:t>Automação Fiscal e RH (RM)</a:t>
            </a:r>
            <a:endParaRPr b="1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Tahoma"/>
              <a:buNone/>
            </a:pPr>
            <a:r>
              <a:t/>
            </a:r>
            <a:endParaRPr/>
          </a:p>
        </p:txBody>
      </p:sp>
      <p:sp>
        <p:nvSpPr>
          <p:cNvPr id="224" name="Google Shape;224;p1"/>
          <p:cNvSpPr txBox="1"/>
          <p:nvPr>
            <p:ph idx="3" type="title"/>
          </p:nvPr>
        </p:nvSpPr>
        <p:spPr>
          <a:xfrm>
            <a:off x="6391166" y="5831687"/>
            <a:ext cx="3356263" cy="75905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ahoma"/>
              <a:buNone/>
            </a:pPr>
            <a:r>
              <a:rPr lang="pt-BR"/>
              <a:t>Julho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ahoma"/>
              <a:buNone/>
            </a:pPr>
            <a:r>
              <a:t/>
            </a:r>
            <a:endParaRPr/>
          </a:p>
        </p:txBody>
      </p:sp>
      <p:sp>
        <p:nvSpPr>
          <p:cNvPr id="225" name="Google Shape;225;p1"/>
          <p:cNvSpPr txBox="1"/>
          <p:nvPr/>
        </p:nvSpPr>
        <p:spPr>
          <a:xfrm>
            <a:off x="5264332" y="1322218"/>
            <a:ext cx="6191793" cy="25124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1458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Tahoma"/>
              <a:buNone/>
            </a:pPr>
            <a:r>
              <a:rPr b="1" i="0" lang="pt-BR" sz="5400" u="none" cap="none" strike="noStrike">
                <a:solidFill>
                  <a:srgbClr val="0897E9"/>
                </a:solidFill>
                <a:latin typeface="Tahoma"/>
                <a:ea typeface="Tahoma"/>
                <a:cs typeface="Tahoma"/>
                <a:sym typeface="Tahoma"/>
              </a:rPr>
              <a:t>Nota Técnica</a:t>
            </a:r>
            <a:br>
              <a:rPr b="1" i="0" lang="pt-BR" sz="5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b="1" i="0" lang="pt-BR" sz="5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S-1 Nº 05/2022</a:t>
            </a:r>
            <a:endParaRPr b="1" i="0" sz="5400" u="none" cap="none" strike="noStrike">
              <a:solidFill>
                <a:schemeClr val="accen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g13696eb0a1a_1_23"/>
          <p:cNvSpPr txBox="1"/>
          <p:nvPr>
            <p:ph idx="1" type="body"/>
          </p:nvPr>
        </p:nvSpPr>
        <p:spPr>
          <a:xfrm>
            <a:off x="1030615" y="276663"/>
            <a:ext cx="9957000" cy="372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pt-BR">
                <a:solidFill>
                  <a:srgbClr val="FEAC0E"/>
                </a:solidFill>
              </a:rPr>
              <a:t>ATUALIZAÇÕES: </a:t>
            </a:r>
            <a:r>
              <a:rPr lang="pt-BR">
                <a:solidFill>
                  <a:schemeClr val="lt1"/>
                </a:solidFill>
              </a:rPr>
              <a:t>RM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304" name="Google Shape;304;g13696eb0a1a_1_23"/>
          <p:cNvSpPr txBox="1"/>
          <p:nvPr/>
        </p:nvSpPr>
        <p:spPr>
          <a:xfrm>
            <a:off x="548959" y="1363579"/>
            <a:ext cx="2932200" cy="37056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825" lIns="121825" spcFirstLastPara="1" rIns="121825" wrap="square" tIns="121825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pt-BR" sz="1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Alterações</a:t>
            </a:r>
            <a:endParaRPr sz="16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1600">
              <a:solidFill>
                <a:srgbClr val="403B37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600">
                <a:solidFill>
                  <a:srgbClr val="FEAC0E"/>
                </a:solidFill>
                <a:latin typeface="Tahoma"/>
                <a:ea typeface="Tahoma"/>
                <a:cs typeface="Tahoma"/>
                <a:sym typeface="Tahoma"/>
              </a:rPr>
              <a:t>eSocial</a:t>
            </a:r>
            <a:endParaRPr sz="1600">
              <a:solidFill>
                <a:srgbClr val="FEAC0E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305" name="Google Shape;305;g13696eb0a1a_1_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80950" y="1363567"/>
            <a:ext cx="2857500" cy="390525"/>
          </a:xfrm>
          <a:prstGeom prst="rect">
            <a:avLst/>
          </a:prstGeom>
          <a:noFill/>
          <a:ln>
            <a:noFill/>
          </a:ln>
        </p:spPr>
      </p:pic>
      <p:sp>
        <p:nvSpPr>
          <p:cNvPr id="306" name="Google Shape;306;g13696eb0a1a_1_23"/>
          <p:cNvSpPr txBox="1"/>
          <p:nvPr/>
        </p:nvSpPr>
        <p:spPr>
          <a:xfrm>
            <a:off x="4613300" y="1803913"/>
            <a:ext cx="6243600" cy="14007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solidFill>
                  <a:schemeClr val="dk1"/>
                </a:solidFill>
              </a:rPr>
              <a:t>Alterações no Leiaute de tabelas.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300">
                <a:solidFill>
                  <a:schemeClr val="dk1"/>
                </a:solidFill>
              </a:rPr>
              <a:t>-Tabela 18-Inclusão de mais duas </a:t>
            </a:r>
            <a:r>
              <a:rPr lang="pt-BR" sz="1300">
                <a:solidFill>
                  <a:schemeClr val="dk1"/>
                </a:solidFill>
              </a:rPr>
              <a:t>opções</a:t>
            </a:r>
            <a:r>
              <a:rPr lang="pt-BR" sz="1300">
                <a:solidFill>
                  <a:schemeClr val="dk1"/>
                </a:solidFill>
              </a:rPr>
              <a:t> para geração do S-2230</a:t>
            </a:r>
            <a:endParaRPr sz="13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300">
                <a:solidFill>
                  <a:schemeClr val="dk1"/>
                </a:solidFill>
              </a:rPr>
              <a:t>-Tabela 01-Inclusão de mais uma categoria.</a:t>
            </a:r>
            <a:endParaRPr sz="13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300">
                <a:solidFill>
                  <a:schemeClr val="dk1"/>
                </a:solidFill>
              </a:rPr>
              <a:t>-Tabela 19- Alterada descrição do código 29.</a:t>
            </a:r>
            <a:endParaRPr sz="13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300">
                <a:solidFill>
                  <a:schemeClr val="dk1"/>
                </a:solidFill>
              </a:rPr>
              <a:t>-Tabela 24- Alterado nome de dois agentes nocivos.</a:t>
            </a:r>
            <a:endParaRPr sz="13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300">
                <a:solidFill>
                  <a:schemeClr val="dk1"/>
                </a:solidFill>
                <a:highlight>
                  <a:srgbClr val="FFFFFF"/>
                </a:highlight>
              </a:rPr>
              <a:t>-Tabela 28 -excluídos códigos [37XX]</a:t>
            </a:r>
            <a:endParaRPr sz="1300">
              <a:solidFill>
                <a:schemeClr val="dk1"/>
              </a:solidFill>
            </a:endParaRPr>
          </a:p>
        </p:txBody>
      </p:sp>
      <p:pic>
        <p:nvPicPr>
          <p:cNvPr id="307" name="Google Shape;307;g13696eb0a1a_1_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41875" y="3204625"/>
            <a:ext cx="6842949" cy="2825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g13696eb0a1a_1_31"/>
          <p:cNvSpPr txBox="1"/>
          <p:nvPr>
            <p:ph idx="1" type="body"/>
          </p:nvPr>
        </p:nvSpPr>
        <p:spPr>
          <a:xfrm>
            <a:off x="1030615" y="276663"/>
            <a:ext cx="9957000" cy="372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pt-BR">
                <a:solidFill>
                  <a:srgbClr val="FEAC0E"/>
                </a:solidFill>
              </a:rPr>
              <a:t>ATUALIZAÇÕES: </a:t>
            </a:r>
            <a:r>
              <a:rPr lang="pt-BR">
                <a:solidFill>
                  <a:schemeClr val="lt1"/>
                </a:solidFill>
              </a:rPr>
              <a:t>RM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313" name="Google Shape;313;g13696eb0a1a_1_31"/>
          <p:cNvSpPr txBox="1"/>
          <p:nvPr/>
        </p:nvSpPr>
        <p:spPr>
          <a:xfrm>
            <a:off x="548959" y="1363579"/>
            <a:ext cx="2932200" cy="37056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825" lIns="121825" spcFirstLastPara="1" rIns="121825" wrap="square" tIns="121825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pt-BR" sz="1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Alterações</a:t>
            </a:r>
            <a:endParaRPr sz="16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1600">
              <a:solidFill>
                <a:srgbClr val="403B37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600">
                <a:solidFill>
                  <a:srgbClr val="FEAC0E"/>
                </a:solidFill>
                <a:latin typeface="Tahoma"/>
                <a:ea typeface="Tahoma"/>
                <a:cs typeface="Tahoma"/>
                <a:sym typeface="Tahoma"/>
              </a:rPr>
              <a:t>eSocial</a:t>
            </a:r>
            <a:endParaRPr sz="1600">
              <a:solidFill>
                <a:srgbClr val="FEAC0E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314" name="Google Shape;314;g13696eb0a1a_1_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80950" y="1363567"/>
            <a:ext cx="2857500" cy="390525"/>
          </a:xfrm>
          <a:prstGeom prst="rect">
            <a:avLst/>
          </a:prstGeom>
          <a:noFill/>
          <a:ln>
            <a:noFill/>
          </a:ln>
        </p:spPr>
      </p:pic>
      <p:sp>
        <p:nvSpPr>
          <p:cNvPr id="315" name="Google Shape;315;g13696eb0a1a_1_31"/>
          <p:cNvSpPr txBox="1"/>
          <p:nvPr/>
        </p:nvSpPr>
        <p:spPr>
          <a:xfrm>
            <a:off x="4080950" y="1880625"/>
            <a:ext cx="2601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Alterações no S-2200</a:t>
            </a:r>
            <a:endParaRPr/>
          </a:p>
        </p:txBody>
      </p:sp>
      <p:sp>
        <p:nvSpPr>
          <p:cNvPr id="316" name="Google Shape;316;g13696eb0a1a_1_31"/>
          <p:cNvSpPr txBox="1"/>
          <p:nvPr/>
        </p:nvSpPr>
        <p:spPr>
          <a:xfrm>
            <a:off x="4222475" y="2280825"/>
            <a:ext cx="55317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pt-BR" sz="1050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1-</a:t>
            </a:r>
            <a:r>
              <a:rPr lang="pt-BR" sz="1050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Grupo {sucessaoVinc} – alterada condição</a:t>
            </a:r>
            <a:endParaRPr sz="1050">
              <a:solidFill>
                <a:srgbClr val="172B4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pt-BR" sz="1050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         DE: O (se tpAdmissao = [2, 3, 4] ou tpProv = [5, 8]); N (nos demais casos)</a:t>
            </a:r>
            <a:endParaRPr sz="1050">
              <a:solidFill>
                <a:srgbClr val="172B4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pt-BR" sz="1050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         PARA: O (se tpAdmissao = [2, 3, 4, </a:t>
            </a:r>
            <a:r>
              <a:rPr b="1" lang="pt-BR" sz="1050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7</a:t>
            </a:r>
            <a:r>
              <a:rPr lang="pt-BR" sz="1050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] ou tpProv = [5, 8]); N (nos demais casos)</a:t>
            </a:r>
            <a:endParaRPr sz="1050">
              <a:solidFill>
                <a:srgbClr val="172B4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17" name="Google Shape;317;g13696eb0a1a_1_31"/>
          <p:cNvSpPr txBox="1"/>
          <p:nvPr/>
        </p:nvSpPr>
        <p:spPr>
          <a:xfrm>
            <a:off x="4222475" y="3175050"/>
            <a:ext cx="56823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50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2-</a:t>
            </a:r>
            <a:r>
              <a:rPr lang="pt-BR" sz="1050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Campo {tpAdmissao} – incluído valor [7] Transferência quando a empresa sucedida é considerada inapta por inexistência de fato.</a:t>
            </a:r>
            <a:endParaRPr/>
          </a:p>
        </p:txBody>
      </p:sp>
      <p:sp>
        <p:nvSpPr>
          <p:cNvPr id="318" name="Google Shape;318;g13696eb0a1a_1_31"/>
          <p:cNvSpPr txBox="1"/>
          <p:nvPr/>
        </p:nvSpPr>
        <p:spPr>
          <a:xfrm>
            <a:off x="4222475" y="3712125"/>
            <a:ext cx="3573300" cy="110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pt-BR" sz="1050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3-</a:t>
            </a:r>
            <a:r>
              <a:rPr lang="pt-BR" sz="1050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Campo {tpProv} – incluído valor [11] e alteradas descrição do valor [5] e validação</a:t>
            </a:r>
            <a:endParaRPr sz="1050">
              <a:solidFill>
                <a:srgbClr val="172B4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pt-BR" sz="1050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          11 - Estabilizados - Art. 19 do ADCT</a:t>
            </a:r>
            <a:endParaRPr sz="1050">
              <a:solidFill>
                <a:srgbClr val="172B4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pt-BR" sz="1050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           5 - Redistribuição ou Reforma Administrativa</a:t>
            </a:r>
            <a:endParaRPr sz="1050">
              <a:solidFill>
                <a:srgbClr val="172B4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19" name="Google Shape;319;g13696eb0a1a_1_31"/>
          <p:cNvSpPr txBox="1"/>
          <p:nvPr/>
        </p:nvSpPr>
        <p:spPr>
          <a:xfrm>
            <a:off x="4222475" y="4835475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Alteração no S-2210</a:t>
            </a:r>
            <a:endParaRPr/>
          </a:p>
        </p:txBody>
      </p:sp>
      <p:sp>
        <p:nvSpPr>
          <p:cNvPr id="320" name="Google Shape;320;g13696eb0a1a_1_31"/>
          <p:cNvSpPr txBox="1"/>
          <p:nvPr/>
        </p:nvSpPr>
        <p:spPr>
          <a:xfrm>
            <a:off x="4137375" y="5103900"/>
            <a:ext cx="30000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295275" lvl="0" marL="457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72B4D"/>
              </a:buClr>
              <a:buSzPts val="1050"/>
              <a:buFont typeface="Roboto"/>
              <a:buChar char="●"/>
            </a:pPr>
            <a:r>
              <a:rPr lang="pt-BR" sz="1050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Campo {hrAcid} – alterada validação</a:t>
            </a:r>
            <a:endParaRPr sz="1050">
              <a:solidFill>
                <a:srgbClr val="172B4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21" name="Google Shape;321;g13696eb0a1a_1_31"/>
          <p:cNvSpPr txBox="1"/>
          <p:nvPr/>
        </p:nvSpPr>
        <p:spPr>
          <a:xfrm>
            <a:off x="4137375" y="5450100"/>
            <a:ext cx="54789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295275" lvl="0" marL="457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72B4D"/>
              </a:buClr>
              <a:buSzPts val="1050"/>
              <a:buFont typeface="Roboto"/>
              <a:buChar char="●"/>
            </a:pPr>
            <a:r>
              <a:rPr lang="pt-BR" sz="1050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Campo {hrsTrabAntesAcid} – alterada validação</a:t>
            </a:r>
            <a:endParaRPr sz="1050">
              <a:solidFill>
                <a:srgbClr val="172B4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g13696eb0a1a_1_68"/>
          <p:cNvSpPr txBox="1"/>
          <p:nvPr>
            <p:ph idx="1" type="body"/>
          </p:nvPr>
        </p:nvSpPr>
        <p:spPr>
          <a:xfrm>
            <a:off x="1030615" y="276663"/>
            <a:ext cx="9957000" cy="3729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>
                <a:solidFill>
                  <a:srgbClr val="FEAC0E"/>
                </a:solidFill>
              </a:rPr>
              <a:t>ATUALIZAÇÕES: </a:t>
            </a:r>
            <a:r>
              <a:rPr lang="pt-BR">
                <a:solidFill>
                  <a:schemeClr val="lt1"/>
                </a:solidFill>
              </a:rPr>
              <a:t>RM</a:t>
            </a:r>
            <a:endParaRPr/>
          </a:p>
        </p:txBody>
      </p:sp>
      <p:sp>
        <p:nvSpPr>
          <p:cNvPr id="328" name="Google Shape;328;g13696eb0a1a_1_68"/>
          <p:cNvSpPr txBox="1"/>
          <p:nvPr/>
        </p:nvSpPr>
        <p:spPr>
          <a:xfrm>
            <a:off x="4337975" y="1966750"/>
            <a:ext cx="2857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solidFill>
                  <a:srgbClr val="172B4D"/>
                </a:solidFill>
                <a:highlight>
                  <a:srgbClr val="FFFFFF"/>
                </a:highlight>
              </a:rPr>
              <a:t>Alterações </a:t>
            </a:r>
            <a:r>
              <a:rPr lang="pt-BR">
                <a:solidFill>
                  <a:srgbClr val="172B4D"/>
                </a:solidFill>
                <a:highlight>
                  <a:srgbClr val="FFFFFF"/>
                </a:highlight>
              </a:rPr>
              <a:t>S-2299</a:t>
            </a:r>
            <a:endParaRPr/>
          </a:p>
        </p:txBody>
      </p:sp>
      <p:sp>
        <p:nvSpPr>
          <p:cNvPr id="329" name="Google Shape;329;g13696eb0a1a_1_68"/>
          <p:cNvSpPr txBox="1"/>
          <p:nvPr/>
        </p:nvSpPr>
        <p:spPr>
          <a:xfrm>
            <a:off x="313450" y="1303900"/>
            <a:ext cx="3171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30" name="Google Shape;330;g13696eb0a1a_1_6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80950" y="1401192"/>
            <a:ext cx="2857500" cy="390525"/>
          </a:xfrm>
          <a:prstGeom prst="rect">
            <a:avLst/>
          </a:prstGeom>
          <a:noFill/>
          <a:ln>
            <a:noFill/>
          </a:ln>
        </p:spPr>
      </p:pic>
      <p:sp>
        <p:nvSpPr>
          <p:cNvPr id="331" name="Google Shape;331;g13696eb0a1a_1_68"/>
          <p:cNvSpPr txBox="1"/>
          <p:nvPr/>
        </p:nvSpPr>
        <p:spPr>
          <a:xfrm>
            <a:off x="4266725" y="2432275"/>
            <a:ext cx="7092300" cy="71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295275" lvl="0" marL="457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72B4D"/>
              </a:buClr>
              <a:buSzPts val="1050"/>
              <a:buFont typeface="Roboto"/>
              <a:buChar char="●"/>
            </a:pPr>
            <a:r>
              <a:rPr lang="pt-BR" sz="1050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Criação do motivo de rescisão 43 - Transferência de empregado de empresa considerada inapta por inexistência de fato.</a:t>
            </a:r>
            <a:endParaRPr sz="1050">
              <a:solidFill>
                <a:srgbClr val="172B4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-295275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050"/>
              <a:buFont typeface="Roboto"/>
              <a:buChar char="●"/>
            </a:pPr>
            <a:r>
              <a:rPr lang="pt-BR" sz="1050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Grupo {sucessaoVinc} – alterada condição</a:t>
            </a:r>
            <a:endParaRPr sz="1050">
              <a:solidFill>
                <a:srgbClr val="172B4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32" name="Google Shape;332;g13696eb0a1a_1_68"/>
          <p:cNvSpPr txBox="1"/>
          <p:nvPr/>
        </p:nvSpPr>
        <p:spPr>
          <a:xfrm>
            <a:off x="4266725" y="3150175"/>
            <a:ext cx="41586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295275" lvl="0" marL="457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72B4D"/>
              </a:buClr>
              <a:buSzPts val="1050"/>
              <a:buFont typeface="Roboto"/>
              <a:buChar char="●"/>
            </a:pPr>
            <a:r>
              <a:rPr lang="pt-BR" sz="1050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Grupo {verbasResc} – alterada condição</a:t>
            </a:r>
            <a:endParaRPr sz="1050">
              <a:solidFill>
                <a:srgbClr val="172B4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33" name="Google Shape;333;g13696eb0a1a_1_68"/>
          <p:cNvSpPr txBox="1"/>
          <p:nvPr/>
        </p:nvSpPr>
        <p:spPr>
          <a:xfrm>
            <a:off x="4266725" y="3496375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Alteração no S-2300 e S-2306</a:t>
            </a:r>
            <a:endParaRPr/>
          </a:p>
        </p:txBody>
      </p:sp>
      <p:sp>
        <p:nvSpPr>
          <p:cNvPr id="334" name="Google Shape;334;g13696eb0a1a_1_68"/>
          <p:cNvSpPr txBox="1"/>
          <p:nvPr/>
        </p:nvSpPr>
        <p:spPr>
          <a:xfrm>
            <a:off x="4195475" y="3974375"/>
            <a:ext cx="51450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295275" lvl="0" marL="457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72B4D"/>
              </a:buClr>
              <a:buSzPts val="1050"/>
              <a:buFont typeface="Roboto"/>
              <a:buChar char="●"/>
            </a:pPr>
            <a:r>
              <a:rPr lang="pt-BR" sz="1050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Grupo {cargoFuncao} – alterada condição</a:t>
            </a:r>
            <a:endParaRPr sz="1050">
              <a:solidFill>
                <a:srgbClr val="172B4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35" name="Google Shape;335;g13696eb0a1a_1_68"/>
          <p:cNvSpPr txBox="1"/>
          <p:nvPr/>
        </p:nvSpPr>
        <p:spPr>
          <a:xfrm>
            <a:off x="4195475" y="4242775"/>
            <a:ext cx="35808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295275" lvl="0" marL="457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72B4D"/>
              </a:buClr>
              <a:buSzPts val="1050"/>
              <a:buFont typeface="Roboto"/>
              <a:buChar char="●"/>
            </a:pPr>
            <a:r>
              <a:rPr lang="pt-BR" sz="1050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Grupo {remuneracao} – alterada condição</a:t>
            </a:r>
            <a:endParaRPr sz="1050">
              <a:solidFill>
                <a:srgbClr val="172B4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36" name="Google Shape;336;g13696eb0a1a_1_68"/>
          <p:cNvSpPr txBox="1"/>
          <p:nvPr/>
        </p:nvSpPr>
        <p:spPr>
          <a:xfrm>
            <a:off x="4195475" y="4513500"/>
            <a:ext cx="42300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295275" lvl="0" marL="457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72B4D"/>
              </a:buClr>
              <a:buSzPts val="1050"/>
              <a:buFont typeface="Roboto"/>
              <a:buChar char="●"/>
            </a:pPr>
            <a:r>
              <a:rPr lang="pt-BR" sz="1050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Grupo {infoEstagiario} – alteradas condição e descrição</a:t>
            </a:r>
            <a:endParaRPr sz="1050">
              <a:solidFill>
                <a:srgbClr val="172B4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37" name="Google Shape;337;g13696eb0a1a_1_68"/>
          <p:cNvSpPr txBox="1"/>
          <p:nvPr/>
        </p:nvSpPr>
        <p:spPr>
          <a:xfrm>
            <a:off x="4195475" y="4798575"/>
            <a:ext cx="40647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295275" lvl="0" marL="457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72B4D"/>
              </a:buClr>
              <a:buSzPts val="1050"/>
              <a:buFont typeface="Roboto"/>
              <a:buChar char="●"/>
            </a:pPr>
            <a:r>
              <a:rPr lang="pt-BR" sz="1050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Grupo {ageIntegracao} – alterada condição</a:t>
            </a:r>
            <a:endParaRPr sz="1050">
              <a:solidFill>
                <a:srgbClr val="172B4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38" name="Google Shape;338;g13696eb0a1a_1_68"/>
          <p:cNvSpPr txBox="1"/>
          <p:nvPr/>
        </p:nvSpPr>
        <p:spPr>
          <a:xfrm>
            <a:off x="4195475" y="5144775"/>
            <a:ext cx="40374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295275" lvl="0" marL="457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72B4D"/>
              </a:buClr>
              <a:buSzPts val="1050"/>
              <a:buFont typeface="Roboto"/>
              <a:buChar char="●"/>
            </a:pPr>
            <a:r>
              <a:rPr lang="pt-BR" sz="1050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Grupo {supervisorEstagio} – alterada condição</a:t>
            </a:r>
            <a:endParaRPr sz="1050">
              <a:solidFill>
                <a:srgbClr val="172B4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39" name="Google Shape;339;g13696eb0a1a_1_68"/>
          <p:cNvSpPr txBox="1"/>
          <p:nvPr/>
        </p:nvSpPr>
        <p:spPr>
          <a:xfrm>
            <a:off x="4195475" y="5466875"/>
            <a:ext cx="45936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295275" lvl="0" marL="457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72B4D"/>
              </a:buClr>
              <a:buSzPts val="1050"/>
              <a:buFont typeface="Roboto"/>
              <a:buChar char="●"/>
            </a:pPr>
            <a:r>
              <a:rPr lang="pt-BR" sz="1050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Campo {natEstagio} – alterada descrição e incluída validação.</a:t>
            </a:r>
            <a:endParaRPr sz="1050">
              <a:solidFill>
                <a:srgbClr val="172B4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40" name="Google Shape;340;g13696eb0a1a_1_68"/>
          <p:cNvSpPr txBox="1"/>
          <p:nvPr/>
        </p:nvSpPr>
        <p:spPr>
          <a:xfrm>
            <a:off x="4195475" y="5813075"/>
            <a:ext cx="54129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295275" lvl="0" marL="457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72B4D"/>
              </a:buClr>
              <a:buSzPts val="1050"/>
              <a:buFont typeface="Roboto"/>
              <a:buChar char="●"/>
            </a:pPr>
            <a:r>
              <a:rPr lang="pt-BR" sz="1050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Campo {nivEstagio} – alteradas ocorrência e descrição, e incluída validação</a:t>
            </a:r>
            <a:endParaRPr sz="1050">
              <a:solidFill>
                <a:srgbClr val="172B4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5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g13ca02429ef_3_19"/>
          <p:cNvSpPr txBox="1"/>
          <p:nvPr>
            <p:ph idx="1" type="body"/>
          </p:nvPr>
        </p:nvSpPr>
        <p:spPr>
          <a:xfrm>
            <a:off x="1030615" y="276663"/>
            <a:ext cx="9957000" cy="3729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>
                <a:solidFill>
                  <a:srgbClr val="FEAC0E"/>
                </a:solidFill>
              </a:rPr>
              <a:t>ATUALIZAÇÕES: </a:t>
            </a:r>
            <a:r>
              <a:rPr lang="pt-BR">
                <a:solidFill>
                  <a:schemeClr val="lt1"/>
                </a:solidFill>
              </a:rPr>
              <a:t>RM</a:t>
            </a:r>
            <a:endParaRPr/>
          </a:p>
        </p:txBody>
      </p:sp>
      <p:pic>
        <p:nvPicPr>
          <p:cNvPr id="347" name="Google Shape;347;g13ca02429ef_3_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80950" y="1401192"/>
            <a:ext cx="2857500" cy="390525"/>
          </a:xfrm>
          <a:prstGeom prst="rect">
            <a:avLst/>
          </a:prstGeom>
          <a:noFill/>
          <a:ln>
            <a:noFill/>
          </a:ln>
        </p:spPr>
      </p:pic>
      <p:sp>
        <p:nvSpPr>
          <p:cNvPr id="348" name="Google Shape;348;g13ca02429ef_3_19"/>
          <p:cNvSpPr txBox="1"/>
          <p:nvPr/>
        </p:nvSpPr>
        <p:spPr>
          <a:xfrm>
            <a:off x="4080950" y="1855550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Alteração no S-2240</a:t>
            </a:r>
            <a:endParaRPr/>
          </a:p>
        </p:txBody>
      </p:sp>
      <p:sp>
        <p:nvSpPr>
          <p:cNvPr id="349" name="Google Shape;349;g13ca02429ef_3_19"/>
          <p:cNvSpPr txBox="1"/>
          <p:nvPr/>
        </p:nvSpPr>
        <p:spPr>
          <a:xfrm>
            <a:off x="4137375" y="2319575"/>
            <a:ext cx="45762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295275" lvl="0" marL="457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72B4D"/>
              </a:buClr>
              <a:buSzPts val="1050"/>
              <a:buFont typeface="Roboto"/>
              <a:buChar char="●"/>
            </a:pPr>
            <a:r>
              <a:rPr lang="pt-BR" sz="1050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Campo {ideOC} – alterada ocorrência e incluída validação.</a:t>
            </a:r>
            <a:endParaRPr sz="1050">
              <a:solidFill>
                <a:srgbClr val="172B4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50" name="Google Shape;350;g13ca02429ef_3_19"/>
          <p:cNvSpPr txBox="1"/>
          <p:nvPr/>
        </p:nvSpPr>
        <p:spPr>
          <a:xfrm>
            <a:off x="4137375" y="2729600"/>
            <a:ext cx="46638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295275" lvl="0" marL="457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72B4D"/>
              </a:buClr>
              <a:buSzPts val="1050"/>
              <a:buFont typeface="Roboto"/>
              <a:buChar char="●"/>
            </a:pPr>
            <a:r>
              <a:rPr lang="pt-BR" sz="1050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Campo {nrOC} – alterada ocorrência e incluída validação.</a:t>
            </a:r>
            <a:endParaRPr sz="1050">
              <a:solidFill>
                <a:srgbClr val="172B4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51" name="Google Shape;351;g13ca02429ef_3_19"/>
          <p:cNvSpPr txBox="1"/>
          <p:nvPr/>
        </p:nvSpPr>
        <p:spPr>
          <a:xfrm>
            <a:off x="4137375" y="3075800"/>
            <a:ext cx="44760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295275" lvl="0" marL="457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72B4D"/>
              </a:buClr>
              <a:buSzPts val="1050"/>
              <a:buFont typeface="Roboto"/>
              <a:buChar char="●"/>
            </a:pPr>
            <a:r>
              <a:rPr lang="pt-BR" sz="1050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Campo {ufOC} – alterada ocorrência e incluída validação.</a:t>
            </a:r>
            <a:endParaRPr sz="1050">
              <a:solidFill>
                <a:srgbClr val="172B4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52" name="Google Shape;352;g13ca02429ef_3_19"/>
          <p:cNvSpPr txBox="1"/>
          <p:nvPr/>
        </p:nvSpPr>
        <p:spPr>
          <a:xfrm>
            <a:off x="4137375" y="3422000"/>
            <a:ext cx="48585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295275" lvl="0" marL="457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172B4D"/>
              </a:buClr>
              <a:buSzPts val="1050"/>
              <a:buFont typeface="Roboto"/>
              <a:buChar char="●"/>
            </a:pPr>
            <a:r>
              <a:rPr lang="pt-BR" sz="1050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Tabela 24 – excluídos códigos [01.19.020, 01.19.037]</a:t>
            </a:r>
            <a:endParaRPr sz="1050">
              <a:solidFill>
                <a:srgbClr val="172B4D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6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7" name="Google Shape;357;p9"/>
          <p:cNvGrpSpPr/>
          <p:nvPr/>
        </p:nvGrpSpPr>
        <p:grpSpPr>
          <a:xfrm>
            <a:off x="2340864" y="0"/>
            <a:ext cx="9851136" cy="6854951"/>
            <a:chOff x="2340864" y="0"/>
            <a:chExt cx="9851136" cy="6854951"/>
          </a:xfrm>
        </p:grpSpPr>
        <p:pic>
          <p:nvPicPr>
            <p:cNvPr id="358" name="Google Shape;358;p9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2340864" y="0"/>
              <a:ext cx="9851136" cy="685495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59" name="Google Shape;359;p9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1670792" y="271272"/>
              <a:ext cx="274320" cy="274319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360" name="Google Shape;360;p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35279" y="219456"/>
            <a:ext cx="499871" cy="457200"/>
          </a:xfrm>
          <a:prstGeom prst="rect">
            <a:avLst/>
          </a:prstGeom>
          <a:noFill/>
          <a:ln>
            <a:noFill/>
          </a:ln>
        </p:spPr>
      </p:pic>
      <p:sp>
        <p:nvSpPr>
          <p:cNvPr id="361" name="Google Shape;361;p9"/>
          <p:cNvSpPr txBox="1"/>
          <p:nvPr/>
        </p:nvSpPr>
        <p:spPr>
          <a:xfrm>
            <a:off x="11314556" y="293877"/>
            <a:ext cx="215265" cy="23050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050">
            <a:spAutoFit/>
          </a:bodyPr>
          <a:lstStyle/>
          <a:p>
            <a:pPr indent="0" lvl="0" marL="127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350">
                <a:solidFill>
                  <a:srgbClr val="ECECEC"/>
                </a:solidFill>
                <a:latin typeface="Arial"/>
                <a:ea typeface="Arial"/>
                <a:cs typeface="Arial"/>
                <a:sym typeface="Arial"/>
              </a:rPr>
              <a:t>18</a:t>
            </a:r>
            <a:endParaRPr sz="135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2" name="Google Shape;362;p9"/>
          <p:cNvSpPr txBox="1"/>
          <p:nvPr/>
        </p:nvSpPr>
        <p:spPr>
          <a:xfrm>
            <a:off x="3001775" y="2588780"/>
            <a:ext cx="5854844" cy="124393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8000">
                <a:solidFill>
                  <a:srgbClr val="0ADBE3"/>
                </a:solidFill>
                <a:latin typeface="Tahoma"/>
                <a:ea typeface="Tahoma"/>
                <a:cs typeface="Tahoma"/>
                <a:sym typeface="Tahoma"/>
              </a:rPr>
              <a:t>DÚVIDAS?</a:t>
            </a:r>
            <a:endParaRPr b="1" i="0" sz="8000">
              <a:solidFill>
                <a:srgbClr val="0ADBE3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63" name="Google Shape;363;p9"/>
          <p:cNvSpPr txBox="1"/>
          <p:nvPr>
            <p:ph type="title"/>
          </p:nvPr>
        </p:nvSpPr>
        <p:spPr>
          <a:xfrm>
            <a:off x="3054028" y="2621031"/>
            <a:ext cx="6129164" cy="124393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8000"/>
              <a:t>DÚVIDAS?</a:t>
            </a:r>
            <a:endParaRPr sz="80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2"/>
          <p:cNvSpPr txBox="1"/>
          <p:nvPr>
            <p:ph idx="1" type="body"/>
          </p:nvPr>
        </p:nvSpPr>
        <p:spPr>
          <a:xfrm>
            <a:off x="3733797" y="3558901"/>
            <a:ext cx="2190300" cy="735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</a:pPr>
            <a:r>
              <a:rPr lang="pt-BR" sz="1600"/>
              <a:t>Principais alterações</a:t>
            </a:r>
            <a:endParaRPr sz="1600"/>
          </a:p>
        </p:txBody>
      </p:sp>
      <p:sp>
        <p:nvSpPr>
          <p:cNvPr id="231" name="Google Shape;231;p2"/>
          <p:cNvSpPr txBox="1"/>
          <p:nvPr>
            <p:ph idx="12" type="sldNum"/>
          </p:nvPr>
        </p:nvSpPr>
        <p:spPr>
          <a:xfrm>
            <a:off x="11105307" y="227677"/>
            <a:ext cx="500847" cy="3727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>
                <a:solidFill>
                  <a:srgbClr val="363636"/>
                </a:solidFill>
              </a:rPr>
              <a:t>‹#›</a:t>
            </a:fld>
            <a:endParaRPr>
              <a:solidFill>
                <a:srgbClr val="363636"/>
              </a:solidFill>
            </a:endParaRPr>
          </a:p>
        </p:txBody>
      </p:sp>
      <p:sp>
        <p:nvSpPr>
          <p:cNvPr id="232" name="Google Shape;232;p2"/>
          <p:cNvSpPr txBox="1"/>
          <p:nvPr/>
        </p:nvSpPr>
        <p:spPr>
          <a:xfrm>
            <a:off x="2031597" y="626483"/>
            <a:ext cx="1489510" cy="43858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2250" u="none" cap="none" strike="noStrike">
                <a:solidFill>
                  <a:srgbClr val="EDEDED"/>
                </a:solidFill>
                <a:latin typeface="Tahoma"/>
                <a:ea typeface="Tahoma"/>
                <a:cs typeface="Tahoma"/>
                <a:sym typeface="Tahoma"/>
              </a:rPr>
              <a:t>AGENDA</a:t>
            </a:r>
            <a:endParaRPr/>
          </a:p>
        </p:txBody>
      </p:sp>
      <p:sp>
        <p:nvSpPr>
          <p:cNvPr id="233" name="Google Shape;233;p2"/>
          <p:cNvSpPr/>
          <p:nvPr/>
        </p:nvSpPr>
        <p:spPr>
          <a:xfrm>
            <a:off x="1893866" y="1233004"/>
            <a:ext cx="1018371" cy="1577029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00" spcFirstLastPara="1" rIns="45700" wrap="square" tIns="2285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9948" u="none" cap="none" strike="noStrike">
                <a:latin typeface="Tahoma"/>
                <a:ea typeface="Tahoma"/>
                <a:cs typeface="Tahoma"/>
                <a:sym typeface="Tahoma"/>
              </a:rPr>
              <a:t>1</a:t>
            </a:r>
            <a:endParaRPr/>
          </a:p>
        </p:txBody>
      </p:sp>
      <p:sp>
        <p:nvSpPr>
          <p:cNvPr id="234" name="Google Shape;234;p2"/>
          <p:cNvSpPr txBox="1"/>
          <p:nvPr/>
        </p:nvSpPr>
        <p:spPr>
          <a:xfrm>
            <a:off x="2731502" y="1757063"/>
            <a:ext cx="1777500" cy="528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75000"/>
              </a:lnSpc>
              <a:spcBef>
                <a:spcPts val="0"/>
              </a:spcBef>
              <a:spcAft>
                <a:spcPts val="0"/>
              </a:spcAft>
              <a:buClr>
                <a:srgbClr val="363636"/>
              </a:buClr>
              <a:buSzPts val="1600"/>
              <a:buFont typeface="Arial"/>
              <a:buNone/>
            </a:pPr>
            <a:r>
              <a:rPr b="0" i="0" lang="pt-BR" sz="1600" u="none" cap="none" strike="noStrik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rPr>
              <a:t>Atualizações TAF</a:t>
            </a:r>
            <a:endParaRPr b="0" i="0" sz="1600" u="none" cap="none" strike="noStrike">
              <a:solidFill>
                <a:srgbClr val="363636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35" name="Google Shape;235;p2"/>
          <p:cNvSpPr/>
          <p:nvPr/>
        </p:nvSpPr>
        <p:spPr>
          <a:xfrm>
            <a:off x="5659775" y="1709826"/>
            <a:ext cx="1018371" cy="1577029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00" spcFirstLastPara="1" rIns="45700" wrap="square" tIns="2285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9948" u="none" cap="none" strike="noStrike">
                <a:latin typeface="Tahoma"/>
                <a:ea typeface="Tahoma"/>
                <a:cs typeface="Tahoma"/>
                <a:sym typeface="Tahoma"/>
              </a:rPr>
              <a:t>2</a:t>
            </a:r>
            <a:endParaRPr/>
          </a:p>
        </p:txBody>
      </p:sp>
      <p:sp>
        <p:nvSpPr>
          <p:cNvPr id="236" name="Google Shape;236;p2"/>
          <p:cNvSpPr txBox="1"/>
          <p:nvPr/>
        </p:nvSpPr>
        <p:spPr>
          <a:xfrm>
            <a:off x="6678140" y="2285966"/>
            <a:ext cx="1777500" cy="528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75000"/>
              </a:lnSpc>
              <a:spcBef>
                <a:spcPts val="0"/>
              </a:spcBef>
              <a:spcAft>
                <a:spcPts val="0"/>
              </a:spcAft>
              <a:buClr>
                <a:srgbClr val="363636"/>
              </a:buClr>
              <a:buSzPts val="1600"/>
              <a:buFont typeface="Arial"/>
              <a:buNone/>
            </a:pPr>
            <a:r>
              <a:rPr b="0" i="0" lang="pt-BR" sz="1600" u="none" cap="none" strike="noStrik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rPr>
              <a:t>Atualizações RM</a:t>
            </a:r>
            <a:endParaRPr b="0" i="0" sz="1600" u="none" cap="none" strike="noStrike">
              <a:solidFill>
                <a:srgbClr val="363636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37" name="Google Shape;237;p2"/>
          <p:cNvSpPr/>
          <p:nvPr/>
        </p:nvSpPr>
        <p:spPr>
          <a:xfrm>
            <a:off x="2731499" y="2977958"/>
            <a:ext cx="1018371" cy="1577029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00" spcFirstLastPara="1" rIns="45700" wrap="square" tIns="2285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9948" u="none" cap="none" strike="noStrike">
                <a:latin typeface="Tahoma"/>
                <a:ea typeface="Tahoma"/>
                <a:cs typeface="Tahoma"/>
                <a:sym typeface="Tahoma"/>
              </a:rPr>
              <a:t>3</a:t>
            </a:r>
            <a:endParaRPr/>
          </a:p>
        </p:txBody>
      </p:sp>
      <p:sp>
        <p:nvSpPr>
          <p:cNvPr id="238" name="Google Shape;238;p2"/>
          <p:cNvSpPr/>
          <p:nvPr/>
        </p:nvSpPr>
        <p:spPr>
          <a:xfrm>
            <a:off x="6516004" y="3348303"/>
            <a:ext cx="1018371" cy="1577029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00" spcFirstLastPara="1" rIns="45700" wrap="square" tIns="2285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9948" u="none" cap="none" strike="noStrike">
                <a:latin typeface="Tahoma"/>
                <a:ea typeface="Tahoma"/>
                <a:cs typeface="Tahoma"/>
                <a:sym typeface="Tahoma"/>
              </a:rPr>
              <a:t>4</a:t>
            </a:r>
            <a:endParaRPr/>
          </a:p>
        </p:txBody>
      </p:sp>
      <p:sp>
        <p:nvSpPr>
          <p:cNvPr id="239" name="Google Shape;239;p2"/>
          <p:cNvSpPr txBox="1"/>
          <p:nvPr/>
        </p:nvSpPr>
        <p:spPr>
          <a:xfrm>
            <a:off x="7534385" y="3983001"/>
            <a:ext cx="2619600" cy="738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75000"/>
              </a:lnSpc>
              <a:spcBef>
                <a:spcPts val="0"/>
              </a:spcBef>
              <a:spcAft>
                <a:spcPts val="0"/>
              </a:spcAft>
              <a:buClr>
                <a:srgbClr val="363636"/>
              </a:buClr>
              <a:buSzPts val="1600"/>
              <a:buFont typeface="Arial"/>
              <a:buNone/>
            </a:pPr>
            <a:r>
              <a:rPr b="0" i="0" lang="pt-BR" sz="1600" u="none" cap="none" strike="noStrik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rPr>
              <a:t>Espaço para dúvidas</a:t>
            </a:r>
            <a:endParaRPr b="0" i="0" sz="1600" u="none" cap="none" strike="noStrike">
              <a:solidFill>
                <a:srgbClr val="363636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40" name="Google Shape;240;p2"/>
          <p:cNvSpPr/>
          <p:nvPr/>
        </p:nvSpPr>
        <p:spPr>
          <a:xfrm>
            <a:off x="3733797" y="4566868"/>
            <a:ext cx="1018371" cy="1577029"/>
          </a:xfrm>
          <a:prstGeom prst="rect">
            <a:avLst/>
          </a:prstGeom>
          <a:noFill/>
          <a:ln>
            <a:noFill/>
          </a:ln>
        </p:spPr>
        <p:txBody>
          <a:bodyPr anchorCtr="0" anchor="t" bIns="22850" lIns="45700" spcFirstLastPara="1" rIns="45700" wrap="square" tIns="2285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4"/>
          <p:cNvSpPr txBox="1"/>
          <p:nvPr>
            <p:ph idx="1" type="body"/>
          </p:nvPr>
        </p:nvSpPr>
        <p:spPr>
          <a:xfrm>
            <a:off x="1438775" y="3486239"/>
            <a:ext cx="6495877" cy="11184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134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</a:pPr>
            <a:r>
              <a:rPr lang="pt-BR">
                <a:solidFill>
                  <a:schemeClr val="lt1"/>
                </a:solidFill>
              </a:rPr>
              <a:t>ATUALIZAÇÕES </a:t>
            </a:r>
            <a:r>
              <a:rPr lang="pt-BR">
                <a:solidFill>
                  <a:schemeClr val="accent1"/>
                </a:solidFill>
              </a:rPr>
              <a:t>TAF</a:t>
            </a:r>
            <a:endParaRPr>
              <a:solidFill>
                <a:schemeClr val="accent1"/>
              </a:solidFill>
            </a:endParaRPr>
          </a:p>
        </p:txBody>
      </p:sp>
      <p:sp>
        <p:nvSpPr>
          <p:cNvPr id="246" name="Google Shape;246;p4"/>
          <p:cNvSpPr txBox="1"/>
          <p:nvPr>
            <p:ph idx="2" type="body"/>
          </p:nvPr>
        </p:nvSpPr>
        <p:spPr>
          <a:xfrm>
            <a:off x="1438775" y="4182387"/>
            <a:ext cx="6495877" cy="11184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64062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t/>
            </a:r>
            <a:endParaRPr b="1" sz="3200">
              <a:solidFill>
                <a:srgbClr val="FEAC0E"/>
              </a:solidFill>
            </a:endParaRPr>
          </a:p>
          <a:p>
            <a:pPr indent="0" lvl="0" marL="0" rtl="0" algn="l">
              <a:lnSpc>
                <a:spcPct val="64062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t/>
            </a:r>
            <a:endParaRPr b="1" sz="3200">
              <a:solidFill>
                <a:srgbClr val="FEAC0E"/>
              </a:solidFill>
            </a:endParaRPr>
          </a:p>
        </p:txBody>
      </p:sp>
      <p:sp>
        <p:nvSpPr>
          <p:cNvPr id="247" name="Google Shape;247;p4"/>
          <p:cNvSpPr txBox="1"/>
          <p:nvPr>
            <p:ph idx="3" type="body"/>
          </p:nvPr>
        </p:nvSpPr>
        <p:spPr>
          <a:xfrm>
            <a:off x="1354305" y="1813085"/>
            <a:ext cx="1140803" cy="9784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700"/>
              <a:buNone/>
            </a:pPr>
            <a:r>
              <a:rPr lang="pt-BR">
                <a:solidFill>
                  <a:schemeClr val="lt1"/>
                </a:solidFill>
              </a:rPr>
              <a:t>01</a:t>
            </a: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5"/>
          <p:cNvSpPr txBox="1"/>
          <p:nvPr>
            <p:ph idx="1" type="body"/>
          </p:nvPr>
        </p:nvSpPr>
        <p:spPr>
          <a:xfrm>
            <a:off x="1030615" y="276663"/>
            <a:ext cx="9957084" cy="3727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pt-BR">
                <a:solidFill>
                  <a:srgbClr val="FEAC0E"/>
                </a:solidFill>
              </a:rPr>
              <a:t>ATUALIZAÇÕES: </a:t>
            </a:r>
            <a:r>
              <a:rPr lang="pt-BR">
                <a:solidFill>
                  <a:schemeClr val="lt1"/>
                </a:solidFill>
              </a:rPr>
              <a:t>Automação Fiscal (TAF)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253" name="Google Shape;253;p5"/>
          <p:cNvSpPr txBox="1"/>
          <p:nvPr/>
        </p:nvSpPr>
        <p:spPr>
          <a:xfrm>
            <a:off x="389925" y="1422050"/>
            <a:ext cx="3325800" cy="36471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825" lIns="121825" spcFirstLastPara="1" rIns="121825" wrap="square" tIns="121825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pt-BR" sz="1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Migração de Release</a:t>
            </a:r>
            <a:endParaRPr sz="16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16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60343" lvl="0" marL="228593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EAC0E"/>
              </a:buClr>
              <a:buSzPts val="1600"/>
              <a:buFont typeface="Tahoma"/>
              <a:buChar char="•"/>
            </a:pPr>
            <a:r>
              <a:rPr lang="pt-BR" sz="1600">
                <a:solidFill>
                  <a:srgbClr val="FEAC0E"/>
                </a:solidFill>
                <a:latin typeface="Tahoma"/>
                <a:ea typeface="Tahoma"/>
                <a:cs typeface="Tahoma"/>
                <a:sym typeface="Tahoma"/>
              </a:rPr>
              <a:t>Versões 12.1.17 e 12.1.27 </a:t>
            </a:r>
            <a:endParaRPr sz="1600">
              <a:solidFill>
                <a:srgbClr val="FEAC0E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60343" lvl="0" marL="228593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EAC0E"/>
              </a:buClr>
              <a:buSzPts val="1600"/>
              <a:buFont typeface="Tahoma"/>
              <a:buChar char="•"/>
            </a:pPr>
            <a:r>
              <a:rPr lang="pt-BR" sz="1600">
                <a:solidFill>
                  <a:srgbClr val="FEAC0E"/>
                </a:solidFill>
                <a:latin typeface="Tahoma"/>
                <a:ea typeface="Tahoma"/>
                <a:cs typeface="Tahoma"/>
                <a:sym typeface="Tahoma"/>
              </a:rPr>
              <a:t>Migração de Release </a:t>
            </a:r>
            <a:endParaRPr sz="1600">
              <a:solidFill>
                <a:srgbClr val="FEAC0E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54" name="Google Shape;254;p5"/>
          <p:cNvSpPr txBox="1"/>
          <p:nvPr/>
        </p:nvSpPr>
        <p:spPr>
          <a:xfrm>
            <a:off x="4279450" y="1828900"/>
            <a:ext cx="2932200" cy="10551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825" lIns="121825" spcFirstLastPara="1" rIns="121825" wrap="square" tIns="121825">
            <a:noAutofit/>
          </a:bodyPr>
          <a:lstStyle/>
          <a:p>
            <a:pPr indent="-295275" lvl="0" marL="457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333333"/>
              </a:buClr>
              <a:buSzPts val="1050"/>
              <a:buFont typeface="Roboto"/>
              <a:buChar char="●"/>
            </a:pPr>
            <a:r>
              <a:rPr lang="pt-BR" sz="1050">
                <a:solidFill>
                  <a:srgbClr val="333333"/>
                </a:solidFill>
                <a:highlight>
                  <a:srgbClr val="FCFCFC"/>
                </a:highlight>
                <a:latin typeface="Roboto"/>
                <a:ea typeface="Roboto"/>
                <a:cs typeface="Roboto"/>
                <a:sym typeface="Roboto"/>
              </a:rPr>
              <a:t>12.1.33 </a:t>
            </a:r>
            <a:endParaRPr sz="1050">
              <a:solidFill>
                <a:srgbClr val="333333"/>
              </a:solidFill>
              <a:highlight>
                <a:srgbClr val="FCFCFC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pt-BR" sz="1050">
                <a:solidFill>
                  <a:srgbClr val="333333"/>
                </a:solidFill>
                <a:highlight>
                  <a:srgbClr val="FCFCFC"/>
                </a:highlight>
                <a:latin typeface="Roboto"/>
                <a:ea typeface="Roboto"/>
                <a:cs typeface="Roboto"/>
                <a:sym typeface="Roboto"/>
              </a:rPr>
              <a:t>Para atender a NT Nº05/2022 será necessário realizar a migração através do Atualizador TAF</a:t>
            </a:r>
            <a:endParaRPr sz="1050">
              <a:solidFill>
                <a:srgbClr val="333333"/>
              </a:solidFill>
              <a:highlight>
                <a:srgbClr val="FCFCFC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FEAC0E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255" name="Google Shape;255;p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54275" y="3067500"/>
            <a:ext cx="6033425" cy="307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6" name="Google Shape;256;p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080950" y="1363567"/>
            <a:ext cx="2857500" cy="390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g13c39bb3a75_0_8"/>
          <p:cNvSpPr txBox="1"/>
          <p:nvPr>
            <p:ph idx="1" type="body"/>
          </p:nvPr>
        </p:nvSpPr>
        <p:spPr>
          <a:xfrm>
            <a:off x="1030615" y="276663"/>
            <a:ext cx="9957000" cy="372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pt-BR">
                <a:solidFill>
                  <a:srgbClr val="FEAC0E"/>
                </a:solidFill>
              </a:rPr>
              <a:t>ATUALIZAÇÕES: </a:t>
            </a:r>
            <a:r>
              <a:rPr lang="pt-BR">
                <a:solidFill>
                  <a:schemeClr val="lt1"/>
                </a:solidFill>
              </a:rPr>
              <a:t>Automação Fiscal (TAF)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262" name="Google Shape;262;g13c39bb3a75_0_8"/>
          <p:cNvSpPr txBox="1"/>
          <p:nvPr/>
        </p:nvSpPr>
        <p:spPr>
          <a:xfrm>
            <a:off x="389925" y="1422050"/>
            <a:ext cx="3325800" cy="36471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825" lIns="121825" spcFirstLastPara="1" rIns="121825" wrap="square" tIns="121825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pt-BR" sz="1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Atualização TAF - 12.1.33</a:t>
            </a:r>
            <a:endParaRPr sz="16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FEAC0E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60343" lvl="0" marL="228593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EAC0E"/>
              </a:buClr>
              <a:buSzPts val="1600"/>
              <a:buFont typeface="Tahoma"/>
              <a:buChar char="•"/>
            </a:pPr>
            <a:r>
              <a:rPr lang="pt-BR" sz="1600">
                <a:solidFill>
                  <a:srgbClr val="FEAC0E"/>
                </a:solidFill>
                <a:latin typeface="Tahoma"/>
                <a:ea typeface="Tahoma"/>
                <a:cs typeface="Tahoma"/>
                <a:sym typeface="Tahoma"/>
              </a:rPr>
              <a:t>VsCode</a:t>
            </a:r>
            <a:endParaRPr sz="1600">
              <a:solidFill>
                <a:srgbClr val="FEAC0E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60343" lvl="0" marL="228593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EAC0E"/>
              </a:buClr>
              <a:buSzPts val="1600"/>
              <a:buFont typeface="Tahoma"/>
              <a:buChar char="•"/>
            </a:pPr>
            <a:r>
              <a:rPr lang="pt-BR" sz="1600">
                <a:solidFill>
                  <a:srgbClr val="FEAC0E"/>
                </a:solidFill>
                <a:latin typeface="Tahoma"/>
                <a:ea typeface="Tahoma"/>
                <a:cs typeface="Tahoma"/>
                <a:sym typeface="Tahoma"/>
              </a:rPr>
              <a:t>Aplicação de Pacote </a:t>
            </a:r>
            <a:endParaRPr sz="1600">
              <a:solidFill>
                <a:srgbClr val="FEAC0E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60343" lvl="0" marL="228593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EAC0E"/>
              </a:buClr>
              <a:buSzPts val="1600"/>
              <a:buFont typeface="Tahoma"/>
              <a:buChar char="•"/>
            </a:pPr>
            <a:r>
              <a:rPr lang="pt-BR" sz="1600">
                <a:solidFill>
                  <a:srgbClr val="FEAC0E"/>
                </a:solidFill>
                <a:latin typeface="Tahoma"/>
                <a:ea typeface="Tahoma"/>
                <a:cs typeface="Tahoma"/>
                <a:sym typeface="Tahoma"/>
              </a:rPr>
              <a:t>Atualização de </a:t>
            </a:r>
            <a:r>
              <a:rPr lang="pt-BR" sz="1600">
                <a:solidFill>
                  <a:srgbClr val="FEAC0E"/>
                </a:solidFill>
                <a:latin typeface="Tahoma"/>
                <a:ea typeface="Tahoma"/>
                <a:cs typeface="Tahoma"/>
                <a:sym typeface="Tahoma"/>
              </a:rPr>
              <a:t>Dicionário</a:t>
            </a:r>
            <a:r>
              <a:rPr lang="pt-BR" sz="1600">
                <a:solidFill>
                  <a:srgbClr val="FEAC0E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endParaRPr sz="1600">
              <a:solidFill>
                <a:srgbClr val="FEAC0E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FEAC0E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63" name="Google Shape;263;g13c39bb3a75_0_8"/>
          <p:cNvSpPr txBox="1"/>
          <p:nvPr/>
        </p:nvSpPr>
        <p:spPr>
          <a:xfrm>
            <a:off x="4371175" y="1754100"/>
            <a:ext cx="2932200" cy="12843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825" lIns="121825" spcFirstLastPara="1" rIns="121825" wrap="square" tIns="121825">
            <a:noAutofit/>
          </a:bodyPr>
          <a:lstStyle/>
          <a:p>
            <a:pPr indent="-295275" lvl="0" marL="457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333333"/>
              </a:buClr>
              <a:buSzPts val="1050"/>
              <a:buFont typeface="Roboto"/>
              <a:buChar char="●"/>
            </a:pPr>
            <a:r>
              <a:rPr lang="pt-BR" sz="1050">
                <a:solidFill>
                  <a:srgbClr val="333333"/>
                </a:solidFill>
                <a:highlight>
                  <a:srgbClr val="FCFCFC"/>
                </a:highlight>
                <a:latin typeface="Roboto"/>
                <a:ea typeface="Roboto"/>
                <a:cs typeface="Roboto"/>
                <a:sym typeface="Roboto"/>
              </a:rPr>
              <a:t>12.1.27 Garantia Estendida </a:t>
            </a:r>
            <a:endParaRPr sz="1050">
              <a:solidFill>
                <a:srgbClr val="333333"/>
              </a:solidFill>
              <a:highlight>
                <a:srgbClr val="FCFCFC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-295275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050"/>
              <a:buFont typeface="Roboto"/>
              <a:buChar char="●"/>
            </a:pPr>
            <a:r>
              <a:rPr lang="pt-BR" sz="1050">
                <a:solidFill>
                  <a:srgbClr val="333333"/>
                </a:solidFill>
                <a:highlight>
                  <a:srgbClr val="FCFCFC"/>
                </a:highlight>
                <a:latin typeface="Roboto"/>
                <a:ea typeface="Roboto"/>
                <a:cs typeface="Roboto"/>
                <a:sym typeface="Roboto"/>
              </a:rPr>
              <a:t>12.1.33 </a:t>
            </a:r>
            <a:endParaRPr sz="1050">
              <a:solidFill>
                <a:srgbClr val="333333"/>
              </a:solidFill>
              <a:highlight>
                <a:srgbClr val="FCFCFC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pt-BR" sz="1050">
                <a:solidFill>
                  <a:srgbClr val="333333"/>
                </a:solidFill>
                <a:highlight>
                  <a:srgbClr val="FCFCFC"/>
                </a:highlight>
                <a:latin typeface="Roboto"/>
                <a:ea typeface="Roboto"/>
                <a:cs typeface="Roboto"/>
                <a:sym typeface="Roboto"/>
              </a:rPr>
              <a:t>Na release 12.1.33 as atualizações são feitas via VsCode + Dicionário executado via UPPDISTR</a:t>
            </a:r>
            <a:endParaRPr sz="1050">
              <a:solidFill>
                <a:srgbClr val="333333"/>
              </a:solidFill>
              <a:highlight>
                <a:srgbClr val="FCFCFC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264" name="Google Shape;264;g13c39bb3a75_0_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80950" y="1363567"/>
            <a:ext cx="2857500" cy="390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65" name="Google Shape;265;g13c39bb3a75_0_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235100" y="3351525"/>
            <a:ext cx="5712351" cy="1923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6"/>
          <p:cNvSpPr txBox="1"/>
          <p:nvPr>
            <p:ph idx="1" type="body"/>
          </p:nvPr>
        </p:nvSpPr>
        <p:spPr>
          <a:xfrm>
            <a:off x="1438775" y="3486239"/>
            <a:ext cx="6495877" cy="11184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134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</a:pPr>
            <a:r>
              <a:rPr lang="pt-BR">
                <a:solidFill>
                  <a:schemeClr val="lt1"/>
                </a:solidFill>
              </a:rPr>
              <a:t>ATUALIZAÇÕES </a:t>
            </a:r>
            <a:r>
              <a:rPr lang="pt-BR">
                <a:solidFill>
                  <a:schemeClr val="accent1"/>
                </a:solidFill>
              </a:rPr>
              <a:t>RM</a:t>
            </a:r>
            <a:endParaRPr>
              <a:solidFill>
                <a:schemeClr val="accent1"/>
              </a:solidFill>
            </a:endParaRPr>
          </a:p>
        </p:txBody>
      </p:sp>
      <p:sp>
        <p:nvSpPr>
          <p:cNvPr id="271" name="Google Shape;271;p6"/>
          <p:cNvSpPr txBox="1"/>
          <p:nvPr>
            <p:ph idx="3" type="body"/>
          </p:nvPr>
        </p:nvSpPr>
        <p:spPr>
          <a:xfrm>
            <a:off x="1354305" y="1813085"/>
            <a:ext cx="1140803" cy="9784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700"/>
              <a:buNone/>
            </a:pPr>
            <a:r>
              <a:rPr lang="pt-BR">
                <a:solidFill>
                  <a:schemeClr val="lt1"/>
                </a:solidFill>
              </a:rPr>
              <a:t>02</a:t>
            </a: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g13696eb0a1a_1_5"/>
          <p:cNvSpPr txBox="1"/>
          <p:nvPr>
            <p:ph idx="1" type="body"/>
          </p:nvPr>
        </p:nvSpPr>
        <p:spPr>
          <a:xfrm>
            <a:off x="1030615" y="276663"/>
            <a:ext cx="9957000" cy="3729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pt-BR">
                <a:solidFill>
                  <a:srgbClr val="FEAC0E"/>
                </a:solidFill>
              </a:rPr>
              <a:t>ATUALIZAÇÕES: </a:t>
            </a:r>
            <a:r>
              <a:rPr lang="pt-BR">
                <a:solidFill>
                  <a:schemeClr val="lt1"/>
                </a:solidFill>
              </a:rPr>
              <a:t>RM</a:t>
            </a:r>
            <a:endParaRPr/>
          </a:p>
        </p:txBody>
      </p:sp>
      <p:pic>
        <p:nvPicPr>
          <p:cNvPr id="278" name="Google Shape;278;g13696eb0a1a_1_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80950" y="1363567"/>
            <a:ext cx="2857500" cy="390525"/>
          </a:xfrm>
          <a:prstGeom prst="rect">
            <a:avLst/>
          </a:prstGeom>
          <a:noFill/>
          <a:ln>
            <a:noFill/>
          </a:ln>
        </p:spPr>
      </p:pic>
      <p:sp>
        <p:nvSpPr>
          <p:cNvPr id="279" name="Google Shape;279;g13696eb0a1a_1_5"/>
          <p:cNvSpPr txBox="1"/>
          <p:nvPr/>
        </p:nvSpPr>
        <p:spPr>
          <a:xfrm>
            <a:off x="4149900" y="1843025"/>
            <a:ext cx="2971500" cy="90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295275" lvl="0" marL="457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333333"/>
              </a:buClr>
              <a:buSzPts val="1050"/>
              <a:buFont typeface="Roboto"/>
              <a:buChar char="●"/>
            </a:pPr>
            <a:r>
              <a:rPr lang="pt-BR" sz="1050">
                <a:solidFill>
                  <a:srgbClr val="333333"/>
                </a:solidFill>
                <a:highlight>
                  <a:srgbClr val="FCFCFC"/>
                </a:highlight>
                <a:latin typeface="Roboto"/>
                <a:ea typeface="Roboto"/>
                <a:cs typeface="Roboto"/>
                <a:sym typeface="Roboto"/>
              </a:rPr>
              <a:t>12.1.33</a:t>
            </a:r>
            <a:endParaRPr sz="1050">
              <a:solidFill>
                <a:srgbClr val="333333"/>
              </a:solidFill>
              <a:highlight>
                <a:srgbClr val="FCFCFC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-295275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050"/>
              <a:buFont typeface="Roboto"/>
              <a:buChar char="●"/>
            </a:pPr>
            <a:r>
              <a:rPr lang="pt-BR" sz="1050">
                <a:solidFill>
                  <a:srgbClr val="333333"/>
                </a:solidFill>
                <a:highlight>
                  <a:srgbClr val="FCFCFC"/>
                </a:highlight>
                <a:latin typeface="Roboto"/>
                <a:ea typeface="Roboto"/>
                <a:cs typeface="Roboto"/>
                <a:sym typeface="Roboto"/>
              </a:rPr>
              <a:t>12.1.34</a:t>
            </a:r>
            <a:endParaRPr sz="1050">
              <a:solidFill>
                <a:srgbClr val="333333"/>
              </a:solidFill>
              <a:highlight>
                <a:srgbClr val="FCFCFC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-295275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050"/>
              <a:buFont typeface="Roboto"/>
              <a:buChar char="●"/>
            </a:pPr>
            <a:r>
              <a:rPr lang="pt-BR" sz="1050">
                <a:solidFill>
                  <a:srgbClr val="333333"/>
                </a:solidFill>
                <a:highlight>
                  <a:srgbClr val="FCFCFC"/>
                </a:highlight>
                <a:latin typeface="Roboto"/>
                <a:ea typeface="Roboto"/>
                <a:cs typeface="Roboto"/>
                <a:sym typeface="Roboto"/>
              </a:rPr>
              <a:t>12.1.2205</a:t>
            </a:r>
            <a:endParaRPr sz="1050">
              <a:solidFill>
                <a:srgbClr val="333333"/>
              </a:solidFill>
              <a:highlight>
                <a:srgbClr val="FCFCFC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-295275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050"/>
              <a:buFont typeface="Roboto"/>
              <a:buChar char="●"/>
            </a:pPr>
            <a:r>
              <a:rPr lang="pt-BR" sz="1050">
                <a:solidFill>
                  <a:srgbClr val="003366"/>
                </a:solidFill>
                <a:highlight>
                  <a:srgbClr val="FCFCFC"/>
                </a:highlight>
                <a:latin typeface="Roboto"/>
                <a:ea typeface="Roboto"/>
                <a:cs typeface="Roboto"/>
                <a:sym typeface="Roboto"/>
              </a:rPr>
              <a:t>e Superiores.</a:t>
            </a:r>
            <a:endParaRPr/>
          </a:p>
        </p:txBody>
      </p:sp>
      <p:sp>
        <p:nvSpPr>
          <p:cNvPr id="280" name="Google Shape;280;g13696eb0a1a_1_5"/>
          <p:cNvSpPr txBox="1"/>
          <p:nvPr/>
        </p:nvSpPr>
        <p:spPr>
          <a:xfrm>
            <a:off x="4149900" y="2835850"/>
            <a:ext cx="23319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203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50">
                <a:solidFill>
                  <a:schemeClr val="hlink"/>
                </a:solidFill>
                <a:highlight>
                  <a:srgbClr val="FFFFFF"/>
                </a:highlight>
                <a:uFill>
                  <a:noFill/>
                </a:uFill>
                <a:latin typeface="Roboto"/>
                <a:ea typeface="Roboto"/>
                <a:cs typeface="Roboto"/>
                <a:sym typeface="Roboto"/>
                <a:hlinkClick r:id="rId4"/>
              </a:rPr>
              <a:t>Atualizador</a:t>
            </a:r>
            <a:endParaRPr sz="1050">
              <a:solidFill>
                <a:schemeClr val="hlink"/>
              </a:solidFill>
              <a:highlight>
                <a:srgbClr val="FFFFFF"/>
              </a:highlight>
              <a:uFill>
                <a:noFill/>
              </a:uFill>
              <a:latin typeface="Roboto"/>
              <a:ea typeface="Roboto"/>
              <a:cs typeface="Roboto"/>
              <a:sym typeface="Roboto"/>
              <a:hlinkClick r:id="rId5"/>
            </a:endParaRPr>
          </a:p>
        </p:txBody>
      </p:sp>
      <p:sp>
        <p:nvSpPr>
          <p:cNvPr id="281" name="Google Shape;281;g13696eb0a1a_1_5"/>
          <p:cNvSpPr txBox="1"/>
          <p:nvPr/>
        </p:nvSpPr>
        <p:spPr>
          <a:xfrm>
            <a:off x="4149900" y="3096775"/>
            <a:ext cx="75225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50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Após atualizar o patch é </a:t>
            </a:r>
            <a:r>
              <a:rPr lang="pt-BR" sz="1050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necessário a execução dos </a:t>
            </a:r>
            <a:r>
              <a:rPr lang="pt-BR" sz="1050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script's de adequação das tabelas e campos do sistema através do sistema </a:t>
            </a:r>
            <a:r>
              <a:rPr b="1" lang="pt-BR" sz="1050">
                <a:solidFill>
                  <a:srgbClr val="172B4D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RM.Atualizador.exe.</a:t>
            </a:r>
            <a:endParaRPr/>
          </a:p>
        </p:txBody>
      </p:sp>
      <p:pic>
        <p:nvPicPr>
          <p:cNvPr id="282" name="Google Shape;282;g13696eb0a1a_1_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302325" y="3543950"/>
            <a:ext cx="4436975" cy="2474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7"/>
          <p:cNvSpPr txBox="1"/>
          <p:nvPr>
            <p:ph idx="1" type="body"/>
          </p:nvPr>
        </p:nvSpPr>
        <p:spPr>
          <a:xfrm>
            <a:off x="1030615" y="276663"/>
            <a:ext cx="9957084" cy="3727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pt-BR">
                <a:solidFill>
                  <a:srgbClr val="FEAC0E"/>
                </a:solidFill>
              </a:rPr>
              <a:t>ATUALIZAÇÕES: </a:t>
            </a:r>
            <a:r>
              <a:rPr lang="pt-BR">
                <a:solidFill>
                  <a:schemeClr val="lt1"/>
                </a:solidFill>
              </a:rPr>
              <a:t>RM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288" name="Google Shape;288;p7"/>
          <p:cNvSpPr txBox="1"/>
          <p:nvPr/>
        </p:nvSpPr>
        <p:spPr>
          <a:xfrm>
            <a:off x="548959" y="1363579"/>
            <a:ext cx="2932177" cy="3705726"/>
          </a:xfrm>
          <a:prstGeom prst="rect">
            <a:avLst/>
          </a:prstGeom>
          <a:noFill/>
          <a:ln>
            <a:noFill/>
          </a:ln>
        </p:spPr>
        <p:txBody>
          <a:bodyPr anchorCtr="0" anchor="t" bIns="121825" lIns="121825" spcFirstLastPara="1" rIns="121825" wrap="square" tIns="121825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pt-BR" sz="16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Alterações</a:t>
            </a:r>
            <a:endParaRPr sz="16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1600">
              <a:solidFill>
                <a:srgbClr val="403B37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600">
                <a:solidFill>
                  <a:srgbClr val="FEAC0E"/>
                </a:solidFill>
                <a:latin typeface="Tahoma"/>
                <a:ea typeface="Tahoma"/>
                <a:cs typeface="Tahoma"/>
                <a:sym typeface="Tahoma"/>
              </a:rPr>
              <a:t>eSocial</a:t>
            </a:r>
            <a:endParaRPr sz="1600">
              <a:solidFill>
                <a:srgbClr val="FEAC0E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289" name="Google Shape;289;p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80950" y="1363567"/>
            <a:ext cx="2857500" cy="390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0" name="Google Shape;290;p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92150" y="1843250"/>
            <a:ext cx="6189776" cy="4035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3"/>
          <p:cNvSpPr/>
          <p:nvPr/>
        </p:nvSpPr>
        <p:spPr>
          <a:xfrm>
            <a:off x="5971607" y="3244334"/>
            <a:ext cx="2487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/>
          </a:p>
        </p:txBody>
      </p:sp>
      <p:sp>
        <p:nvSpPr>
          <p:cNvPr id="296" name="Google Shape;296;p3"/>
          <p:cNvSpPr/>
          <p:nvPr/>
        </p:nvSpPr>
        <p:spPr>
          <a:xfrm>
            <a:off x="5971607" y="3244334"/>
            <a:ext cx="2487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</p:txBody>
      </p:sp>
      <p:sp>
        <p:nvSpPr>
          <p:cNvPr id="297" name="Google Shape;297;p3"/>
          <p:cNvSpPr txBox="1"/>
          <p:nvPr>
            <p:ph idx="1" type="body"/>
          </p:nvPr>
        </p:nvSpPr>
        <p:spPr>
          <a:xfrm>
            <a:off x="1030615" y="276663"/>
            <a:ext cx="9957084" cy="3727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pt-BR">
                <a:solidFill>
                  <a:schemeClr val="accent1"/>
                </a:solidFill>
              </a:rPr>
              <a:t>PRINCIPAIS ALTERAÇÕES</a:t>
            </a:r>
            <a:endParaRPr>
              <a:solidFill>
                <a:schemeClr val="accent1"/>
              </a:solidFill>
            </a:endParaRPr>
          </a:p>
        </p:txBody>
      </p:sp>
      <p:pic>
        <p:nvPicPr>
          <p:cNvPr id="298" name="Google Shape;298;p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29650" y="1430341"/>
            <a:ext cx="4184500" cy="3997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</p:sld>
</file>

<file path=ppt/theme/theme1.xml><?xml version="1.0" encoding="utf-8"?>
<a:theme xmlns:a="http://schemas.openxmlformats.org/drawingml/2006/main" xmlns:r="http://schemas.openxmlformats.org/officeDocument/2006/relationships" name="Capa">
  <a:themeElements>
    <a:clrScheme name="PALETA TOTVS 2021">
      <a:dk1>
        <a:srgbClr val="EDEDED"/>
      </a:dk1>
      <a:lt1>
        <a:srgbClr val="FFFFFF"/>
      </a:lt1>
      <a:dk2>
        <a:srgbClr val="FEAC0E"/>
      </a:dk2>
      <a:lt2>
        <a:srgbClr val="363636"/>
      </a:lt2>
      <a:accent1>
        <a:srgbClr val="0897E9"/>
      </a:accent1>
      <a:accent2>
        <a:srgbClr val="0ADBE3"/>
      </a:accent2>
      <a:accent3>
        <a:srgbClr val="6B48FF"/>
      </a:accent3>
      <a:accent4>
        <a:srgbClr val="363636"/>
      </a:accent4>
      <a:accent5>
        <a:srgbClr val="0897E9"/>
      </a:accent5>
      <a:accent6>
        <a:srgbClr val="0ADBE3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Tema do Office">
  <a:themeElements>
    <a:clrScheme name="Escritório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xmlns:r="http://schemas.openxmlformats.org/officeDocument/2006/relationships" name="1_Agenda">
  <a:themeElements>
    <a:clrScheme name="Custom 2">
      <a:dk1>
        <a:srgbClr val="EDEDED"/>
      </a:dk1>
      <a:lt1>
        <a:srgbClr val="FFFFFF"/>
      </a:lt1>
      <a:dk2>
        <a:srgbClr val="FEAC0E"/>
      </a:dk2>
      <a:lt2>
        <a:srgbClr val="363636"/>
      </a:lt2>
      <a:accent1>
        <a:srgbClr val="0897E9"/>
      </a:accent1>
      <a:accent2>
        <a:srgbClr val="0ADBE3"/>
      </a:accent2>
      <a:accent3>
        <a:srgbClr val="6B48FF"/>
      </a:accent3>
      <a:accent4>
        <a:srgbClr val="363636"/>
      </a:accent4>
      <a:accent5>
        <a:srgbClr val="0897E9"/>
      </a:accent5>
      <a:accent6>
        <a:srgbClr val="0ADBE3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2021-07-20T17:45:43Z</dcterms:created>
  <dc:creator>Claudinei Gon?Alves Pregil Junior</dc:creator>
</cp:coreProperties>
</file>