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9.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0.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1.xml" ContentType="application/vnd.openxmlformats-officedocument.theme+xml"/>
  <Override PartName="/ppt/slideLayouts/slideLayout22.xml" ContentType="application/vnd.openxmlformats-officedocument.presentationml.slideLayout+xml"/>
  <Override PartName="/ppt/theme/theme12.xml" ContentType="application/vnd.openxmlformats-officedocument.theme+xml"/>
  <Override PartName="/ppt/slideLayouts/slideLayout2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9" r:id="rId1"/>
    <p:sldMasterId id="2147483721" r:id="rId2"/>
    <p:sldMasterId id="2147483674" r:id="rId3"/>
    <p:sldMasterId id="2147483676" r:id="rId4"/>
    <p:sldMasterId id="2147483678" r:id="rId5"/>
    <p:sldMasterId id="2147483680" r:id="rId6"/>
    <p:sldMasterId id="2147483738" r:id="rId7"/>
    <p:sldMasterId id="2147483740" r:id="rId8"/>
    <p:sldMasterId id="2147483684" r:id="rId9"/>
    <p:sldMasterId id="2147483727" r:id="rId10"/>
    <p:sldMasterId id="2147483735" r:id="rId11"/>
    <p:sldMasterId id="2147483689" r:id="rId12"/>
    <p:sldMasterId id="2147483693" r:id="rId13"/>
  </p:sldMasterIdLst>
  <p:notesMasterIdLst>
    <p:notesMasterId r:id="rId40"/>
  </p:notesMasterIdLst>
  <p:handoutMasterIdLst>
    <p:handoutMasterId r:id="rId41"/>
  </p:handoutMasterIdLst>
  <p:sldIdLst>
    <p:sldId id="256" r:id="rId14"/>
    <p:sldId id="257" r:id="rId15"/>
    <p:sldId id="283" r:id="rId16"/>
    <p:sldId id="284" r:id="rId17"/>
    <p:sldId id="285" r:id="rId18"/>
    <p:sldId id="286" r:id="rId19"/>
    <p:sldId id="287" r:id="rId20"/>
    <p:sldId id="288" r:id="rId21"/>
    <p:sldId id="259" r:id="rId22"/>
    <p:sldId id="289" r:id="rId23"/>
    <p:sldId id="301" r:id="rId24"/>
    <p:sldId id="302" r:id="rId25"/>
    <p:sldId id="303" r:id="rId26"/>
    <p:sldId id="268" r:id="rId27"/>
    <p:sldId id="290" r:id="rId28"/>
    <p:sldId id="291" r:id="rId29"/>
    <p:sldId id="292" r:id="rId30"/>
    <p:sldId id="293" r:id="rId31"/>
    <p:sldId id="294" r:id="rId32"/>
    <p:sldId id="295" r:id="rId33"/>
    <p:sldId id="276" r:id="rId34"/>
    <p:sldId id="296" r:id="rId35"/>
    <p:sldId id="297" r:id="rId36"/>
    <p:sldId id="298" r:id="rId37"/>
    <p:sldId id="299" r:id="rId38"/>
    <p:sldId id="300" r:id="rId39"/>
  </p:sldIdLst>
  <p:sldSz cx="16249650" cy="9144000"/>
  <p:notesSz cx="6858000" cy="9144000"/>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C38"/>
    <a:srgbClr val="807870"/>
    <a:srgbClr val="FFFFFF"/>
    <a:srgbClr val="0D729C"/>
    <a:srgbClr val="272054"/>
    <a:srgbClr val="69A4C3"/>
    <a:srgbClr val="0C9ABE"/>
    <a:srgbClr val="C84A23"/>
    <a:srgbClr val="ED9C2E"/>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25"/>
    <p:restoredTop sz="25921"/>
  </p:normalViewPr>
  <p:slideViewPr>
    <p:cSldViewPr snapToGrid="0" snapToObjects="1">
      <p:cViewPr varScale="1">
        <p:scale>
          <a:sx n="56" d="100"/>
          <a:sy n="56" d="100"/>
        </p:scale>
        <p:origin x="714" y="84"/>
      </p:cViewPr>
      <p:guideLst/>
    </p:cSldViewPr>
  </p:slideViewPr>
  <p:notesTextViewPr>
    <p:cViewPr>
      <p:scale>
        <a:sx n="3" d="2"/>
        <a:sy n="3" d="2"/>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latin typeface="Tahoma" panose="020B0604030504040204"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rPr lang="pt-BR">
                <a:latin typeface="Tahoma" panose="020B0604030504040204" pitchFamily="34" charset="0"/>
              </a:rPr>
              <a:t>01/02/2019</a:t>
            </a:fld>
            <a:endParaRPr lang="pt-BR" dirty="0">
              <a:latin typeface="Tahoma" panose="020B0604030504040204"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latin typeface="Tahoma" panose="020B0604030504040204"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rPr>
                <a:latin typeface="Tahoma" panose="020B0604030504040204" pitchFamily="34" charset="0"/>
              </a:rPr>
              <a:t>‹nº›</a:t>
            </a:fld>
            <a:endParaRPr lang="pt-BR" dirty="0">
              <a:latin typeface="Tahoma" panose="020B0604030504040204" pitchFamily="34" charset="0"/>
            </a:endParaRP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ahoma" panose="020B0604030504040204" pitchFamily="34" charset="0"/>
              </a:defRPr>
            </a:lvl1pPr>
          </a:lstStyle>
          <a:p>
            <a:endParaRPr lang="pt-B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ahoma" panose="020B0604030504040204" pitchFamily="34" charset="0"/>
              </a:defRPr>
            </a:lvl1pPr>
          </a:lstStyle>
          <a:p>
            <a:fld id="{71D6DF90-0EDF-9541-B214-FA055FBBEF5F}" type="datetimeFigureOut">
              <a:rPr lang="pt-BR" smtClean="0"/>
              <a:pPr/>
              <a:t>01/02/2019</a:t>
            </a:fld>
            <a:endParaRPr lang="pt-BR" dirty="0"/>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pt-BR"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ahoma" panose="020B0604030504040204" pitchFamily="34" charset="0"/>
              </a:defRPr>
            </a:lvl1pPr>
          </a:lstStyle>
          <a:p>
            <a:endParaRPr lang="pt-B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ahoma" panose="020B0604030504040204" pitchFamily="34" charset="0"/>
              </a:defRPr>
            </a:lvl1pPr>
          </a:lstStyle>
          <a:p>
            <a:fld id="{5B84F141-BCD2-1644-B852-0FE7DA1B8202}" type="slidenum">
              <a:rPr lang="pt-BR" smtClean="0"/>
              <a:pPr/>
              <a:t>‹nº›</a:t>
            </a:fld>
            <a:endParaRPr lang="pt-BR" dirty="0"/>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Tahoma" panose="020B0604030504040204" pitchFamily="34" charset="0"/>
        <a:ea typeface="+mn-ea"/>
        <a:cs typeface="+mn-cs"/>
      </a:defRPr>
    </a:lvl1pPr>
    <a:lvl2pPr marL="457200" algn="l" defTabSz="914400" rtl="0" eaLnBrk="1" latinLnBrk="0" hangingPunct="1">
      <a:defRPr sz="1200" kern="1200">
        <a:solidFill>
          <a:schemeClr val="tx1"/>
        </a:solidFill>
        <a:latin typeface="Tahoma" panose="020B0604030504040204" pitchFamily="34" charset="0"/>
        <a:ea typeface="+mn-ea"/>
        <a:cs typeface="+mn-cs"/>
      </a:defRPr>
    </a:lvl2pPr>
    <a:lvl3pPr marL="914400" algn="l" defTabSz="914400" rtl="0" eaLnBrk="1" latinLnBrk="0" hangingPunct="1">
      <a:defRPr sz="1200" kern="1200">
        <a:solidFill>
          <a:schemeClr val="tx1"/>
        </a:solidFill>
        <a:latin typeface="Tahoma" panose="020B0604030504040204" pitchFamily="34" charset="0"/>
        <a:ea typeface="+mn-ea"/>
        <a:cs typeface="+mn-cs"/>
      </a:defRPr>
    </a:lvl3pPr>
    <a:lvl4pPr marL="1371600" algn="l" defTabSz="914400" rtl="0" eaLnBrk="1" latinLnBrk="0" hangingPunct="1">
      <a:defRPr sz="1200" kern="1200">
        <a:solidFill>
          <a:schemeClr val="tx1"/>
        </a:solidFill>
        <a:latin typeface="Tahoma" panose="020B0604030504040204" pitchFamily="34" charset="0"/>
        <a:ea typeface="+mn-ea"/>
        <a:cs typeface="+mn-cs"/>
      </a:defRPr>
    </a:lvl4pPr>
    <a:lvl5pPr marL="1828800" algn="l" defTabSz="914400" rtl="0" eaLnBrk="1" latinLnBrk="0" hangingPunct="1">
      <a:defRPr sz="1200" kern="1200">
        <a:solidFill>
          <a:schemeClr val="tx1"/>
        </a:solidFill>
        <a:latin typeface="Tahoma" panose="020B060403050404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0.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g"/><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g"/><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emf"/><Relationship Id="rId7" Type="http://schemas.microsoft.com/office/2007/relationships/hdphoto" Target="../media/hdphoto2.wdp"/><Relationship Id="rId2" Type="http://schemas.openxmlformats.org/officeDocument/2006/relationships/image" Target="../media/image20.jpg"/><Relationship Id="rId1" Type="http://schemas.openxmlformats.org/officeDocument/2006/relationships/slideMaster" Target="../slideMasters/slideMaster13.xml"/><Relationship Id="rId6" Type="http://schemas.openxmlformats.org/officeDocument/2006/relationships/image" Target="../media/image23.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5.png"/><Relationship Id="rId4" Type="http://schemas.openxmlformats.org/officeDocument/2006/relationships/image" Target="../media/image22.png"/><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MÉDIO OU LONGO</a:t>
            </a:r>
            <a:br>
              <a:rPr lang="en-US" dirty="0"/>
            </a:br>
            <a:r>
              <a:rPr lang="en-US" dirty="0"/>
              <a:t>EM CAMPO PARA 2 LINHAS</a:t>
            </a:r>
          </a:p>
        </p:txBody>
      </p:sp>
      <p:pic>
        <p:nvPicPr>
          <p:cNvPr id="6" name="Picture 5">
            <a:extLst>
              <a:ext uri="{FF2B5EF4-FFF2-40B4-BE49-F238E27FC236}">
                <a16:creationId xmlns="" xmlns:a16="http://schemas.microsoft.com/office/drawing/2014/main"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 xmlns:a16="http://schemas.microsoft.com/office/drawing/2014/main"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dirty="0"/>
              <a:t>Lorem ipsum dolor </a:t>
            </a:r>
            <a:r>
              <a:rPr lang="en-US" dirty="0" err="1"/>
              <a:t>exerci</a:t>
            </a:r>
            <a:r>
              <a:rPr lang="en-US" dirty="0"/>
              <a:t> </a:t>
            </a:r>
            <a:r>
              <a:rPr lang="en-US" dirty="0" err="1"/>
              <a:t>erat</a:t>
            </a:r>
            <a:r>
              <a:rPr lang="en-US" dirty="0"/>
              <a:t> </a:t>
            </a:r>
            <a:r>
              <a:rPr lang="en-US" dirty="0" err="1"/>
              <a:t>ut</a:t>
            </a:r>
            <a:r>
              <a:rPr lang="en-US" dirty="0"/>
              <a:t> </a:t>
            </a:r>
            <a:r>
              <a:rPr lang="en-US" dirty="0" err="1"/>
              <a:t>quis</a:t>
            </a:r>
            <a:r>
              <a:rPr lang="en-US" dirty="0"/>
              <a: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Nirut</a:t>
            </a:r>
            <a:r>
              <a:rPr lang="en-US" dirty="0"/>
              <a:t> </a:t>
            </a:r>
            <a:r>
              <a:rPr lang="en-US" dirty="0" err="1"/>
              <a:t>wisi</a:t>
            </a:r>
            <a:r>
              <a:rPr lang="en-US" dirty="0"/>
              <a:t> </a:t>
            </a:r>
            <a:r>
              <a:rPr lang="en-US" dirty="0" err="1"/>
              <a:t>enim</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dolor lorem magna.</a:t>
            </a:r>
          </a:p>
          <a:p>
            <a:pPr lvl="0"/>
            <a:endParaRPr lang="en-US" dirty="0"/>
          </a:p>
        </p:txBody>
      </p:sp>
      <p:sp>
        <p:nvSpPr>
          <p:cNvPr id="11" name="Text Placeholder 8">
            <a:extLst>
              <a:ext uri="{FF2B5EF4-FFF2-40B4-BE49-F238E27FC236}">
                <a16:creationId xmlns="" xmlns:a16="http://schemas.microsoft.com/office/drawing/2014/main"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1</a:t>
            </a:r>
          </a:p>
        </p:txBody>
      </p:sp>
      <p:sp>
        <p:nvSpPr>
          <p:cNvPr id="12" name="Text Placeholder 11">
            <a:extLst>
              <a:ext uri="{FF2B5EF4-FFF2-40B4-BE49-F238E27FC236}">
                <a16:creationId xmlns="" xmlns:a16="http://schemas.microsoft.com/office/drawing/2014/main"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dirty="0"/>
              <a:t>Lorem ipsum dolor </a:t>
            </a:r>
            <a:r>
              <a:rPr lang="en-US" dirty="0" err="1"/>
              <a:t>exerci</a:t>
            </a:r>
            <a:r>
              <a:rPr lang="en-US" dirty="0"/>
              <a:t> </a:t>
            </a:r>
            <a:r>
              <a:rPr lang="en-US" dirty="0" err="1"/>
              <a:t>erat</a:t>
            </a:r>
            <a:r>
              <a:rPr lang="en-US" dirty="0"/>
              <a:t> </a:t>
            </a:r>
            <a:r>
              <a:rPr lang="en-US" dirty="0" err="1"/>
              <a:t>ut</a:t>
            </a:r>
            <a:r>
              <a:rPr lang="en-US" dirty="0"/>
              <a:t> </a:t>
            </a:r>
            <a:r>
              <a:rPr lang="en-US" dirty="0" err="1"/>
              <a:t>quis</a:t>
            </a:r>
            <a:r>
              <a:rPr lang="en-US" dirty="0"/>
              <a: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Nirut</a:t>
            </a:r>
            <a:r>
              <a:rPr lang="en-US" dirty="0"/>
              <a:t> </a:t>
            </a:r>
            <a:r>
              <a:rPr lang="en-US" dirty="0" err="1"/>
              <a:t>wisi</a:t>
            </a:r>
            <a:r>
              <a:rPr lang="en-US" dirty="0"/>
              <a:t> </a:t>
            </a:r>
            <a:r>
              <a:rPr lang="en-US" dirty="0" err="1"/>
              <a:t>enim</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dolor lorem magna.</a:t>
            </a:r>
          </a:p>
          <a:p>
            <a:pPr lvl="0"/>
            <a:endParaRPr lang="en-US" dirty="0"/>
          </a:p>
        </p:txBody>
      </p:sp>
      <p:sp>
        <p:nvSpPr>
          <p:cNvPr id="13" name="Text Placeholder 8">
            <a:extLst>
              <a:ext uri="{FF2B5EF4-FFF2-40B4-BE49-F238E27FC236}">
                <a16:creationId xmlns="" xmlns:a16="http://schemas.microsoft.com/office/drawing/2014/main"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2</a:t>
            </a:r>
          </a:p>
        </p:txBody>
      </p:sp>
      <p:sp>
        <p:nvSpPr>
          <p:cNvPr id="16" name="Text Placeholder 11">
            <a:extLst>
              <a:ext uri="{FF2B5EF4-FFF2-40B4-BE49-F238E27FC236}">
                <a16:creationId xmlns="" xmlns:a16="http://schemas.microsoft.com/office/drawing/2014/main" id="{96482893-9F38-334D-9210-CFE49BD811F0}"/>
              </a:ext>
            </a:extLst>
          </p:cNvPr>
          <p:cNvSpPr>
            <a:spLocks noGrp="1"/>
          </p:cNvSpPr>
          <p:nvPr>
            <p:ph type="body" sz="quarter" idx="13" hasCustomPrompt="1"/>
          </p:nvPr>
        </p:nvSpPr>
        <p:spPr>
          <a:xfrm>
            <a:off x="11381701" y="1855304"/>
            <a:ext cx="4375134" cy="6352220"/>
          </a:xfrm>
          <a:prstGeom prst="rect">
            <a:avLst/>
          </a:prstGeom>
        </p:spPr>
        <p:txBody>
          <a:bodyPr anchor="ctr"/>
          <a:lstStyle>
            <a:lvl1pPr marL="0" indent="0">
              <a:lnSpc>
                <a:spcPts val="3200"/>
              </a:lnSpc>
              <a:spcBef>
                <a:spcPts val="0"/>
              </a:spcBef>
              <a:buNone/>
              <a:defRPr sz="2400" b="1" i="0">
                <a:solidFill>
                  <a:schemeClr val="bg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del </a:t>
            </a:r>
            <a:r>
              <a:rPr lang="en-US" dirty="0" err="1"/>
              <a:t>nibh</a:t>
            </a:r>
            <a:r>
              <a:rPr lang="en-US" dirty="0"/>
              <a:t> </a:t>
            </a:r>
            <a:r>
              <a:rPr lang="en-US" dirty="0" err="1"/>
              <a:t>euismod</a:t>
            </a:r>
            <a:r>
              <a:rPr lang="en-US" dirty="0"/>
              <a:t> </a:t>
            </a:r>
            <a:r>
              <a:rPr lang="en-US" dirty="0" err="1"/>
              <a:t>tincidunt</a:t>
            </a:r>
            <a:r>
              <a:rPr lang="en-US" dirty="0"/>
              <a:t/>
            </a:r>
            <a:br>
              <a:rPr lang="en-US" dirty="0"/>
            </a:b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a:t>
            </a:r>
            <a:br>
              <a:rPr lang="en-US" dirty="0"/>
            </a:b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r>
            <a:br>
              <a:rPr lang="en-US" dirty="0"/>
            </a:br>
            <a:r>
              <a:rPr lang="en-US" dirty="0" err="1"/>
              <a:t>perv</a:t>
            </a:r>
            <a:r>
              <a:rPr lang="en-US" dirty="0"/>
              <a:t> </a:t>
            </a:r>
            <a:r>
              <a:rPr lang="en-US" dirty="0" err="1"/>
              <a:t>suscipit</a:t>
            </a:r>
            <a:r>
              <a:rPr lang="en-US" dirty="0"/>
              <a:t> </a:t>
            </a:r>
            <a:r>
              <a:rPr lang="en-US" dirty="0" err="1"/>
              <a:t>lobortis</a:t>
            </a:r>
            <a:r>
              <a:rPr lang="en-US" dirty="0"/>
              <a:t> </a:t>
            </a:r>
            <a:r>
              <a:rPr lang="en-US" dirty="0" err="1"/>
              <a:t>nisl</a:t>
            </a:r>
            <a:r>
              <a:rPr lang="en-US" dirty="0"/>
              <a:t>. Lorem ipsum dolor sit </a:t>
            </a:r>
            <a:r>
              <a:rPr lang="en-US" dirty="0" err="1"/>
              <a:t>amet</a:t>
            </a:r>
            <a:r>
              <a:rPr lang="en-US" dirty="0"/>
              <a:t>, sit </a:t>
            </a:r>
            <a:r>
              <a:rPr lang="en-US" dirty="0" err="1"/>
              <a:t>amet</a:t>
            </a:r>
            <a:r>
              <a:rPr lang="en-US" dirty="0"/>
              <a:t> </a:t>
            </a:r>
            <a:r>
              <a:rPr lang="en-US" dirty="0" err="1"/>
              <a:t>consectetue</a:t>
            </a:r>
            <a:r>
              <a:rPr lang="en-US" dirty="0"/>
              <a:t> </a:t>
            </a:r>
            <a:r>
              <a:rPr lang="en-US" dirty="0" err="1"/>
              <a:t>adipiscing</a:t>
            </a:r>
            <a:r>
              <a:rPr lang="en-US" dirty="0"/>
              <a:t> </a:t>
            </a:r>
            <a:r>
              <a:rPr lang="en-US" dirty="0" err="1"/>
              <a:t>erat</a:t>
            </a:r>
            <a:r>
              <a:rPr lang="en-US" dirty="0"/>
              <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C61279F-B4E4-4E47-9392-420460D3251C}"/>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8">
            <a:extLst>
              <a:ext uri="{FF2B5EF4-FFF2-40B4-BE49-F238E27FC236}">
                <a16:creationId xmlns="" xmlns:a16="http://schemas.microsoft.com/office/drawing/2014/main"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2 OU 3 LINHAS</a:t>
            </a:r>
          </a:p>
        </p:txBody>
      </p:sp>
      <p:sp>
        <p:nvSpPr>
          <p:cNvPr id="7" name="Text Placeholder 11">
            <a:extLst>
              <a:ext uri="{FF2B5EF4-FFF2-40B4-BE49-F238E27FC236}">
                <a16:creationId xmlns="" xmlns:a16="http://schemas.microsoft.com/office/drawing/2014/main"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200" b="1" i="0">
                <a:solidFill>
                  <a:schemeClr val="accent5"/>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del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t>
            </a:r>
            <a:r>
              <a:rPr lang="en-US" dirty="0" err="1"/>
              <a:t>perv</a:t>
            </a:r>
            <a:r>
              <a:rPr lang="en-US" dirty="0"/>
              <a:t> </a:t>
            </a:r>
            <a:r>
              <a:rPr lang="en-US" dirty="0" err="1"/>
              <a:t>suscipit</a:t>
            </a:r>
            <a:r>
              <a:rPr lang="en-US" dirty="0"/>
              <a:t> </a:t>
            </a:r>
            <a:r>
              <a:rPr lang="en-US" dirty="0" err="1"/>
              <a:t>lobortis</a:t>
            </a:r>
            <a:r>
              <a:rPr lang="en-US" dirty="0"/>
              <a:t> </a:t>
            </a:r>
            <a:r>
              <a:rPr lang="en-US" dirty="0" err="1"/>
              <a:t>nisl</a:t>
            </a:r>
            <a:r>
              <a:rPr lang="en-US" dirty="0"/>
              <a:t>. Lorem ipsum dolor sit </a:t>
            </a:r>
            <a:r>
              <a:rPr lang="en-US" dirty="0" err="1"/>
              <a:t>amet</a:t>
            </a:r>
            <a:r>
              <a:rPr lang="en-US" dirty="0"/>
              <a:t>, sit </a:t>
            </a:r>
            <a:r>
              <a:rPr lang="en-US" dirty="0" err="1"/>
              <a:t>amet</a:t>
            </a:r>
            <a:r>
              <a:rPr lang="en-US" dirty="0"/>
              <a:t> </a:t>
            </a:r>
            <a:r>
              <a:rPr lang="en-US" dirty="0" err="1"/>
              <a:t>consectetue</a:t>
            </a:r>
            <a:r>
              <a:rPr lang="en-US" dirty="0"/>
              <a:t> </a:t>
            </a:r>
            <a:r>
              <a:rPr lang="en-US" dirty="0" err="1"/>
              <a:t>adipiscing</a:t>
            </a:r>
            <a:r>
              <a:rPr lang="en-US" dirty="0"/>
              <a:t> dolor </a:t>
            </a:r>
            <a:r>
              <a:rPr lang="en-US" dirty="0" err="1"/>
              <a:t>diam</a:t>
            </a:r>
            <a:r>
              <a:rPr lang="en-US" dirty="0"/>
              <a:t> </a:t>
            </a:r>
            <a:r>
              <a:rPr lang="en-US" dirty="0" err="1"/>
              <a:t>nisl</a:t>
            </a:r>
            <a:r>
              <a:rPr lang="en-US" dirty="0"/>
              <a:t> </a:t>
            </a:r>
            <a:r>
              <a:rPr lang="en-US" dirty="0" err="1"/>
              <a:t>enim</a:t>
            </a:r>
            <a:r>
              <a:rPr lang="en-US" dirty="0"/>
              <a:t> </a:t>
            </a:r>
            <a:r>
              <a:rPr lang="en-US" dirty="0" err="1"/>
              <a:t>elit</a:t>
            </a:r>
            <a:r>
              <a:rPr lang="en-US" dirty="0"/>
              <a:t>.</a:t>
            </a:r>
          </a:p>
        </p:txBody>
      </p:sp>
      <p:sp>
        <p:nvSpPr>
          <p:cNvPr id="9" name="Text Placeholder 11">
            <a:extLst>
              <a:ext uri="{FF2B5EF4-FFF2-40B4-BE49-F238E27FC236}">
                <a16:creationId xmlns="" xmlns:a16="http://schemas.microsoft.com/office/drawing/2014/main"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a:t>
            </a:r>
          </a:p>
        </p:txBody>
      </p:sp>
      <p:sp>
        <p:nvSpPr>
          <p:cNvPr id="10" name="Text Placeholder 11">
            <a:extLst>
              <a:ext uri="{FF2B5EF4-FFF2-40B4-BE49-F238E27FC236}">
                <a16:creationId xmlns="" xmlns:a16="http://schemas.microsoft.com/office/drawing/2014/main"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a:t>
            </a:r>
          </a:p>
        </p:txBody>
      </p:sp>
      <p:sp>
        <p:nvSpPr>
          <p:cNvPr id="11" name="Text Placeholder 8">
            <a:extLst>
              <a:ext uri="{FF2B5EF4-FFF2-40B4-BE49-F238E27FC236}">
                <a16:creationId xmlns="" xmlns:a16="http://schemas.microsoft.com/office/drawing/2014/main"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1</a:t>
            </a:r>
          </a:p>
        </p:txBody>
      </p:sp>
      <p:sp>
        <p:nvSpPr>
          <p:cNvPr id="12" name="Text Placeholder 8">
            <a:extLst>
              <a:ext uri="{FF2B5EF4-FFF2-40B4-BE49-F238E27FC236}">
                <a16:creationId xmlns="" xmlns:a16="http://schemas.microsoft.com/office/drawing/2014/main"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2</a:t>
            </a:r>
          </a:p>
        </p:txBody>
      </p:sp>
      <p:sp>
        <p:nvSpPr>
          <p:cNvPr id="13" name="Text Placeholder 11">
            <a:extLst>
              <a:ext uri="{FF2B5EF4-FFF2-40B4-BE49-F238E27FC236}">
                <a16:creationId xmlns="" xmlns:a16="http://schemas.microsoft.com/office/drawing/2014/main"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a:p>
            <a:pPr lvl="0"/>
            <a:endParaRPr lang="en-US" dirty="0"/>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a:p>
            <a:pPr lvl="0"/>
            <a:endParaRPr lang="en-US" dirty="0"/>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4" name="Picture Placeholder 13">
            <a:extLst>
              <a:ext uri="{FF2B5EF4-FFF2-40B4-BE49-F238E27FC236}">
                <a16:creationId xmlns="" xmlns:a16="http://schemas.microsoft.com/office/drawing/2014/main"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5" name="Picture Placeholder 13">
            <a:extLst>
              <a:ext uri="{FF2B5EF4-FFF2-40B4-BE49-F238E27FC236}">
                <a16:creationId xmlns="" xmlns:a16="http://schemas.microsoft.com/office/drawing/2014/main"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99F937FE-F966-5F45-8A91-BDA101AE08D2}"/>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8">
            <a:extLst>
              <a:ext uri="{FF2B5EF4-FFF2-40B4-BE49-F238E27FC236}">
                <a16:creationId xmlns="" xmlns:a16="http://schemas.microsoft.com/office/drawing/2014/main"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2 OU 3 LINHAS</a:t>
            </a:r>
          </a:p>
        </p:txBody>
      </p:sp>
      <p:sp>
        <p:nvSpPr>
          <p:cNvPr id="11" name="Text Placeholder 11">
            <a:extLst>
              <a:ext uri="{FF2B5EF4-FFF2-40B4-BE49-F238E27FC236}">
                <a16:creationId xmlns="" xmlns:a16="http://schemas.microsoft.com/office/drawing/2014/main"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dul</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2" name="Picture Placeholder 13">
            <a:extLst>
              <a:ext uri="{FF2B5EF4-FFF2-40B4-BE49-F238E27FC236}">
                <a16:creationId xmlns="" xmlns:a16="http://schemas.microsoft.com/office/drawing/2014/main"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3" name="Picture Placeholder 13">
            <a:extLst>
              <a:ext uri="{FF2B5EF4-FFF2-40B4-BE49-F238E27FC236}">
                <a16:creationId xmlns="" xmlns:a16="http://schemas.microsoft.com/office/drawing/2014/main"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4" name="Picture Placeholder 13">
            <a:extLst>
              <a:ext uri="{FF2B5EF4-FFF2-40B4-BE49-F238E27FC236}">
                <a16:creationId xmlns="" xmlns:a16="http://schemas.microsoft.com/office/drawing/2014/main"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5" name="Text Placeholder 11">
            <a:extLst>
              <a:ext uri="{FF2B5EF4-FFF2-40B4-BE49-F238E27FC236}">
                <a16:creationId xmlns="" xmlns:a16="http://schemas.microsoft.com/office/drawing/2014/main"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consectetuer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dul</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6" name="Text Placeholder 11">
            <a:extLst>
              <a:ext uri="{FF2B5EF4-FFF2-40B4-BE49-F238E27FC236}">
                <a16:creationId xmlns="" xmlns:a16="http://schemas.microsoft.com/office/drawing/2014/main"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dul</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7" name="Text Placeholder 11">
            <a:extLst>
              <a:ext uri="{FF2B5EF4-FFF2-40B4-BE49-F238E27FC236}">
                <a16:creationId xmlns="" xmlns:a16="http://schemas.microsoft.com/office/drawing/2014/main" id="{48E1AE13-917B-3741-BEEF-B0CB0C76DD83}"/>
              </a:ext>
            </a:extLst>
          </p:cNvPr>
          <p:cNvSpPr>
            <a:spLocks noGrp="1"/>
          </p:cNvSpPr>
          <p:nvPr>
            <p:ph type="body" sz="quarter" idx="14" hasCustomPrompt="1"/>
          </p:nvPr>
        </p:nvSpPr>
        <p:spPr>
          <a:xfrm>
            <a:off x="6634974" y="2680133"/>
            <a:ext cx="3304156"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Nirut</a:t>
            </a:r>
            <a:r>
              <a:rPr lang="en-US" dirty="0"/>
              <a:t> </a:t>
            </a:r>
            <a:r>
              <a:rPr lang="en-US" dirty="0" err="1"/>
              <a:t>wisi</a:t>
            </a:r>
            <a:r>
              <a:rPr lang="en-US" dirty="0"/>
              <a:t> </a:t>
            </a:r>
            <a:r>
              <a:rPr lang="en-US" dirty="0" err="1"/>
              <a:t>enim</a:t>
            </a:r>
            <a:r>
              <a:rPr lang="en-US" dirty="0"/>
              <a:t>. </a:t>
            </a:r>
            <a:r>
              <a:rPr lang="en-US" dirty="0" err="1"/>
              <a:t>Ut</a:t>
            </a:r>
            <a:r>
              <a:rPr lang="en-US" dirty="0"/>
              <a:t>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35686A1-8A53-C042-B9FB-5D0454FD551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8">
            <a:extLst>
              <a:ext uri="{FF2B5EF4-FFF2-40B4-BE49-F238E27FC236}">
                <a16:creationId xmlns="" xmlns:a16="http://schemas.microsoft.com/office/drawing/2014/main"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SLD CENTRALIZADO</a:t>
            </a:r>
          </a:p>
        </p:txBody>
      </p:sp>
      <p:cxnSp>
        <p:nvCxnSpPr>
          <p:cNvPr id="5" name="Straight Connector 4">
            <a:extLst>
              <a:ext uri="{FF2B5EF4-FFF2-40B4-BE49-F238E27FC236}">
                <a16:creationId xmlns="" xmlns:a16="http://schemas.microsoft.com/office/drawing/2014/main"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grpSp>
        <p:nvGrpSpPr>
          <p:cNvPr id="15" name="Group 14">
            <a:extLst>
              <a:ext uri="{FF2B5EF4-FFF2-40B4-BE49-F238E27FC236}">
                <a16:creationId xmlns="" xmlns:a16="http://schemas.microsoft.com/office/drawing/2014/main"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 xmlns:a16="http://schemas.microsoft.com/office/drawing/2014/main"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17" name="L-Shape 16">
              <a:extLst>
                <a:ext uri="{FF2B5EF4-FFF2-40B4-BE49-F238E27FC236}">
                  <a16:creationId xmlns="" xmlns:a16="http://schemas.microsoft.com/office/drawing/2014/main"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latin typeface="Tahoma" panose="020B0604030504040204" pitchFamily="34" charset="0"/>
                </a:rPr>
                <a:t> </a:t>
              </a:r>
            </a:p>
          </p:txBody>
        </p:sp>
      </p:grpSp>
      <p:grpSp>
        <p:nvGrpSpPr>
          <p:cNvPr id="18" name="Group 17">
            <a:extLst>
              <a:ext uri="{FF2B5EF4-FFF2-40B4-BE49-F238E27FC236}">
                <a16:creationId xmlns="" xmlns:a16="http://schemas.microsoft.com/office/drawing/2014/main"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 xmlns:a16="http://schemas.microsoft.com/office/drawing/2014/main"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20" name="L-Shape 19">
              <a:extLst>
                <a:ext uri="{FF2B5EF4-FFF2-40B4-BE49-F238E27FC236}">
                  <a16:creationId xmlns="" xmlns:a16="http://schemas.microsoft.com/office/drawing/2014/main"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latin typeface="Tahoma" panose="020B0604030504040204" pitchFamily="34" charset="0"/>
                </a:rPr>
                <a:t> </a:t>
              </a:r>
            </a:p>
          </p:txBody>
        </p:sp>
      </p:grpSp>
      <p:grpSp>
        <p:nvGrpSpPr>
          <p:cNvPr id="21" name="Group 20">
            <a:extLst>
              <a:ext uri="{FF2B5EF4-FFF2-40B4-BE49-F238E27FC236}">
                <a16:creationId xmlns="" xmlns:a16="http://schemas.microsoft.com/office/drawing/2014/main"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 xmlns:a16="http://schemas.microsoft.com/office/drawing/2014/main"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23" name="L-Shape 22">
              <a:extLst>
                <a:ext uri="{FF2B5EF4-FFF2-40B4-BE49-F238E27FC236}">
                  <a16:creationId xmlns="" xmlns:a16="http://schemas.microsoft.com/office/drawing/2014/main"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latin typeface="Tahoma" panose="020B0604030504040204" pitchFamily="34" charset="0"/>
                </a:rPr>
                <a:t> </a:t>
              </a:r>
            </a:p>
          </p:txBody>
        </p:sp>
      </p:grpSp>
      <p:grpSp>
        <p:nvGrpSpPr>
          <p:cNvPr id="24" name="Group 23">
            <a:extLst>
              <a:ext uri="{FF2B5EF4-FFF2-40B4-BE49-F238E27FC236}">
                <a16:creationId xmlns="" xmlns:a16="http://schemas.microsoft.com/office/drawing/2014/main"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 xmlns:a16="http://schemas.microsoft.com/office/drawing/2014/main"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26" name="L-Shape 25">
              <a:extLst>
                <a:ext uri="{FF2B5EF4-FFF2-40B4-BE49-F238E27FC236}">
                  <a16:creationId xmlns="" xmlns:a16="http://schemas.microsoft.com/office/drawing/2014/main"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latin typeface="Tahoma" panose="020B0604030504040204" pitchFamily="34" charset="0"/>
                </a:rPr>
                <a:t> </a:t>
              </a:r>
            </a:p>
          </p:txBody>
        </p:sp>
      </p:grpSp>
      <p:grpSp>
        <p:nvGrpSpPr>
          <p:cNvPr id="27" name="Group 26">
            <a:extLst>
              <a:ext uri="{FF2B5EF4-FFF2-40B4-BE49-F238E27FC236}">
                <a16:creationId xmlns="" xmlns:a16="http://schemas.microsoft.com/office/drawing/2014/main"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 xmlns:a16="http://schemas.microsoft.com/office/drawing/2014/main"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29" name="L-Shape 28">
              <a:extLst>
                <a:ext uri="{FF2B5EF4-FFF2-40B4-BE49-F238E27FC236}">
                  <a16:creationId xmlns="" xmlns:a16="http://schemas.microsoft.com/office/drawing/2014/main"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latin typeface="Tahoma" panose="020B0604030504040204" pitchFamily="34" charset="0"/>
                </a:rPr>
                <a:t> </a:t>
              </a:r>
            </a:p>
          </p:txBody>
        </p:sp>
      </p:grpSp>
      <p:sp>
        <p:nvSpPr>
          <p:cNvPr id="31" name="Picture Placeholder 13">
            <a:extLst>
              <a:ext uri="{FF2B5EF4-FFF2-40B4-BE49-F238E27FC236}">
                <a16:creationId xmlns="" xmlns:a16="http://schemas.microsoft.com/office/drawing/2014/main"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32" name="Picture Placeholder 13">
            <a:extLst>
              <a:ext uri="{FF2B5EF4-FFF2-40B4-BE49-F238E27FC236}">
                <a16:creationId xmlns="" xmlns:a16="http://schemas.microsoft.com/office/drawing/2014/main"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33" name="Picture Placeholder 13">
            <a:extLst>
              <a:ext uri="{FF2B5EF4-FFF2-40B4-BE49-F238E27FC236}">
                <a16:creationId xmlns="" xmlns:a16="http://schemas.microsoft.com/office/drawing/2014/main"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34" name="Picture Placeholder 13">
            <a:extLst>
              <a:ext uri="{FF2B5EF4-FFF2-40B4-BE49-F238E27FC236}">
                <a16:creationId xmlns="" xmlns:a16="http://schemas.microsoft.com/office/drawing/2014/main"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35" name="Picture Placeholder 13">
            <a:extLst>
              <a:ext uri="{FF2B5EF4-FFF2-40B4-BE49-F238E27FC236}">
                <a16:creationId xmlns="" xmlns:a16="http://schemas.microsoft.com/office/drawing/2014/main"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36" name="Text Placeholder 8">
            <a:extLst>
              <a:ext uri="{FF2B5EF4-FFF2-40B4-BE49-F238E27FC236}">
                <a16:creationId xmlns="" xmlns:a16="http://schemas.microsoft.com/office/drawing/2014/main"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1</a:t>
            </a:r>
          </a:p>
        </p:txBody>
      </p:sp>
      <p:sp>
        <p:nvSpPr>
          <p:cNvPr id="37" name="Text Placeholder 8">
            <a:extLst>
              <a:ext uri="{FF2B5EF4-FFF2-40B4-BE49-F238E27FC236}">
                <a16:creationId xmlns="" xmlns:a16="http://schemas.microsoft.com/office/drawing/2014/main"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2</a:t>
            </a:r>
          </a:p>
        </p:txBody>
      </p:sp>
      <p:sp>
        <p:nvSpPr>
          <p:cNvPr id="38" name="Text Placeholder 8">
            <a:extLst>
              <a:ext uri="{FF2B5EF4-FFF2-40B4-BE49-F238E27FC236}">
                <a16:creationId xmlns="" xmlns:a16="http://schemas.microsoft.com/office/drawing/2014/main"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3</a:t>
            </a:r>
          </a:p>
        </p:txBody>
      </p:sp>
      <p:sp>
        <p:nvSpPr>
          <p:cNvPr id="39" name="Text Placeholder 8">
            <a:extLst>
              <a:ext uri="{FF2B5EF4-FFF2-40B4-BE49-F238E27FC236}">
                <a16:creationId xmlns="" xmlns:a16="http://schemas.microsoft.com/office/drawing/2014/main"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4</a:t>
            </a:r>
          </a:p>
        </p:txBody>
      </p:sp>
      <p:sp>
        <p:nvSpPr>
          <p:cNvPr id="40" name="Text Placeholder 8">
            <a:extLst>
              <a:ext uri="{FF2B5EF4-FFF2-40B4-BE49-F238E27FC236}">
                <a16:creationId xmlns="" xmlns:a16="http://schemas.microsoft.com/office/drawing/2014/main"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5</a:t>
            </a:r>
          </a:p>
        </p:txBody>
      </p:sp>
      <p:sp>
        <p:nvSpPr>
          <p:cNvPr id="43" name="Text Placeholder 11">
            <a:extLst>
              <a:ext uri="{FF2B5EF4-FFF2-40B4-BE49-F238E27FC236}">
                <a16:creationId xmlns="" xmlns:a16="http://schemas.microsoft.com/office/drawing/2014/main"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 </a:t>
            </a:r>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 </a:t>
            </a:r>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a:t>
            </a:r>
          </a:p>
        </p:txBody>
      </p:sp>
      <p:sp>
        <p:nvSpPr>
          <p:cNvPr id="44" name="Text Placeholder 11">
            <a:extLst>
              <a:ext uri="{FF2B5EF4-FFF2-40B4-BE49-F238E27FC236}">
                <a16:creationId xmlns="" xmlns:a16="http://schemas.microsoft.com/office/drawing/2014/main"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 </a:t>
            </a:r>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 </a:t>
            </a:r>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a:t>
            </a:r>
          </a:p>
        </p:txBody>
      </p:sp>
      <p:sp>
        <p:nvSpPr>
          <p:cNvPr id="45" name="Text Placeholder 11">
            <a:extLst>
              <a:ext uri="{FF2B5EF4-FFF2-40B4-BE49-F238E27FC236}">
                <a16:creationId xmlns="" xmlns:a16="http://schemas.microsoft.com/office/drawing/2014/main"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 </a:t>
            </a:r>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 </a:t>
            </a:r>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a:t>
            </a:r>
          </a:p>
        </p:txBody>
      </p:sp>
      <p:sp>
        <p:nvSpPr>
          <p:cNvPr id="46" name="Text Placeholder 11">
            <a:extLst>
              <a:ext uri="{FF2B5EF4-FFF2-40B4-BE49-F238E27FC236}">
                <a16:creationId xmlns="" xmlns:a16="http://schemas.microsoft.com/office/drawing/2014/main"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 </a:t>
            </a:r>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 </a:t>
            </a:r>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a:t>
            </a:r>
          </a:p>
        </p:txBody>
      </p:sp>
      <p:sp>
        <p:nvSpPr>
          <p:cNvPr id="41" name="Text Placeholder 11">
            <a:extLst>
              <a:ext uri="{FF2B5EF4-FFF2-40B4-BE49-F238E27FC236}">
                <a16:creationId xmlns="" xmlns:a16="http://schemas.microsoft.com/office/drawing/2014/main"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 </a:t>
            </a:r>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 </a:t>
            </a:r>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 </a:t>
            </a:r>
          </a:p>
        </p:txBody>
      </p:sp>
      <p:sp>
        <p:nvSpPr>
          <p:cNvPr id="48" name="Oval 47">
            <a:extLst>
              <a:ext uri="{FF2B5EF4-FFF2-40B4-BE49-F238E27FC236}">
                <a16:creationId xmlns="" xmlns:a16="http://schemas.microsoft.com/office/drawing/2014/main"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 xmlns:a16="http://schemas.microsoft.com/office/drawing/2014/main"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Tahoma" panose="020B0604030504040204" pitchFamily="34" charset="0"/>
                <a:cs typeface="Tahoma" panose="020B0604030504040204" pitchFamily="34" charset="0"/>
              </a:defRPr>
            </a:lvl1pPr>
          </a:lstStyle>
          <a:p>
            <a:endParaRPr lang="pt-BR" dirty="0"/>
          </a:p>
        </p:txBody>
      </p:sp>
      <p:sp>
        <p:nvSpPr>
          <p:cNvPr id="4" name="TextBox 3">
            <a:extLst>
              <a:ext uri="{FF2B5EF4-FFF2-40B4-BE49-F238E27FC236}">
                <a16:creationId xmlns="" xmlns:a16="http://schemas.microsoft.com/office/drawing/2014/main" id="{3AB55C25-48C9-3741-A2C1-5BC33DA4D33A}"/>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 xmlns:a16="http://schemas.microsoft.com/office/drawing/2014/main"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 xmlns:a16="http://schemas.microsoft.com/office/drawing/2014/main"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2 OU 3 LINHAS</a:t>
            </a:r>
          </a:p>
        </p:txBody>
      </p:sp>
      <p:sp>
        <p:nvSpPr>
          <p:cNvPr id="9" name="Text Placeholder 11">
            <a:extLst>
              <a:ext uri="{FF2B5EF4-FFF2-40B4-BE49-F238E27FC236}">
                <a16:creationId xmlns="" xmlns:a16="http://schemas.microsoft.com/office/drawing/2014/main"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200" b="1" i="0">
                <a:solidFill>
                  <a:schemeClr val="accent5"/>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del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t>
            </a:r>
            <a:r>
              <a:rPr lang="en-US" dirty="0" err="1"/>
              <a:t>perv</a:t>
            </a:r>
            <a:r>
              <a:rPr lang="en-US" dirty="0"/>
              <a:t> </a:t>
            </a:r>
            <a:r>
              <a:rPr lang="en-US" dirty="0" err="1"/>
              <a:t>suscipit</a:t>
            </a:r>
            <a:r>
              <a:rPr lang="en-US" dirty="0"/>
              <a:t> </a:t>
            </a:r>
            <a:r>
              <a:rPr lang="en-US" dirty="0" err="1"/>
              <a:t>lobortis</a:t>
            </a:r>
            <a:r>
              <a:rPr lang="en-US" dirty="0"/>
              <a:t> </a:t>
            </a:r>
            <a:r>
              <a:rPr lang="en-US" dirty="0" err="1"/>
              <a:t>nisl</a:t>
            </a:r>
            <a:r>
              <a:rPr lang="en-US" dirty="0"/>
              <a:t>. Lorem ipsum dolor sit </a:t>
            </a:r>
            <a:r>
              <a:rPr lang="en-US" dirty="0" err="1"/>
              <a:t>amet</a:t>
            </a:r>
            <a:r>
              <a:rPr lang="en-US" dirty="0"/>
              <a:t>, sit </a:t>
            </a:r>
            <a:r>
              <a:rPr lang="en-US" dirty="0" err="1"/>
              <a:t>amet</a:t>
            </a:r>
            <a:r>
              <a:rPr lang="en-US" dirty="0"/>
              <a:t> </a:t>
            </a:r>
            <a:r>
              <a:rPr lang="en-US" dirty="0" err="1"/>
              <a:t>consectetue</a:t>
            </a:r>
            <a:r>
              <a:rPr lang="en-US" dirty="0"/>
              <a:t> </a:t>
            </a:r>
            <a:r>
              <a:rPr lang="en-US" dirty="0" err="1"/>
              <a:t>adipiscing</a:t>
            </a:r>
            <a:r>
              <a:rPr lang="en-US" dirty="0"/>
              <a:t> dolor </a:t>
            </a:r>
            <a:r>
              <a:rPr lang="en-US" dirty="0" err="1"/>
              <a:t>diam</a:t>
            </a:r>
            <a:r>
              <a:rPr lang="en-US" dirty="0"/>
              <a:t> </a:t>
            </a:r>
            <a:r>
              <a:rPr lang="en-US" dirty="0" err="1"/>
              <a:t>nisl</a:t>
            </a:r>
            <a:r>
              <a:rPr lang="en-US" dirty="0"/>
              <a:t> </a:t>
            </a:r>
            <a:r>
              <a:rPr lang="en-US" dirty="0" err="1"/>
              <a:t>enim</a:t>
            </a:r>
            <a:r>
              <a:rPr lang="en-US" dirty="0"/>
              <a:t> </a:t>
            </a:r>
            <a:r>
              <a:rPr lang="en-US" dirty="0" err="1"/>
              <a:t>elit</a:t>
            </a:r>
            <a:r>
              <a:rPr lang="en-US" dirty="0"/>
              <a: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Tahoma" panose="020B0604030504040204" pitchFamily="34" charset="0"/>
                <a:cs typeface="Tahoma" panose="020B0604030504040204" pitchFamily="34" charset="0"/>
              </a:defRPr>
            </a:lvl1pPr>
          </a:lstStyle>
          <a:p>
            <a:endParaRPr lang="pt-BR" dirty="0"/>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t>
            </a:r>
            <a:r>
              <a:rPr lang="en-US" dirty="0" err="1"/>
              <a:t>perv</a:t>
            </a:r>
            <a:r>
              <a:rPr lang="en-US" dirty="0"/>
              <a:t>.</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COM SOBREPOSIÇÃO EM IMAGEM</a:t>
            </a:r>
          </a:p>
        </p:txBody>
      </p:sp>
      <p:pic>
        <p:nvPicPr>
          <p:cNvPr id="8" name="Picture 7">
            <a:extLst>
              <a:ext uri="{FF2B5EF4-FFF2-40B4-BE49-F238E27FC236}">
                <a16:creationId xmlns="" xmlns:a16="http://schemas.microsoft.com/office/drawing/2014/main"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Tahoma" panose="020B0604030504040204" pitchFamily="34" charset="0"/>
                <a:cs typeface="Tahoma" panose="020B0604030504040204" pitchFamily="34" charset="0"/>
              </a:defRPr>
            </a:lvl1pPr>
          </a:lstStyle>
          <a:p>
            <a:endParaRPr lang="pt-BR" dirty="0"/>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COM SOBREPOSIÇÃO EM IMAGEM</a:t>
            </a:r>
          </a:p>
        </p:txBody>
      </p: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9" name="Text Placeholder 11">
            <a:extLst>
              <a:ext uri="{FF2B5EF4-FFF2-40B4-BE49-F238E27FC236}">
                <a16:creationId xmlns="" xmlns:a16="http://schemas.microsoft.com/office/drawing/2014/main"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a:t>
            </a:r>
          </a:p>
          <a:p>
            <a:pPr lvl="0"/>
            <a:endParaRPr lang="en-US" dirty="0"/>
          </a:p>
          <a:p>
            <a:pPr lvl="0"/>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a:t>
            </a:r>
          </a:p>
          <a:p>
            <a:pPr lvl="0"/>
            <a:endParaRPr lang="en-US" dirty="0"/>
          </a:p>
          <a:p>
            <a:pPr lvl="0"/>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a:t>
            </a:r>
          </a:p>
          <a:p>
            <a:pPr lvl="0"/>
            <a:endParaRPr lang="en-US" dirty="0"/>
          </a:p>
          <a:p>
            <a:pPr lvl="0"/>
            <a:r>
              <a:rPr lang="en-US" dirty="0"/>
              <a:t>Convallis id, integer </a:t>
            </a:r>
            <a:r>
              <a:rPr lang="en-US" dirty="0" err="1"/>
              <a:t>lacinia</a:t>
            </a:r>
            <a:r>
              <a:rPr lang="en-US" dirty="0"/>
              <a:t> </a:t>
            </a:r>
            <a:r>
              <a:rPr lang="en-US" dirty="0" err="1"/>
              <a:t>eros</a:t>
            </a:r>
            <a:r>
              <a:rPr lang="en-US" dirty="0"/>
              <a:t> non </a:t>
            </a:r>
            <a:r>
              <a:rPr lang="en-US" dirty="0" err="1"/>
              <a:t>sem</a:t>
            </a:r>
            <a:r>
              <a:rPr lang="en-US" dirty="0"/>
              <a:t> </a:t>
            </a:r>
            <a:r>
              <a:rPr lang="en-US" dirty="0" err="1"/>
              <a:t>porttitor</a:t>
            </a:r>
            <a:r>
              <a:rPr lang="en-US" dirty="0"/>
              <a:t>, </a:t>
            </a:r>
            <a:r>
              <a:rPr lang="en-US" dirty="0" err="1"/>
              <a:t>quis</a:t>
            </a:r>
            <a:r>
              <a:rPr lang="en-US" dirty="0"/>
              <a:t> </a:t>
            </a:r>
            <a:r>
              <a:rPr lang="en-US" dirty="0" err="1"/>
              <a:t>pulvinar</a:t>
            </a:r>
            <a:r>
              <a:rPr lang="en-US" dirty="0"/>
              <a:t> </a:t>
            </a:r>
            <a:r>
              <a:rPr lang="en-US" dirty="0" err="1"/>
              <a:t>massa</a:t>
            </a:r>
            <a:r>
              <a:rPr lang="en-US" dirty="0"/>
              <a:t> </a:t>
            </a:r>
            <a:r>
              <a:rPr lang="en-US" dirty="0" err="1"/>
              <a:t>mollis</a:t>
            </a:r>
            <a:r>
              <a:rPr lang="en-US" dirty="0"/>
              <a:t>. </a:t>
            </a:r>
          </a:p>
        </p:txBody>
      </p:sp>
      <p:sp>
        <p:nvSpPr>
          <p:cNvPr id="11" name="Text Placeholder 11">
            <a:extLst>
              <a:ext uri="{FF2B5EF4-FFF2-40B4-BE49-F238E27FC236}">
                <a16:creationId xmlns="" xmlns:a16="http://schemas.microsoft.com/office/drawing/2014/main"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Aenean</a:t>
            </a:r>
            <a:r>
              <a:rPr lang="en-US" dirty="0"/>
              <a:t> gravida </a:t>
            </a:r>
            <a:r>
              <a:rPr lang="en-US" dirty="0" err="1"/>
              <a:t>eget</a:t>
            </a:r>
            <a:r>
              <a:rPr lang="en-US" dirty="0"/>
              <a:t> dui </a:t>
            </a:r>
            <a:r>
              <a:rPr lang="en-US" dirty="0" err="1"/>
              <a:t>quis</a:t>
            </a:r>
            <a:r>
              <a:rPr lang="en-US" dirty="0"/>
              <a:t> </a:t>
            </a:r>
            <a:r>
              <a:rPr lang="en-US" dirty="0" err="1"/>
              <a:t>pellentesque</a:t>
            </a:r>
            <a:r>
              <a:rPr lang="en-US" dirty="0"/>
              <a:t>.</a:t>
            </a:r>
          </a:p>
          <a:p>
            <a:pPr lvl="0"/>
            <a:endParaRPr lang="en-US" dirty="0"/>
          </a:p>
          <a:p>
            <a:pPr lvl="0"/>
            <a:r>
              <a:rPr lang="en-US" dirty="0" err="1"/>
              <a:t>Sed</a:t>
            </a:r>
            <a:r>
              <a:rPr lang="en-US" dirty="0"/>
              <a:t> </a:t>
            </a:r>
            <a:r>
              <a:rPr lang="en-US" dirty="0" err="1"/>
              <a:t>nec</a:t>
            </a:r>
            <a:r>
              <a:rPr lang="en-US" dirty="0"/>
              <a:t> lorem </a:t>
            </a:r>
            <a:r>
              <a:rPr lang="en-US" dirty="0" err="1"/>
              <a:t>sed</a:t>
            </a:r>
            <a:r>
              <a:rPr lang="en-US" dirty="0"/>
              <a:t> </a:t>
            </a:r>
            <a:r>
              <a:rPr lang="en-US" dirty="0" err="1"/>
              <a:t>sapien</a:t>
            </a:r>
            <a:r>
              <a:rPr lang="en-US" dirty="0"/>
              <a:t> </a:t>
            </a:r>
            <a:r>
              <a:rPr lang="en-US" dirty="0" err="1"/>
              <a:t>dapibus</a:t>
            </a:r>
            <a:r>
              <a:rPr lang="en-US" dirty="0"/>
              <a:t> </a:t>
            </a:r>
            <a:r>
              <a:rPr lang="en-US" dirty="0" err="1"/>
              <a:t>ultrices</a:t>
            </a:r>
            <a:r>
              <a:rPr lang="en-US" dirty="0"/>
              <a:t> </a:t>
            </a:r>
            <a:r>
              <a:rPr lang="en-US" dirty="0" err="1"/>
              <a:t>quis</a:t>
            </a:r>
            <a:r>
              <a:rPr lang="en-US" dirty="0"/>
              <a:t> vitae ligula.</a:t>
            </a:r>
          </a:p>
          <a:p>
            <a:pPr lvl="0"/>
            <a:endParaRPr lang="en-US" dirty="0"/>
          </a:p>
          <a:p>
            <a:pPr lvl="0"/>
            <a:r>
              <a:rPr lang="en-US" dirty="0" err="1"/>
              <a:t>Proin</a:t>
            </a:r>
            <a:r>
              <a:rPr lang="en-US" dirty="0"/>
              <a:t> </a:t>
            </a:r>
            <a:r>
              <a:rPr lang="en-US" dirty="0" err="1"/>
              <a:t>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posuere</a:t>
            </a:r>
            <a:r>
              <a:rPr lang="en-US" dirty="0"/>
              <a:t> </a:t>
            </a:r>
            <a:r>
              <a:rPr lang="en-US" dirty="0" err="1"/>
              <a:t>sodales</a:t>
            </a:r>
            <a:r>
              <a:rPr lang="en-US" dirty="0"/>
              <a:t>. </a:t>
            </a:r>
            <a:r>
              <a:rPr lang="en-US" dirty="0" err="1"/>
              <a:t>Ut</a:t>
            </a:r>
            <a:r>
              <a:rPr lang="en-US" dirty="0"/>
              <a:t>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a:t>
            </a:r>
          </a:p>
          <a:p>
            <a:pPr lvl="0"/>
            <a:endParaRPr lang="en-US" dirty="0"/>
          </a:p>
          <a:p>
            <a:pPr lvl="0"/>
            <a:r>
              <a:rPr lang="en-US" dirty="0"/>
              <a:t>Convallis id, integer </a:t>
            </a:r>
            <a:r>
              <a:rPr lang="en-US" dirty="0" err="1"/>
              <a:t>lacinia</a:t>
            </a:r>
            <a:r>
              <a:rPr lang="en-US" dirty="0"/>
              <a:t> </a:t>
            </a:r>
            <a:r>
              <a:rPr lang="en-US" dirty="0" err="1"/>
              <a:t>eros</a:t>
            </a:r>
            <a:r>
              <a:rPr lang="en-US" dirty="0"/>
              <a:t> non </a:t>
            </a:r>
            <a:r>
              <a:rPr lang="en-US" dirty="0" err="1"/>
              <a:t>sem</a:t>
            </a:r>
            <a:r>
              <a:rPr lang="en-US" dirty="0"/>
              <a:t> </a:t>
            </a:r>
            <a:r>
              <a:rPr lang="en-US" dirty="0" err="1"/>
              <a:t>porttitor</a:t>
            </a:r>
            <a:r>
              <a:rPr lang="en-US" dirty="0"/>
              <a:t>, </a:t>
            </a:r>
            <a:r>
              <a:rPr lang="en-US" dirty="0" err="1"/>
              <a:t>quis</a:t>
            </a:r>
            <a:r>
              <a:rPr lang="en-US" dirty="0"/>
              <a:t> </a:t>
            </a:r>
            <a:r>
              <a:rPr lang="en-US" dirty="0" err="1"/>
              <a:t>pulvinar</a:t>
            </a:r>
            <a:r>
              <a:rPr lang="en-US" dirty="0"/>
              <a:t> </a:t>
            </a:r>
            <a:r>
              <a:rPr lang="en-US" dirty="0" err="1"/>
              <a:t>massa</a:t>
            </a:r>
            <a:r>
              <a:rPr lang="en-US" dirty="0"/>
              <a:t> </a:t>
            </a:r>
            <a:r>
              <a:rPr lang="en-US" dirty="0" err="1"/>
              <a:t>mollis</a:t>
            </a:r>
            <a:r>
              <a:rPr lang="en-US" dirty="0"/>
              <a:t>. </a:t>
            </a:r>
          </a:p>
        </p:txBody>
      </p:sp>
      <p:pic>
        <p:nvPicPr>
          <p:cNvPr id="10" name="Picture 9">
            <a:extLst>
              <a:ext uri="{FF2B5EF4-FFF2-40B4-BE49-F238E27FC236}">
                <a16:creationId xmlns="" xmlns:a16="http://schemas.microsoft.com/office/drawing/2014/main"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 name="Imagem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49650" cy="4863924"/>
          </a:xfrm>
          <a:prstGeom prst="rect">
            <a:avLst/>
          </a:prstGeom>
        </p:spPr>
      </p:pic>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59811" y="204213"/>
            <a:ext cx="573946" cy="678860"/>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1016308" y="4102618"/>
            <a:ext cx="14550794" cy="954595"/>
          </a:xfrm>
          <a:prstGeom prst="rect">
            <a:avLst/>
          </a:prstGeom>
        </p:spPr>
        <p:txBody>
          <a:bodyPr anchor="t">
            <a:noAutofit/>
          </a:bodyPr>
          <a:lstStyle>
            <a:lvl1pPr marL="0" indent="0" algn="ctr">
              <a:lnSpc>
                <a:spcPts val="7500"/>
              </a:lnSpc>
              <a:spcBef>
                <a:spcPts val="0"/>
              </a:spcBef>
              <a:buNone/>
              <a:defRPr sz="6000" b="1" i="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COM 1 LINHA SOBREPOSTO</a:t>
            </a:r>
          </a:p>
        </p:txBody>
      </p:sp>
      <p:cxnSp>
        <p:nvCxnSpPr>
          <p:cNvPr id="10" name="Straight Connector 9">
            <a:extLst>
              <a:ext uri="{FF2B5EF4-FFF2-40B4-BE49-F238E27FC236}">
                <a16:creationId xmlns="" xmlns:a16="http://schemas.microsoft.com/office/drawing/2014/main"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 xmlns:a16="http://schemas.microsoft.com/office/drawing/2014/main"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consectetuer </a:t>
            </a:r>
            <a:r>
              <a:rPr lang="en-US" dirty="0" err="1"/>
              <a:t>adipiscing</a:t>
            </a:r>
            <a:r>
              <a:rPr lang="en-US" dirty="0"/>
              <a:t> </a:t>
            </a:r>
            <a:r>
              <a:rPr lang="en-US" dirty="0" err="1"/>
              <a:t>elit</a:t>
            </a:r>
            <a:r>
              <a:rPr lang="en-US" dirty="0"/>
              <a:t>,</a:t>
            </a:r>
            <a:br>
              <a:rPr lang="en-US" dirty="0"/>
            </a:br>
            <a:r>
              <a:rPr lang="en-US" dirty="0" err="1"/>
              <a:t>si</a:t>
            </a:r>
            <a:r>
              <a:rPr lang="en-US" dirty="0"/>
              <a:t> </a:t>
            </a:r>
            <a:r>
              <a:rPr lang="en-US" dirty="0" err="1"/>
              <a:t>diam</a:t>
            </a:r>
            <a:r>
              <a:rPr lang="en-US" dirty="0"/>
              <a:t> </a:t>
            </a:r>
            <a:r>
              <a:rPr lang="en-US" dirty="0" err="1"/>
              <a:t>nonummy</a:t>
            </a:r>
            <a:r>
              <a:rPr lang="en-US" dirty="0"/>
              <a:t> </a:t>
            </a:r>
            <a:r>
              <a:rPr lang="en-US" dirty="0" err="1"/>
              <a:t>nieuismod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6" name="Text Placeholder 11">
            <a:extLst>
              <a:ext uri="{FF2B5EF4-FFF2-40B4-BE49-F238E27FC236}">
                <a16:creationId xmlns="" xmlns:a16="http://schemas.microsoft.com/office/drawing/2014/main"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br>
              <a:rPr lang="en-US" dirty="0"/>
            </a:br>
            <a:r>
              <a:rPr lang="en-US" dirty="0" err="1"/>
              <a:t>si</a:t>
            </a:r>
            <a:r>
              <a:rPr lang="en-US" dirty="0"/>
              <a:t> </a:t>
            </a:r>
            <a:r>
              <a:rPr lang="en-US" dirty="0" err="1"/>
              <a:t>diam</a:t>
            </a:r>
            <a:r>
              <a:rPr lang="en-US" dirty="0"/>
              <a:t> </a:t>
            </a:r>
            <a:r>
              <a:rPr lang="en-US" dirty="0" err="1"/>
              <a:t>nonummy</a:t>
            </a:r>
            <a:r>
              <a:rPr lang="en-US" dirty="0"/>
              <a:t> </a:t>
            </a:r>
            <a:r>
              <a:rPr lang="en-US" dirty="0" err="1"/>
              <a:t>nieuismod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sp>
        <p:nvSpPr>
          <p:cNvPr id="18" name="Text Placeholder 11">
            <a:extLst>
              <a:ext uri="{FF2B5EF4-FFF2-40B4-BE49-F238E27FC236}">
                <a16:creationId xmlns="" xmlns:a16="http://schemas.microsoft.com/office/drawing/2014/main"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br>
              <a:rPr lang="en-US" dirty="0"/>
            </a:br>
            <a:r>
              <a:rPr lang="en-US" dirty="0" err="1"/>
              <a:t>si</a:t>
            </a:r>
            <a:r>
              <a:rPr lang="en-US" dirty="0"/>
              <a:t> </a:t>
            </a:r>
            <a:r>
              <a:rPr lang="en-US" dirty="0" err="1"/>
              <a:t>diam</a:t>
            </a:r>
            <a:r>
              <a:rPr lang="en-US" dirty="0"/>
              <a:t> </a:t>
            </a:r>
            <a:r>
              <a:rPr lang="en-US" dirty="0" err="1"/>
              <a:t>nonummy</a:t>
            </a:r>
            <a:r>
              <a:rPr lang="en-US" dirty="0"/>
              <a:t> </a:t>
            </a:r>
            <a:r>
              <a:rPr lang="en-US" dirty="0" err="1"/>
              <a:t>nieuismod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a:t>
            </a:r>
          </a:p>
        </p:txBody>
      </p:sp>
      <p:cxnSp>
        <p:nvCxnSpPr>
          <p:cNvPr id="22" name="Straight Connector 21">
            <a:extLst>
              <a:ext uri="{FF2B5EF4-FFF2-40B4-BE49-F238E27FC236}">
                <a16:creationId xmlns="" xmlns:a16="http://schemas.microsoft.com/office/drawing/2014/main"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 xmlns:a16="http://schemas.microsoft.com/office/drawing/2014/main"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20" name="Picture Placeholder 13">
            <a:extLst>
              <a:ext uri="{FF2B5EF4-FFF2-40B4-BE49-F238E27FC236}">
                <a16:creationId xmlns="" xmlns:a16="http://schemas.microsoft.com/office/drawing/2014/main"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21" name="Picture Placeholder 13">
            <a:extLst>
              <a:ext uri="{FF2B5EF4-FFF2-40B4-BE49-F238E27FC236}">
                <a16:creationId xmlns="" xmlns:a16="http://schemas.microsoft.com/office/drawing/2014/main"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pic>
        <p:nvPicPr>
          <p:cNvPr id="32" name="Picture 31">
            <a:extLst>
              <a:ext uri="{FF2B5EF4-FFF2-40B4-BE49-F238E27FC236}">
                <a16:creationId xmlns="" xmlns:a16="http://schemas.microsoft.com/office/drawing/2014/main" id="{75F44AB1-4A14-3F4F-A9DA-11DCCA4F273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 xmlns:a16="http://schemas.microsoft.com/office/drawing/2014/main"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SLD CENTRALIZADO</a:t>
            </a:r>
          </a:p>
        </p:txBody>
      </p:sp>
      <p:cxnSp>
        <p:nvCxnSpPr>
          <p:cNvPr id="19" name="Straight Connector 18">
            <a:extLst>
              <a:ext uri="{FF2B5EF4-FFF2-40B4-BE49-F238E27FC236}">
                <a16:creationId xmlns="" xmlns:a16="http://schemas.microsoft.com/office/drawing/2014/main"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 xmlns:a16="http://schemas.microsoft.com/office/drawing/2014/main"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 xmlns:a16="http://schemas.microsoft.com/office/drawing/2014/main"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Tahoma" panose="020B0604030504040204" pitchFamily="34" charset="0"/>
                <a:cs typeface="Tahoma" panose="020B0604030504040204" pitchFamily="34" charset="0"/>
              </a:defRPr>
            </a:lvl1pPr>
          </a:lstStyle>
          <a:p>
            <a:endParaRPr lang="pt-BR" dirty="0"/>
          </a:p>
        </p:txBody>
      </p:sp>
      <p:sp>
        <p:nvSpPr>
          <p:cNvPr id="23" name="Text Placeholder 11">
            <a:extLst>
              <a:ext uri="{FF2B5EF4-FFF2-40B4-BE49-F238E27FC236}">
                <a16:creationId xmlns="" xmlns:a16="http://schemas.microsoft.com/office/drawing/2014/main"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et </a:t>
            </a:r>
            <a:r>
              <a:rPr lang="en-US" dirty="0" err="1"/>
              <a:t>dursed</a:t>
            </a:r>
            <a:r>
              <a:rPr lang="en-US" dirty="0"/>
              <a:t> di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ne me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dol</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a:t>
            </a:r>
          </a:p>
        </p:txBody>
      </p:sp>
      <p:sp>
        <p:nvSpPr>
          <p:cNvPr id="25" name="Text Placeholder 8">
            <a:extLst>
              <a:ext uri="{FF2B5EF4-FFF2-40B4-BE49-F238E27FC236}">
                <a16:creationId xmlns="" xmlns:a16="http://schemas.microsoft.com/office/drawing/2014/main"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1</a:t>
            </a:r>
          </a:p>
        </p:txBody>
      </p:sp>
      <p:sp>
        <p:nvSpPr>
          <p:cNvPr id="29" name="Picture Placeholder 13">
            <a:extLst>
              <a:ext uri="{FF2B5EF4-FFF2-40B4-BE49-F238E27FC236}">
                <a16:creationId xmlns="" xmlns:a16="http://schemas.microsoft.com/office/drawing/2014/main"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43" name="Text Placeholder 11">
            <a:extLst>
              <a:ext uri="{FF2B5EF4-FFF2-40B4-BE49-F238E27FC236}">
                <a16:creationId xmlns="" xmlns:a16="http://schemas.microsoft.com/office/drawing/2014/main"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ne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Proin</a:t>
            </a:r>
            <a:r>
              <a:rPr lang="en-US" dirty="0"/>
              <a:t> </a:t>
            </a:r>
            <a:r>
              <a:rPr lang="en-US" dirty="0" err="1"/>
              <a:t>amsed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nur</a:t>
            </a:r>
            <a:r>
              <a:rPr lang="en-US" dirty="0"/>
              <a:t> </a:t>
            </a:r>
            <a:r>
              <a:rPr lang="en-US" dirty="0" err="1"/>
              <a:t>posuere</a:t>
            </a:r>
            <a:r>
              <a:rPr lang="en-US" dirty="0"/>
              <a:t> </a:t>
            </a:r>
            <a:r>
              <a:rPr lang="en-US" dirty="0" err="1"/>
              <a:t>sodales</a:t>
            </a:r>
            <a:r>
              <a:rPr lang="en-US" dirty="0"/>
              <a:t>. </a:t>
            </a:r>
            <a:r>
              <a:rPr lang="en-US" dirty="0" err="1"/>
              <a:t>Utert</a:t>
            </a:r>
            <a:r>
              <a:rPr lang="en-US" dirty="0"/>
              <a:t> </a:t>
            </a:r>
            <a:r>
              <a:rPr lang="en-US" dirty="0" err="1"/>
              <a:t>erat</a:t>
            </a:r>
            <a:r>
              <a:rPr lang="en-US" dirty="0"/>
              <a:t> sit dolor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 </a:t>
            </a:r>
          </a:p>
        </p:txBody>
      </p:sp>
      <p:sp>
        <p:nvSpPr>
          <p:cNvPr id="44" name="Text Placeholder 8">
            <a:extLst>
              <a:ext uri="{FF2B5EF4-FFF2-40B4-BE49-F238E27FC236}">
                <a16:creationId xmlns="" xmlns:a16="http://schemas.microsoft.com/office/drawing/2014/main"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2</a:t>
            </a:r>
          </a:p>
        </p:txBody>
      </p:sp>
      <p:sp>
        <p:nvSpPr>
          <p:cNvPr id="45" name="Picture Placeholder 13">
            <a:extLst>
              <a:ext uri="{FF2B5EF4-FFF2-40B4-BE49-F238E27FC236}">
                <a16:creationId xmlns="" xmlns:a16="http://schemas.microsoft.com/office/drawing/2014/main"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46" name="Text Placeholder 11">
            <a:extLst>
              <a:ext uri="{FF2B5EF4-FFF2-40B4-BE49-F238E27FC236}">
                <a16:creationId xmlns="" xmlns:a16="http://schemas.microsoft.com/office/drawing/2014/main"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et </a:t>
            </a:r>
            <a:r>
              <a:rPr lang="en-US" dirty="0" err="1"/>
              <a:t>dursed</a:t>
            </a:r>
            <a:r>
              <a:rPr lang="en-US" dirty="0"/>
              <a:t> di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ne me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dol</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a:t>
            </a:r>
          </a:p>
        </p:txBody>
      </p:sp>
      <p:sp>
        <p:nvSpPr>
          <p:cNvPr id="47" name="Text Placeholder 8">
            <a:extLst>
              <a:ext uri="{FF2B5EF4-FFF2-40B4-BE49-F238E27FC236}">
                <a16:creationId xmlns="" xmlns:a16="http://schemas.microsoft.com/office/drawing/2014/main"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3</a:t>
            </a:r>
          </a:p>
        </p:txBody>
      </p:sp>
      <p:sp>
        <p:nvSpPr>
          <p:cNvPr id="48" name="Picture Placeholder 13">
            <a:extLst>
              <a:ext uri="{FF2B5EF4-FFF2-40B4-BE49-F238E27FC236}">
                <a16:creationId xmlns="" xmlns:a16="http://schemas.microsoft.com/office/drawing/2014/main"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49" name="Text Placeholder 11">
            <a:extLst>
              <a:ext uri="{FF2B5EF4-FFF2-40B4-BE49-F238E27FC236}">
                <a16:creationId xmlns="" xmlns:a16="http://schemas.microsoft.com/office/drawing/2014/main"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ne </a:t>
            </a:r>
            <a:r>
              <a:rPr lang="en-US" dirty="0" err="1"/>
              <a:t>wisi</a:t>
            </a:r>
            <a:r>
              <a:rPr lang="en-US" dirty="0"/>
              <a:t> </a:t>
            </a:r>
            <a:r>
              <a:rPr lang="en-US" dirty="0" err="1"/>
              <a:t>enim</a:t>
            </a:r>
            <a:r>
              <a:rPr lang="en-US" dirty="0"/>
              <a:t> </a:t>
            </a:r>
            <a:r>
              <a:rPr lang="en-US" dirty="0" err="1"/>
              <a:t>admi</a:t>
            </a:r>
            <a:r>
              <a:rPr lang="en-US" dirty="0"/>
              <a:t>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Proin</a:t>
            </a:r>
            <a:r>
              <a:rPr lang="en-US" dirty="0"/>
              <a:t> </a:t>
            </a:r>
            <a:r>
              <a:rPr lang="en-US" dirty="0" err="1"/>
              <a:t>amsed</a:t>
            </a:r>
            <a:r>
              <a:rPr lang="en-US" dirty="0"/>
              <a:t> </a:t>
            </a:r>
            <a:r>
              <a:rPr lang="en-US" dirty="0" err="1"/>
              <a:t>hendrerit</a:t>
            </a:r>
            <a:r>
              <a:rPr lang="en-US" dirty="0"/>
              <a:t> </a:t>
            </a:r>
            <a:r>
              <a:rPr lang="en-US" dirty="0" err="1"/>
              <a:t>tortor</a:t>
            </a:r>
            <a:r>
              <a:rPr lang="en-US" dirty="0"/>
              <a:t>. </a:t>
            </a:r>
            <a:r>
              <a:rPr lang="en-US" dirty="0" err="1"/>
              <a:t>Duis</a:t>
            </a:r>
            <a:r>
              <a:rPr lang="en-US" dirty="0"/>
              <a:t> </a:t>
            </a:r>
            <a:r>
              <a:rPr lang="en-US" dirty="0" err="1"/>
              <a:t>consequat</a:t>
            </a:r>
            <a:r>
              <a:rPr lang="en-US" dirty="0"/>
              <a:t> </a:t>
            </a:r>
            <a:r>
              <a:rPr lang="en-US" dirty="0" err="1"/>
              <a:t>nur</a:t>
            </a:r>
            <a:r>
              <a:rPr lang="en-US" dirty="0"/>
              <a:t> </a:t>
            </a:r>
            <a:r>
              <a:rPr lang="en-US" dirty="0" err="1"/>
              <a:t>posuere</a:t>
            </a:r>
            <a:r>
              <a:rPr lang="en-US" dirty="0"/>
              <a:t> </a:t>
            </a:r>
            <a:r>
              <a:rPr lang="en-US" dirty="0" err="1"/>
              <a:t>sodales</a:t>
            </a:r>
            <a:r>
              <a:rPr lang="en-US" dirty="0"/>
              <a:t>. </a:t>
            </a:r>
            <a:r>
              <a:rPr lang="en-US" dirty="0" err="1"/>
              <a:t>Utert</a:t>
            </a:r>
            <a:r>
              <a:rPr lang="en-US" dirty="0"/>
              <a:t> </a:t>
            </a:r>
            <a:r>
              <a:rPr lang="en-US" dirty="0" err="1"/>
              <a:t>erat</a:t>
            </a:r>
            <a:r>
              <a:rPr lang="en-US" dirty="0"/>
              <a:t> sit dolor  </a:t>
            </a:r>
            <a:r>
              <a:rPr lang="en-US" dirty="0" err="1"/>
              <a:t>rutrum</a:t>
            </a:r>
            <a:r>
              <a:rPr lang="en-US" dirty="0"/>
              <a:t> </a:t>
            </a:r>
            <a:r>
              <a:rPr lang="en-US" dirty="0" err="1"/>
              <a:t>ullamcorper</a:t>
            </a:r>
            <a:r>
              <a:rPr lang="en-US" dirty="0"/>
              <a:t> libero, id </a:t>
            </a:r>
            <a:r>
              <a:rPr lang="en-US" dirty="0" err="1"/>
              <a:t>pellentesque</a:t>
            </a:r>
            <a:r>
              <a:rPr lang="en-US" dirty="0"/>
              <a:t> </a:t>
            </a:r>
            <a:r>
              <a:rPr lang="en-US" dirty="0" err="1"/>
              <a:t>tellus</a:t>
            </a:r>
            <a:r>
              <a:rPr lang="en-US" dirty="0"/>
              <a:t> convallis id. </a:t>
            </a:r>
          </a:p>
        </p:txBody>
      </p:sp>
      <p:sp>
        <p:nvSpPr>
          <p:cNvPr id="50" name="Text Placeholder 8">
            <a:extLst>
              <a:ext uri="{FF2B5EF4-FFF2-40B4-BE49-F238E27FC236}">
                <a16:creationId xmlns="" xmlns:a16="http://schemas.microsoft.com/office/drawing/2014/main"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4</a:t>
            </a:r>
          </a:p>
        </p:txBody>
      </p:sp>
      <p:sp>
        <p:nvSpPr>
          <p:cNvPr id="51" name="Picture Placeholder 13">
            <a:extLst>
              <a:ext uri="{FF2B5EF4-FFF2-40B4-BE49-F238E27FC236}">
                <a16:creationId xmlns="" xmlns:a16="http://schemas.microsoft.com/office/drawing/2014/main"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 xmlns:a16="http://schemas.microsoft.com/office/drawing/2014/main"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SLD CENTRALIZADO</a:t>
            </a:r>
          </a:p>
        </p:txBody>
      </p:sp>
      <p:cxnSp>
        <p:nvCxnSpPr>
          <p:cNvPr id="7" name="Straight Connector 6">
            <a:extLst>
              <a:ext uri="{FF2B5EF4-FFF2-40B4-BE49-F238E27FC236}">
                <a16:creationId xmlns="" xmlns:a16="http://schemas.microsoft.com/office/drawing/2014/main"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 xmlns:a16="http://schemas.microsoft.com/office/drawing/2014/main"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1" name="Text Placeholder 11">
            <a:extLst>
              <a:ext uri="{FF2B5EF4-FFF2-40B4-BE49-F238E27FC236}">
                <a16:creationId xmlns="" xmlns:a16="http://schemas.microsoft.com/office/drawing/2014/main"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et </a:t>
            </a:r>
            <a:r>
              <a:rPr lang="en-US" dirty="0" err="1"/>
              <a:t>dursed</a:t>
            </a:r>
            <a:r>
              <a:rPr lang="en-US" dirty="0"/>
              <a:t> di magna </a:t>
            </a:r>
            <a:r>
              <a:rPr lang="en-US" dirty="0" err="1"/>
              <a:t>aliquam</a:t>
            </a:r>
            <a:r>
              <a:rPr lang="en-US" dirty="0"/>
              <a:t> </a:t>
            </a:r>
            <a:r>
              <a:rPr lang="en-US" dirty="0" err="1"/>
              <a:t>erat</a:t>
            </a:r>
            <a:r>
              <a:rPr lang="en-US" dirty="0"/>
              <a:t> </a:t>
            </a:r>
            <a:r>
              <a:rPr lang="en-US" dirty="0" err="1"/>
              <a:t>volutpat</a:t>
            </a:r>
            <a:r>
              <a:rPr lang="en-US" dirty="0"/>
              <a:t>. </a:t>
            </a:r>
          </a:p>
        </p:txBody>
      </p:sp>
      <p:sp>
        <p:nvSpPr>
          <p:cNvPr id="12" name="Text Placeholder 8">
            <a:extLst>
              <a:ext uri="{FF2B5EF4-FFF2-40B4-BE49-F238E27FC236}">
                <a16:creationId xmlns="" xmlns:a16="http://schemas.microsoft.com/office/drawing/2014/main"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1</a:t>
            </a:r>
          </a:p>
        </p:txBody>
      </p:sp>
      <p:sp>
        <p:nvSpPr>
          <p:cNvPr id="13" name="Picture Placeholder 13">
            <a:extLst>
              <a:ext uri="{FF2B5EF4-FFF2-40B4-BE49-F238E27FC236}">
                <a16:creationId xmlns="" xmlns:a16="http://schemas.microsoft.com/office/drawing/2014/main"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14" name="Text Placeholder 11">
            <a:extLst>
              <a:ext uri="{FF2B5EF4-FFF2-40B4-BE49-F238E27FC236}">
                <a16:creationId xmlns="" xmlns:a16="http://schemas.microsoft.com/office/drawing/2014/main"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magna </a:t>
            </a:r>
            <a:r>
              <a:rPr lang="en-US" dirty="0" err="1"/>
              <a:t>aliquam</a:t>
            </a:r>
            <a:r>
              <a:rPr lang="en-US" dirty="0"/>
              <a:t>.</a:t>
            </a:r>
          </a:p>
        </p:txBody>
      </p:sp>
      <p:sp>
        <p:nvSpPr>
          <p:cNvPr id="15" name="Text Placeholder 8">
            <a:extLst>
              <a:ext uri="{FF2B5EF4-FFF2-40B4-BE49-F238E27FC236}">
                <a16:creationId xmlns="" xmlns:a16="http://schemas.microsoft.com/office/drawing/2014/main"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2</a:t>
            </a:r>
          </a:p>
        </p:txBody>
      </p:sp>
      <p:sp>
        <p:nvSpPr>
          <p:cNvPr id="16" name="Picture Placeholder 13">
            <a:extLst>
              <a:ext uri="{FF2B5EF4-FFF2-40B4-BE49-F238E27FC236}">
                <a16:creationId xmlns="" xmlns:a16="http://schemas.microsoft.com/office/drawing/2014/main"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23" name="Text Placeholder 11">
            <a:extLst>
              <a:ext uri="{FF2B5EF4-FFF2-40B4-BE49-F238E27FC236}">
                <a16:creationId xmlns="" xmlns:a16="http://schemas.microsoft.com/office/drawing/2014/main"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et </a:t>
            </a:r>
            <a:r>
              <a:rPr lang="en-US" dirty="0" err="1"/>
              <a:t>dursed</a:t>
            </a:r>
            <a:r>
              <a:rPr lang="en-US" dirty="0"/>
              <a:t> di magna </a:t>
            </a:r>
            <a:r>
              <a:rPr lang="en-US" dirty="0" err="1"/>
              <a:t>aliquam</a:t>
            </a:r>
            <a:r>
              <a:rPr lang="en-US" dirty="0"/>
              <a:t> </a:t>
            </a:r>
            <a:r>
              <a:rPr lang="en-US" dirty="0" err="1"/>
              <a:t>erat</a:t>
            </a:r>
            <a:r>
              <a:rPr lang="en-US" dirty="0"/>
              <a:t> </a:t>
            </a:r>
            <a:r>
              <a:rPr lang="en-US" dirty="0" err="1"/>
              <a:t>volutpat</a:t>
            </a:r>
            <a:r>
              <a:rPr lang="en-US" dirty="0"/>
              <a:t>. </a:t>
            </a:r>
          </a:p>
        </p:txBody>
      </p:sp>
      <p:sp>
        <p:nvSpPr>
          <p:cNvPr id="24" name="Text Placeholder 8">
            <a:extLst>
              <a:ext uri="{FF2B5EF4-FFF2-40B4-BE49-F238E27FC236}">
                <a16:creationId xmlns="" xmlns:a16="http://schemas.microsoft.com/office/drawing/2014/main"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3</a:t>
            </a:r>
          </a:p>
        </p:txBody>
      </p:sp>
      <p:sp>
        <p:nvSpPr>
          <p:cNvPr id="25" name="Picture Placeholder 13">
            <a:extLst>
              <a:ext uri="{FF2B5EF4-FFF2-40B4-BE49-F238E27FC236}">
                <a16:creationId xmlns="" xmlns:a16="http://schemas.microsoft.com/office/drawing/2014/main"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26" name="Text Placeholder 11">
            <a:extLst>
              <a:ext uri="{FF2B5EF4-FFF2-40B4-BE49-F238E27FC236}">
                <a16:creationId xmlns="" xmlns:a16="http://schemas.microsoft.com/office/drawing/2014/main"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a:t>
            </a:r>
            <a:r>
              <a:rPr lang="en-US" dirty="0" err="1"/>
              <a:t>erat</a:t>
            </a:r>
            <a:r>
              <a:rPr lang="en-US" dirty="0"/>
              <a:t> it sit </a:t>
            </a:r>
            <a:r>
              <a:rPr lang="en-US" dirty="0" err="1"/>
              <a:t>amet</a:t>
            </a:r>
            <a:r>
              <a:rPr lang="en-US" dirty="0"/>
              <a:t>, </a:t>
            </a:r>
            <a:r>
              <a:rPr lang="en-US" dirty="0" err="1"/>
              <a:t>consectetuer</a:t>
            </a:r>
            <a:r>
              <a:rPr lang="en-US" dirty="0"/>
              <a:t> </a:t>
            </a:r>
            <a:r>
              <a:rPr lang="en-US" dirty="0" err="1"/>
              <a:t>adipiscing</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r>
              <a:rPr lang="en-US" dirty="0" err="1"/>
              <a:t>lu</a:t>
            </a:r>
            <a:r>
              <a:rPr lang="en-US" dirty="0"/>
              <a:t> magna </a:t>
            </a:r>
            <a:r>
              <a:rPr lang="en-US" dirty="0" err="1"/>
              <a:t>aliquam</a:t>
            </a:r>
            <a:r>
              <a:rPr lang="en-US" dirty="0"/>
              <a:t>.</a:t>
            </a:r>
          </a:p>
        </p:txBody>
      </p:sp>
      <p:sp>
        <p:nvSpPr>
          <p:cNvPr id="27" name="Text Placeholder 8">
            <a:extLst>
              <a:ext uri="{FF2B5EF4-FFF2-40B4-BE49-F238E27FC236}">
                <a16:creationId xmlns="" xmlns:a16="http://schemas.microsoft.com/office/drawing/2014/main"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r>
              <a:rPr lang="en-US" dirty="0"/>
              <a:t> 4</a:t>
            </a:r>
          </a:p>
        </p:txBody>
      </p:sp>
      <p:sp>
        <p:nvSpPr>
          <p:cNvPr id="28" name="Picture Placeholder 13">
            <a:extLst>
              <a:ext uri="{FF2B5EF4-FFF2-40B4-BE49-F238E27FC236}">
                <a16:creationId xmlns="" xmlns:a16="http://schemas.microsoft.com/office/drawing/2014/main"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 xmlns:a16="http://schemas.microsoft.com/office/drawing/2014/main"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COVER SLIDE</a:t>
            </a:r>
            <a:endParaRPr lang="pt-BR" dirty="0"/>
          </a:p>
        </p:txBody>
      </p:sp>
      <p:pic>
        <p:nvPicPr>
          <p:cNvPr id="6" name="Picture 5">
            <a:extLst>
              <a:ext uri="{FF2B5EF4-FFF2-40B4-BE49-F238E27FC236}">
                <a16:creationId xmlns="" xmlns:a16="http://schemas.microsoft.com/office/drawing/2014/main"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 xmlns:a16="http://schemas.microsoft.com/office/drawing/2014/main"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 xmlns:a16="http://schemas.microsoft.com/office/drawing/2014/main"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dirty="0">
                <a:solidFill>
                  <a:schemeClr val="bg1"/>
                </a:solidFill>
                <a:latin typeface="Tahoma" panose="020B0604030504040204" pitchFamily="34" charset="0"/>
              </a:rPr>
              <a:t>TODOS OS DIREITOS RESERVADOS</a:t>
            </a:r>
            <a:endParaRPr lang="pt-BR" sz="850" b="0" i="0" spc="150" baseline="0" dirty="0">
              <a:solidFill>
                <a:schemeClr val="bg1"/>
              </a:solidFill>
              <a:latin typeface="Tahoma" panose="020B0604030504040204" pitchFamily="34" charset="0"/>
            </a:endParaRPr>
          </a:p>
        </p:txBody>
      </p:sp>
      <p:sp>
        <p:nvSpPr>
          <p:cNvPr id="5" name="Oval 4">
            <a:extLst>
              <a:ext uri="{FF2B5EF4-FFF2-40B4-BE49-F238E27FC236}">
                <a16:creationId xmlns="" xmlns:a16="http://schemas.microsoft.com/office/drawing/2014/main"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latin typeface="Tahoma" panose="020B0604030504040204" pitchFamily="34" charset="0"/>
            </a:endParaRPr>
          </a:p>
        </p:txBody>
      </p:sp>
      <p:sp>
        <p:nvSpPr>
          <p:cNvPr id="9" name="TextBox 8">
            <a:extLst>
              <a:ext uri="{FF2B5EF4-FFF2-40B4-BE49-F238E27FC236}">
                <a16:creationId xmlns="" xmlns:a16="http://schemas.microsoft.com/office/drawing/2014/main"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smtClean="0">
                <a:solidFill>
                  <a:schemeClr val="bg1"/>
                </a:solidFill>
                <a:latin typeface="Tahoma" panose="020B0604030504040204" pitchFamily="34" charset="0"/>
              </a:rPr>
              <a:t>2019</a:t>
            </a:r>
            <a:endParaRPr lang="pt-BR" sz="1800" b="1" i="0" spc="150" baseline="0" dirty="0">
              <a:solidFill>
                <a:schemeClr val="bg1"/>
              </a:solidFill>
              <a:latin typeface="Tahoma" panose="020B0604030504040204" pitchFamily="34" charset="0"/>
            </a:endParaRPr>
          </a:p>
        </p:txBody>
      </p:sp>
      <p:sp>
        <p:nvSpPr>
          <p:cNvPr id="10" name="Text Placeholder 8">
            <a:extLst>
              <a:ext uri="{FF2B5EF4-FFF2-40B4-BE49-F238E27FC236}">
                <a16:creationId xmlns="" xmlns:a16="http://schemas.microsoft.com/office/drawing/2014/main"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Mês</a:t>
            </a:r>
            <a:endParaRPr lang="pt-BR" dirty="0"/>
          </a:p>
        </p:txBody>
      </p:sp>
      <p:sp>
        <p:nvSpPr>
          <p:cNvPr id="11" name="Text Placeholder 8">
            <a:extLst>
              <a:ext uri="{FF2B5EF4-FFF2-40B4-BE49-F238E27FC236}">
                <a16:creationId xmlns="" xmlns:a16="http://schemas.microsoft.com/office/drawing/2014/main"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100" b="1" i="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COM 1 LINHA CENTRALIZADO</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del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t>
            </a:r>
            <a:r>
              <a:rPr lang="en-US" dirty="0" err="1"/>
              <a:t>perv</a:t>
            </a:r>
            <a:r>
              <a:rPr lang="en-US" dirty="0"/>
              <a:t> </a:t>
            </a:r>
            <a:r>
              <a:rPr lang="en-US" dirty="0" err="1"/>
              <a:t>suscipit</a:t>
            </a:r>
            <a:r>
              <a:rPr lang="en-US" dirty="0"/>
              <a:t> </a:t>
            </a:r>
            <a:r>
              <a:rPr lang="en-US" dirty="0" err="1"/>
              <a:t>lobortis</a:t>
            </a:r>
            <a:r>
              <a:rPr lang="en-US" dirty="0"/>
              <a:t> </a:t>
            </a:r>
            <a:r>
              <a:rPr lang="en-US" dirty="0" err="1"/>
              <a:t>nisl</a:t>
            </a:r>
            <a:r>
              <a:rPr lang="en-US" dirty="0"/>
              <a:t>. Lorem ipsum dolor sit </a:t>
            </a:r>
            <a:r>
              <a:rPr lang="en-US" dirty="0" err="1"/>
              <a:t>amet</a:t>
            </a:r>
            <a:r>
              <a:rPr lang="en-US" dirty="0"/>
              <a:t>, sit </a:t>
            </a:r>
            <a:r>
              <a:rPr lang="en-US" dirty="0" err="1"/>
              <a:t>amet</a:t>
            </a:r>
            <a:r>
              <a:rPr lang="en-US" dirty="0"/>
              <a:t> </a:t>
            </a:r>
            <a:r>
              <a:rPr lang="en-US" dirty="0" err="1"/>
              <a:t>consectetue</a:t>
            </a:r>
            <a:r>
              <a:rPr lang="en-US" dirty="0"/>
              <a:t> </a:t>
            </a:r>
            <a:r>
              <a:rPr lang="en-US" dirty="0" err="1"/>
              <a:t>adipiscing</a:t>
            </a:r>
            <a:r>
              <a:rPr lang="en-US" dirty="0"/>
              <a:t> dolor </a:t>
            </a:r>
            <a:r>
              <a:rPr lang="en-US" dirty="0" err="1"/>
              <a:t>diam</a:t>
            </a:r>
            <a:r>
              <a:rPr lang="en-US" dirty="0"/>
              <a:t> </a:t>
            </a:r>
            <a:r>
              <a:rPr lang="en-US" dirty="0" err="1"/>
              <a:t>nisl</a:t>
            </a:r>
            <a:r>
              <a:rPr lang="en-US" dirty="0"/>
              <a:t> </a:t>
            </a:r>
            <a:r>
              <a:rPr lang="en-US" dirty="0" err="1"/>
              <a:t>enim</a:t>
            </a:r>
            <a:r>
              <a:rPr lang="en-US" dirty="0"/>
              <a:t> </a:t>
            </a:r>
            <a:r>
              <a:rPr lang="en-US" dirty="0" err="1"/>
              <a:t>elit</a:t>
            </a:r>
            <a:r>
              <a:rPr lang="en-US" dirty="0"/>
              <a: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1936272" y="3953481"/>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Tahoma" panose="020B0604030504040204" pitchFamily="34" charset="0"/>
                <a:cs typeface="Tahoma" panose="020B0604030504040204" pitchFamily="34" charset="0"/>
              </a:defRPr>
            </a:lvl1pPr>
          </a:lstStyle>
          <a:p>
            <a:endParaRPr lang="pt-BR" dirty="0"/>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5185316" y="4130933"/>
            <a:ext cx="7881327" cy="1896894"/>
          </a:xfrm>
          <a:prstGeom prst="rect">
            <a:avLst/>
          </a:prstGeom>
        </p:spPr>
        <p:txBody>
          <a:bodyPr anchor="t">
            <a:noAutofit/>
          </a:bodyPr>
          <a:lstStyle>
            <a:lvl1pPr marL="0" indent="0" algn="l">
              <a:lnSpc>
                <a:spcPts val="7500"/>
              </a:lnSpc>
              <a:spcBef>
                <a:spcPts val="0"/>
              </a:spcBef>
              <a:buNone/>
              <a:defRPr sz="5100" b="1" i="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COM 2 LINHAS À ESQUERDA</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5185315" y="6445408"/>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a:t>
            </a:r>
            <a:r>
              <a:rPr lang="en-US" dirty="0"/>
              <a:t> </a:t>
            </a:r>
            <a:r>
              <a:rPr lang="en-US" dirty="0" err="1"/>
              <a:t>adipiscing</a:t>
            </a:r>
            <a:r>
              <a:rPr lang="en-US" dirty="0"/>
              <a:t> </a:t>
            </a:r>
            <a:r>
              <a:rPr lang="en-US" dirty="0" err="1"/>
              <a:t>elit</a:t>
            </a:r>
            <a:r>
              <a:rPr lang="en-US" dirty="0"/>
              <a:t>, </a:t>
            </a:r>
            <a:r>
              <a:rPr lang="en-US" dirty="0" err="1"/>
              <a:t>si</a:t>
            </a:r>
            <a:r>
              <a:rPr lang="en-US" dirty="0"/>
              <a:t> </a:t>
            </a:r>
            <a:r>
              <a:rPr lang="en-US" dirty="0" err="1"/>
              <a:t>diam</a:t>
            </a:r>
            <a:r>
              <a:rPr lang="en-US" dirty="0"/>
              <a:t> </a:t>
            </a:r>
            <a:r>
              <a:rPr lang="en-US" dirty="0" err="1"/>
              <a:t>nonummy</a:t>
            </a:r>
            <a:r>
              <a:rPr lang="en-US" dirty="0"/>
              <a:t> del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a:t>
            </a:r>
            <a:r>
              <a:rPr lang="en-US" dirty="0"/>
              <a:t> </a:t>
            </a:r>
            <a:r>
              <a:rPr lang="en-US" dirty="0" err="1"/>
              <a:t>perv</a:t>
            </a:r>
            <a:r>
              <a:rPr lang="en-US" dirty="0"/>
              <a:t> </a:t>
            </a:r>
            <a:r>
              <a:rPr lang="en-US" dirty="0" err="1"/>
              <a:t>suscipit</a:t>
            </a:r>
            <a:r>
              <a:rPr lang="en-US" dirty="0"/>
              <a:t> </a:t>
            </a:r>
            <a:r>
              <a:rPr lang="en-US" dirty="0" err="1"/>
              <a:t>lobortis</a:t>
            </a:r>
            <a:r>
              <a:rPr lang="en-US" dirty="0"/>
              <a:t> </a:t>
            </a:r>
            <a:r>
              <a:rPr lang="en-US" dirty="0" err="1"/>
              <a:t>nisl</a:t>
            </a:r>
            <a:r>
              <a:rPr lang="en-US" dirty="0"/>
              <a:t>. Lorem ipsum dolor sit </a:t>
            </a:r>
            <a:r>
              <a:rPr lang="en-US" dirty="0" err="1"/>
              <a:t>amet</a:t>
            </a:r>
            <a:r>
              <a:rPr lang="en-US" dirty="0"/>
              <a:t>, sit</a:t>
            </a:r>
            <a:br>
              <a:rPr lang="en-US" dirty="0"/>
            </a:br>
            <a:r>
              <a:rPr lang="en-US" dirty="0" err="1"/>
              <a:t>amet</a:t>
            </a:r>
            <a:r>
              <a:rPr lang="en-US" dirty="0"/>
              <a:t> </a:t>
            </a:r>
            <a:r>
              <a:rPr lang="en-US" dirty="0" err="1"/>
              <a:t>consectetue</a:t>
            </a:r>
            <a:r>
              <a:rPr lang="en-US" dirty="0"/>
              <a:t> </a:t>
            </a:r>
            <a:r>
              <a:rPr lang="en-US" dirty="0" err="1"/>
              <a:t>adipiscing</a:t>
            </a:r>
            <a:r>
              <a:rPr lang="en-US" dirty="0"/>
              <a:t> dolor </a:t>
            </a:r>
            <a:r>
              <a:rPr lang="en-US" dirty="0" err="1"/>
              <a:t>diam</a:t>
            </a:r>
            <a:r>
              <a:rPr lang="en-US" dirty="0"/>
              <a:t> </a:t>
            </a:r>
            <a:r>
              <a:rPr lang="en-US" dirty="0" err="1"/>
              <a:t>nisl</a:t>
            </a:r>
            <a:r>
              <a:rPr lang="en-US" dirty="0"/>
              <a:t> </a:t>
            </a:r>
            <a:r>
              <a:rPr lang="en-US" dirty="0" err="1"/>
              <a:t>enim</a:t>
            </a:r>
            <a:r>
              <a:rPr lang="en-US" dirty="0"/>
              <a:t> </a:t>
            </a:r>
            <a:r>
              <a:rPr lang="en-US" dirty="0" err="1"/>
              <a:t>elit</a:t>
            </a:r>
            <a:r>
              <a:rPr lang="en-US" dirty="0"/>
              <a: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5185316" y="6333892"/>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4" name="Text Placeholder 8">
            <a:extLst>
              <a:ext uri="{FF2B5EF4-FFF2-40B4-BE49-F238E27FC236}">
                <a16:creationId xmlns="" xmlns:a16="http://schemas.microsoft.com/office/drawing/2014/main"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sp>
        <p:nvSpPr>
          <p:cNvPr id="5" name="Text Placeholder 8">
            <a:extLst>
              <a:ext uri="{FF2B5EF4-FFF2-40B4-BE49-F238E27FC236}">
                <a16:creationId xmlns="" xmlns:a16="http://schemas.microsoft.com/office/drawing/2014/main"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SEPARATA VÍDEO</a:t>
            </a:r>
            <a:endParaRPr lang="pt-BR" dirty="0"/>
          </a:p>
        </p:txBody>
      </p:sp>
      <p:pic>
        <p:nvPicPr>
          <p:cNvPr id="6" name="Picture 5">
            <a:extLst>
              <a:ext uri="{FF2B5EF4-FFF2-40B4-BE49-F238E27FC236}">
                <a16:creationId xmlns="" xmlns:a16="http://schemas.microsoft.com/office/drawing/2014/main"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 xmlns:a16="http://schemas.microsoft.com/office/drawing/2014/main"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OBRIGADO</a:t>
            </a:r>
          </a:p>
        </p:txBody>
      </p:sp>
      <p:pic>
        <p:nvPicPr>
          <p:cNvPr id="16" name="Picture 7">
            <a:extLst>
              <a:ext uri="{FF2B5EF4-FFF2-40B4-BE49-F238E27FC236}">
                <a16:creationId xmlns="" xmlns:a16="http://schemas.microsoft.com/office/drawing/2014/main"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 xmlns:a16="http://schemas.microsoft.com/office/drawing/2014/main"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NOME E ÚLTIMO SOBRENOME</a:t>
            </a:r>
          </a:p>
        </p:txBody>
      </p:sp>
      <p:sp>
        <p:nvSpPr>
          <p:cNvPr id="18" name="Text Placeholder 8">
            <a:extLst>
              <a:ext uri="{FF2B5EF4-FFF2-40B4-BE49-F238E27FC236}">
                <a16:creationId xmlns="" xmlns:a16="http://schemas.microsoft.com/office/drawing/2014/main"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 xmlns:a16="http://schemas.microsoft.com/office/drawing/2014/main"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Contato telefônico</a:t>
            </a:r>
          </a:p>
        </p:txBody>
      </p:sp>
      <p:sp>
        <p:nvSpPr>
          <p:cNvPr id="20" name="Text Placeholder 8">
            <a:extLst>
              <a:ext uri="{FF2B5EF4-FFF2-40B4-BE49-F238E27FC236}">
                <a16:creationId xmlns="" xmlns:a16="http://schemas.microsoft.com/office/drawing/2014/main"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E-mail@totvs.com.br</a:t>
            </a:r>
          </a:p>
        </p:txBody>
      </p:sp>
      <p:sp>
        <p:nvSpPr>
          <p:cNvPr id="21" name="Text Placeholder 3">
            <a:extLst>
              <a:ext uri="{FF2B5EF4-FFF2-40B4-BE49-F238E27FC236}">
                <a16:creationId xmlns="" xmlns:a16="http://schemas.microsoft.com/office/drawing/2014/main" id="{988AB966-FF0A-6E43-BD2F-392942FB8E55}"/>
              </a:ext>
            </a:extLst>
          </p:cNvPr>
          <p:cNvSpPr>
            <a:spLocks noGrp="1"/>
          </p:cNvSpPr>
          <p:nvPr>
            <p:ph type="body" sz="quarter" idx="16" hasCustomPrompt="1"/>
          </p:nvPr>
        </p:nvSpPr>
        <p:spPr>
          <a:xfrm>
            <a:off x="8913284" y="5290560"/>
            <a:ext cx="5849635" cy="397546"/>
          </a:xfrm>
          <a:prstGeom prst="rect">
            <a:avLst/>
          </a:prstGeom>
        </p:spPr>
        <p:txBody>
          <a:bodyPr/>
          <a:lstStyle>
            <a:lvl1pPr marL="0" indent="0">
              <a:buNone/>
              <a:defRPr sz="2000" b="1" i="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pPr lvl="0"/>
            <a:r>
              <a:rPr lang="pt-BR" dirty="0"/>
              <a:t>Tecnologia + Conhecimento são nosso DNA.</a:t>
            </a:r>
          </a:p>
        </p:txBody>
      </p:sp>
      <p:sp>
        <p:nvSpPr>
          <p:cNvPr id="22" name="Text Placeholder 3">
            <a:extLst>
              <a:ext uri="{FF2B5EF4-FFF2-40B4-BE49-F238E27FC236}">
                <a16:creationId xmlns="" xmlns:a16="http://schemas.microsoft.com/office/drawing/2014/main" id="{BC5B7798-87C0-A047-BEB6-F6BD740C4835}"/>
              </a:ext>
            </a:extLst>
          </p:cNvPr>
          <p:cNvSpPr>
            <a:spLocks noGrp="1"/>
          </p:cNvSpPr>
          <p:nvPr>
            <p:ph type="body" sz="quarter" idx="17" hasCustomPrompt="1"/>
          </p:nvPr>
        </p:nvSpPr>
        <p:spPr>
          <a:xfrm>
            <a:off x="8913285" y="7191603"/>
            <a:ext cx="5207619" cy="435354"/>
          </a:xfrm>
          <a:prstGeom prst="rect">
            <a:avLst/>
          </a:prstGeom>
        </p:spPr>
        <p:txBody>
          <a:bodyPr/>
          <a:lstStyle>
            <a:lvl1pPr marL="0" indent="0">
              <a:buNone/>
              <a:defRPr sz="2400" b="1" i="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pPr lvl="0"/>
            <a:r>
              <a:rPr lang="pt-BR" dirty="0"/>
              <a:t>#SOMOSTOTVERS</a:t>
            </a:r>
          </a:p>
        </p:txBody>
      </p:sp>
      <p:sp>
        <p:nvSpPr>
          <p:cNvPr id="24" name="Text Placeholder 3">
            <a:extLst>
              <a:ext uri="{FF2B5EF4-FFF2-40B4-BE49-F238E27FC236}">
                <a16:creationId xmlns="" xmlns:a16="http://schemas.microsoft.com/office/drawing/2014/main" id="{09AAA2EE-29A6-7E4F-ACE5-6B8881F4D819}"/>
              </a:ext>
            </a:extLst>
          </p:cNvPr>
          <p:cNvSpPr>
            <a:spLocks noGrp="1"/>
          </p:cNvSpPr>
          <p:nvPr>
            <p:ph type="body" sz="quarter" idx="19" hasCustomPrompt="1"/>
          </p:nvPr>
        </p:nvSpPr>
        <p:spPr>
          <a:xfrm>
            <a:off x="8913285" y="5731380"/>
            <a:ext cx="5347356" cy="397546"/>
          </a:xfrm>
          <a:prstGeom prst="rect">
            <a:avLst/>
          </a:prstGeom>
        </p:spPr>
        <p:txBody>
          <a:bodyPr/>
          <a:lstStyle>
            <a:lvl1pPr marL="0" indent="0">
              <a:buNone/>
              <a:defRPr sz="2000" b="1" i="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pPr lvl="0"/>
            <a:r>
              <a:rPr lang="pt-BR" dirty="0"/>
              <a:t>O sucesso do cliente é o nosso sucesso.</a:t>
            </a:r>
          </a:p>
        </p:txBody>
      </p:sp>
      <p:sp>
        <p:nvSpPr>
          <p:cNvPr id="25" name="Text Placeholder 3">
            <a:extLst>
              <a:ext uri="{FF2B5EF4-FFF2-40B4-BE49-F238E27FC236}">
                <a16:creationId xmlns="" xmlns:a16="http://schemas.microsoft.com/office/drawing/2014/main" id="{7E9CD43A-3CDA-9544-9527-CC6023E70A71}"/>
              </a:ext>
            </a:extLst>
          </p:cNvPr>
          <p:cNvSpPr>
            <a:spLocks noGrp="1"/>
          </p:cNvSpPr>
          <p:nvPr>
            <p:ph type="body" sz="quarter" idx="20" hasCustomPrompt="1"/>
          </p:nvPr>
        </p:nvSpPr>
        <p:spPr>
          <a:xfrm>
            <a:off x="8913285" y="6172200"/>
            <a:ext cx="5347356" cy="397546"/>
          </a:xfrm>
          <a:prstGeom prst="rect">
            <a:avLst/>
          </a:prstGeom>
        </p:spPr>
        <p:txBody>
          <a:bodyPr/>
          <a:lstStyle>
            <a:lvl1pPr marL="0" indent="0">
              <a:buNone/>
              <a:defRPr sz="2000" b="1" i="0">
                <a:solidFill>
                  <a:srgbClr val="FFFFFF"/>
                </a:solidFill>
                <a:latin typeface="Tahoma" panose="020B0604030504040204" pitchFamily="34" charset="0"/>
                <a:ea typeface="Tahoma" panose="020B0604030504040204" pitchFamily="34" charset="0"/>
                <a:cs typeface="Tahoma" panose="020B0604030504040204" pitchFamily="34" charset="0"/>
              </a:defRPr>
            </a:lvl1pPr>
          </a:lstStyle>
          <a:p>
            <a:pPr lvl="0"/>
            <a:r>
              <a:rPr lang="pt-BR" dirty="0"/>
              <a:t>Valorizamos gente boa que é boa gente.</a:t>
            </a:r>
          </a:p>
        </p:txBody>
      </p:sp>
      <p:grpSp>
        <p:nvGrpSpPr>
          <p:cNvPr id="26" name="Group 25">
            <a:extLst>
              <a:ext uri="{FF2B5EF4-FFF2-40B4-BE49-F238E27FC236}">
                <a16:creationId xmlns="" xmlns:a16="http://schemas.microsoft.com/office/drawing/2014/main"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 xmlns:a16="http://schemas.microsoft.com/office/drawing/2014/main" id="{A3C79164-35AE-A740-9DEA-FB855BA830B2}"/>
                </a:ext>
              </a:extLst>
            </p:cNvPr>
            <p:cNvGrpSpPr/>
            <p:nvPr userDrawn="1"/>
          </p:nvGrpSpPr>
          <p:grpSpPr>
            <a:xfrm>
              <a:off x="1786771" y="6865413"/>
              <a:ext cx="1911935" cy="523073"/>
              <a:chOff x="1786771" y="6761198"/>
              <a:chExt cx="1911935" cy="523073"/>
            </a:xfrm>
          </p:grpSpPr>
          <p:pic>
            <p:nvPicPr>
              <p:cNvPr id="37" name="Picture 36" descr="icone_face.png">
                <a:extLst>
                  <a:ext uri="{FF2B5EF4-FFF2-40B4-BE49-F238E27FC236}">
                    <a16:creationId xmlns="" xmlns:a16="http://schemas.microsoft.com/office/drawing/2014/main"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 xmlns:a16="http://schemas.microsoft.com/office/drawing/2014/main" id="{D13ED939-A49D-9D45-8A28-F8434D20D529}"/>
                  </a:ext>
                </a:extLst>
              </p:cNvPr>
              <p:cNvSpPr txBox="1"/>
              <p:nvPr userDrawn="1"/>
            </p:nvSpPr>
            <p:spPr>
              <a:xfrm>
                <a:off x="2097368" y="6761198"/>
                <a:ext cx="1601338" cy="523073"/>
              </a:xfrm>
              <a:prstGeom prst="rect">
                <a:avLst/>
              </a:prstGeom>
            </p:spPr>
            <p:txBody>
              <a:bodyPr wrap="square" rtlCol="0">
                <a:noAutofit/>
              </a:bodyPr>
              <a:lstStyle/>
              <a:p>
                <a:pPr>
                  <a:lnSpc>
                    <a:spcPct val="100000"/>
                  </a:lnSpc>
                </a:pPr>
                <a:r>
                  <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rPr>
                  <a:t>totvs.com</a:t>
                </a:r>
                <a:endParaRPr lang="pt-BR" sz="2000" b="0" i="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28" name="Group 27">
              <a:extLst>
                <a:ext uri="{FF2B5EF4-FFF2-40B4-BE49-F238E27FC236}">
                  <a16:creationId xmlns="" xmlns:a16="http://schemas.microsoft.com/office/drawing/2014/main"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 xmlns:a16="http://schemas.microsoft.com/office/drawing/2014/main"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 xmlns:a16="http://schemas.microsoft.com/office/drawing/2014/main"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rPr>
                  <a:t>@</a:t>
                </a:r>
                <a:r>
                  <a:rPr lang="pt-BR" sz="2400" b="0" i="0" dirty="0" err="1">
                    <a:solidFill>
                      <a:schemeClr val="bg2"/>
                    </a:solidFill>
                    <a:latin typeface="Tahoma" panose="020B0604030504040204" pitchFamily="34" charset="0"/>
                    <a:ea typeface="Tahoma" panose="020B0604030504040204" pitchFamily="34" charset="0"/>
                    <a:cs typeface="Tahoma" panose="020B0604030504040204" pitchFamily="34" charset="0"/>
                  </a:rPr>
                  <a:t>totvs</a:t>
                </a:r>
                <a:endPar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29" name="Group 28">
              <a:extLst>
                <a:ext uri="{FF2B5EF4-FFF2-40B4-BE49-F238E27FC236}">
                  <a16:creationId xmlns="" xmlns:a16="http://schemas.microsoft.com/office/drawing/2014/main"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 xmlns:a16="http://schemas.microsoft.com/office/drawing/2014/main"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 xmlns:a16="http://schemas.microsoft.com/office/drawing/2014/main"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err="1">
                    <a:solidFill>
                      <a:schemeClr val="bg2"/>
                    </a:solidFill>
                    <a:latin typeface="Tahoma" panose="020B0604030504040204" pitchFamily="34" charset="0"/>
                    <a:ea typeface="Tahoma" panose="020B0604030504040204" pitchFamily="34" charset="0"/>
                    <a:cs typeface="Tahoma" panose="020B0604030504040204" pitchFamily="34" charset="0"/>
                  </a:rPr>
                  <a:t>company</a:t>
                </a:r>
                <a:r>
                  <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rPr>
                  <a:t>/</a:t>
                </a:r>
                <a:r>
                  <a:rPr lang="pt-BR" sz="2400" b="0" i="0" dirty="0" err="1">
                    <a:solidFill>
                      <a:schemeClr val="bg2"/>
                    </a:solidFill>
                    <a:latin typeface="Tahoma" panose="020B0604030504040204" pitchFamily="34" charset="0"/>
                    <a:ea typeface="Tahoma" panose="020B0604030504040204" pitchFamily="34" charset="0"/>
                    <a:cs typeface="Tahoma" panose="020B0604030504040204" pitchFamily="34" charset="0"/>
                  </a:rPr>
                  <a:t>totvs</a:t>
                </a:r>
                <a:endPar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30" name="Group 29">
              <a:extLst>
                <a:ext uri="{FF2B5EF4-FFF2-40B4-BE49-F238E27FC236}">
                  <a16:creationId xmlns="" xmlns:a16="http://schemas.microsoft.com/office/drawing/2014/main"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 xmlns:a16="http://schemas.microsoft.com/office/drawing/2014/main"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 xmlns:a16="http://schemas.microsoft.com/office/drawing/2014/main"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dirty="0">
                    <a:solidFill>
                      <a:schemeClr val="bg2"/>
                    </a:solidFill>
                    <a:latin typeface="Tahoma" panose="020B0604030504040204" pitchFamily="34" charset="0"/>
                    <a:ea typeface="Tahoma" panose="020B0604030504040204" pitchFamily="34" charset="0"/>
                    <a:cs typeface="Tahoma" panose="020B0604030504040204" pitchFamily="34"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 name="Picture Placeholder 4">
            <a:extLst>
              <a:ext uri="{FF2B5EF4-FFF2-40B4-BE49-F238E27FC236}">
                <a16:creationId xmlns="" xmlns:a16="http://schemas.microsoft.com/office/drawing/2014/main"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Tahoma" panose="020B0604030504040204" pitchFamily="34" charset="0"/>
                <a:cs typeface="Tahoma" panose="020B0604030504040204" pitchFamily="34" charset="0"/>
              </a:defRPr>
            </a:lvl1pPr>
          </a:lstStyle>
          <a:p>
            <a:endParaRPr lang="pt-BR" dirty="0"/>
          </a:p>
        </p:txBody>
      </p:sp>
      <p:sp>
        <p:nvSpPr>
          <p:cNvPr id="7" name="Text Placeholder 8">
            <a:extLst>
              <a:ext uri="{FF2B5EF4-FFF2-40B4-BE49-F238E27FC236}">
                <a16:creationId xmlns="" xmlns:a16="http://schemas.microsoft.com/office/drawing/2014/main"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ctr">
            <a:noAutofit/>
          </a:bodyPr>
          <a:lstStyle>
            <a:lvl1pPr marL="0" indent="0" algn="l">
              <a:lnSpc>
                <a:spcPct val="100000"/>
              </a:lnSpc>
              <a:buNone/>
              <a:defRPr sz="66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Slide de</a:t>
            </a:r>
          </a:p>
        </p:txBody>
      </p:sp>
      <p:sp>
        <p:nvSpPr>
          <p:cNvPr id="8" name="Text Placeholder 8">
            <a:extLst>
              <a:ext uri="{FF2B5EF4-FFF2-40B4-BE49-F238E27FC236}">
                <a16:creationId xmlns="" xmlns:a16="http://schemas.microsoft.com/office/drawing/2014/main"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ctr">
            <a:noAutofit/>
          </a:bodyPr>
          <a:lstStyle>
            <a:lvl1pPr marL="0" indent="0" algn="l">
              <a:lnSpc>
                <a:spcPct val="100000"/>
              </a:lnSpc>
              <a:buNone/>
              <a:defRPr sz="66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Introdução</a:t>
            </a:r>
          </a:p>
        </p:txBody>
      </p:sp>
      <p:sp>
        <p:nvSpPr>
          <p:cNvPr id="12" name="Text Placeholder 11">
            <a:extLst>
              <a:ext uri="{FF2B5EF4-FFF2-40B4-BE49-F238E27FC236}">
                <a16:creationId xmlns="" xmlns:a16="http://schemas.microsoft.com/office/drawing/2014/main"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r>
            <a:br>
              <a:rPr lang="en-US" dirty="0"/>
            </a:br>
            <a:r>
              <a:rPr lang="en-US" dirty="0" err="1"/>
              <a:t>erat</a:t>
            </a:r>
            <a:r>
              <a:rPr lang="en-US" dirty="0"/>
              <a:t> </a:t>
            </a:r>
            <a:r>
              <a:rPr lang="en-US" dirty="0" err="1"/>
              <a:t>volutpat</a:t>
            </a:r>
            <a:r>
              <a:rPr lang="en-US" dirty="0"/>
              <a:t>. </a:t>
            </a:r>
            <a:r>
              <a:rPr lang="en-US" dirty="0" err="1"/>
              <a:t>Ut</a:t>
            </a:r>
            <a:r>
              <a:rPr lang="en-US" dirty="0"/>
              <a: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a:t>
            </a:r>
          </a:p>
        </p:txBody>
      </p:sp>
      <p:sp>
        <p:nvSpPr>
          <p:cNvPr id="13" name="Text Placeholder 11">
            <a:extLst>
              <a:ext uri="{FF2B5EF4-FFF2-40B4-BE49-F238E27FC236}">
                <a16:creationId xmlns="" xmlns:a16="http://schemas.microsoft.com/office/drawing/2014/main"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Tahoma" panose="020B0604030504040204" pitchFamily="34" charset="0"/>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dirty="0" err="1"/>
              <a:t>Duis</a:t>
            </a:r>
            <a:r>
              <a:rPr lang="en-US" dirty="0"/>
              <a:t> </a:t>
            </a:r>
            <a:r>
              <a:rPr lang="en-US" dirty="0" err="1"/>
              <a:t>autem</a:t>
            </a:r>
            <a:r>
              <a:rPr lang="en-US" dirty="0"/>
              <a:t> </a:t>
            </a:r>
            <a:r>
              <a:rPr lang="en-US" dirty="0" err="1"/>
              <a:t>vel</a:t>
            </a:r>
            <a:r>
              <a:rPr lang="en-US" dirty="0"/>
              <a:t> </a:t>
            </a:r>
            <a:r>
              <a:rPr lang="en-US" dirty="0" err="1"/>
              <a:t>eum</a:t>
            </a:r>
            <a:r>
              <a:rPr lang="en-US" dirty="0"/>
              <a:t> </a:t>
            </a:r>
            <a:r>
              <a:rPr lang="en-US" dirty="0" err="1"/>
              <a:t>iriure</a:t>
            </a:r>
            <a:r>
              <a:rPr lang="en-US" dirty="0"/>
              <a:t> dolor in </a:t>
            </a:r>
            <a:r>
              <a:rPr lang="en-US" dirty="0" err="1"/>
              <a:t>hendrerit</a:t>
            </a:r>
            <a:r>
              <a:rPr lang="en-US" dirty="0"/>
              <a:t> in </a:t>
            </a:r>
            <a:r>
              <a:rPr lang="en-US" dirty="0" err="1"/>
              <a:t>vulputate</a:t>
            </a:r>
            <a:r>
              <a:rPr lang="en-US" dirty="0"/>
              <a:t> </a:t>
            </a:r>
            <a:r>
              <a:rPr lang="en-US" dirty="0" err="1"/>
              <a:t>velit</a:t>
            </a:r>
            <a:r>
              <a:rPr lang="en-US" dirty="0"/>
              <a:t> </a:t>
            </a:r>
            <a:r>
              <a:rPr lang="en-US" dirty="0" err="1"/>
              <a:t>esse</a:t>
            </a:r>
            <a:r>
              <a:rPr lang="en-US" dirty="0"/>
              <a:t> </a:t>
            </a:r>
            <a:r>
              <a:rPr lang="en-US" dirty="0" err="1"/>
              <a:t>molestie</a:t>
            </a:r>
            <a:r>
              <a:rPr lang="en-US" dirty="0"/>
              <a:t> </a:t>
            </a:r>
            <a:r>
              <a:rPr lang="en-US" dirty="0" err="1"/>
              <a:t>consequat</a:t>
            </a:r>
            <a:r>
              <a:rPr lang="en-US" dirty="0"/>
              <a:t>, </a:t>
            </a:r>
            <a:r>
              <a:rPr lang="en-US" dirty="0" err="1"/>
              <a:t>vel</a:t>
            </a:r>
            <a:r>
              <a:rPr lang="en-US" dirty="0"/>
              <a:t> </a:t>
            </a:r>
            <a:r>
              <a:rPr lang="en-US" dirty="0" err="1"/>
              <a:t>illum</a:t>
            </a:r>
            <a:r>
              <a:rPr lang="en-US" dirty="0"/>
              <a:t> </a:t>
            </a:r>
            <a:r>
              <a:rPr lang="en-US" dirty="0" err="1"/>
              <a:t>dolore</a:t>
            </a:r>
            <a:r>
              <a:rPr lang="en-US" dirty="0"/>
              <a:t> </a:t>
            </a:r>
            <a:r>
              <a:rPr lang="en-US" dirty="0" err="1"/>
              <a:t>eu</a:t>
            </a:r>
            <a:r>
              <a:rPr lang="en-US" dirty="0"/>
              <a:t> </a:t>
            </a:r>
            <a:r>
              <a:rPr lang="en-US" dirty="0" err="1"/>
              <a:t>feugiat</a:t>
            </a:r>
            <a:r>
              <a:rPr lang="en-US" dirty="0"/>
              <a:t> </a:t>
            </a:r>
            <a:r>
              <a:rPr lang="en-US" dirty="0" err="1"/>
              <a:t>nulla</a:t>
            </a:r>
            <a:r>
              <a:rPr lang="en-US" dirty="0"/>
              <a:t> </a:t>
            </a:r>
            <a:r>
              <a:rPr lang="en-US" dirty="0" err="1"/>
              <a:t>facilisis</a:t>
            </a:r>
            <a:r>
              <a:rPr lang="en-US" dirty="0"/>
              <a:t> at </a:t>
            </a:r>
            <a:r>
              <a:rPr lang="en-US" dirty="0" err="1"/>
              <a:t>vero</a:t>
            </a:r>
            <a:r>
              <a:rPr lang="en-US" dirty="0"/>
              <a:t> </a:t>
            </a:r>
            <a:r>
              <a:rPr lang="en-US" dirty="0" err="1"/>
              <a:t>eros</a:t>
            </a:r>
            <a:r>
              <a:rPr lang="en-US" dirty="0"/>
              <a:t> et </a:t>
            </a:r>
            <a:r>
              <a:rPr lang="en-US" dirty="0" err="1"/>
              <a:t>erat</a:t>
            </a:r>
            <a:r>
              <a:rPr lang="en-US" dirty="0"/>
              <a:t> </a:t>
            </a:r>
            <a:r>
              <a:rPr lang="en-US" dirty="0" err="1"/>
              <a:t>dor</a:t>
            </a:r>
            <a:r>
              <a:rPr lang="en-US" dirty="0"/>
              <a:t> </a:t>
            </a:r>
            <a:r>
              <a:rPr lang="en-US" dirty="0" err="1"/>
              <a:t>accumsan</a:t>
            </a:r>
            <a:r>
              <a:rPr lang="en-US" dirty="0"/>
              <a:t> et </a:t>
            </a:r>
            <a:r>
              <a:rPr lang="en-US" dirty="0" err="1"/>
              <a:t>iusto</a:t>
            </a:r>
            <a:r>
              <a:rPr lang="en-US" dirty="0"/>
              <a:t> </a:t>
            </a:r>
            <a:r>
              <a:rPr lang="en-US" dirty="0" err="1"/>
              <a:t>odio</a:t>
            </a:r>
            <a:r>
              <a:rPr lang="en-US" dirty="0"/>
              <a:t> </a:t>
            </a:r>
            <a:r>
              <a:rPr lang="en-US" dirty="0" err="1"/>
              <a:t>dignissim</a:t>
            </a:r>
            <a:r>
              <a:rPr lang="en-US" dirty="0"/>
              <a:t> qui </a:t>
            </a:r>
            <a:r>
              <a:rPr lang="en-US" dirty="0" err="1"/>
              <a:t>blandit</a:t>
            </a:r>
            <a:r>
              <a:rPr lang="en-US" dirty="0"/>
              <a: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err="1"/>
              <a:t>Título</a:t>
            </a:r>
            <a:endParaRPr lang="en-US" dirty="0"/>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400" b="1" i="0" baseline="0">
                <a:solidFill>
                  <a:srgbClr val="ED9C2E"/>
                </a:solidFill>
                <a:latin typeface="Calibri" panose="020F0502020204030204" pitchFamily="34" charset="0"/>
                <a:ea typeface="Tahoma" panose="020B0604030504040204" pitchFamily="34" charset="0"/>
                <a:cs typeface="Tahoma" panose="020B0604030504040204" pitchFamily="34" charset="0"/>
              </a:defRPr>
            </a:lvl1pPr>
          </a:lstStyle>
          <a:p>
            <a:pPr lvl="0"/>
            <a:r>
              <a:rPr lang="en-US" dirty="0"/>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1BBB9E8-D3BD-6A45-AB88-BD0B4EACDD23}"/>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 Placeholder 8">
            <a:extLst>
              <a:ext uri="{FF2B5EF4-FFF2-40B4-BE49-F238E27FC236}">
                <a16:creationId xmlns="" xmlns:a16="http://schemas.microsoft.com/office/drawing/2014/main"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sp>
        <p:nvSpPr>
          <p:cNvPr id="6" name="Text Placeholder 8">
            <a:extLst>
              <a:ext uri="{FF2B5EF4-FFF2-40B4-BE49-F238E27FC236}">
                <a16:creationId xmlns="" xmlns:a16="http://schemas.microsoft.com/office/drawing/2014/main"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SEPARATA 01</a:t>
            </a:r>
            <a:endParaRPr lang="pt-BR" dirty="0"/>
          </a:p>
        </p:txBody>
      </p:sp>
      <p:sp>
        <p:nvSpPr>
          <p:cNvPr id="7" name="Text Placeholder 8">
            <a:extLst>
              <a:ext uri="{FF2B5EF4-FFF2-40B4-BE49-F238E27FC236}">
                <a16:creationId xmlns="" xmlns:a16="http://schemas.microsoft.com/office/drawing/2014/main"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1" i="0"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01</a:t>
            </a:r>
            <a:endParaRPr lang="pt-BR" dirty="0"/>
          </a:p>
        </p:txBody>
      </p:sp>
      <p:pic>
        <p:nvPicPr>
          <p:cNvPr id="8" name="Picture 7">
            <a:extLst>
              <a:ext uri="{FF2B5EF4-FFF2-40B4-BE49-F238E27FC236}">
                <a16:creationId xmlns="" xmlns:a16="http://schemas.microsoft.com/office/drawing/2014/main"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SEPARATA 02</a:t>
            </a:r>
            <a:endParaRPr lang="pt-BR" dirty="0"/>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1" i="0" baseline="0">
                <a:solidFill>
                  <a:schemeClr val="tx2">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02</a:t>
            </a:r>
            <a:endParaRPr lang="pt-BR" dirty="0"/>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Marrom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SEPARATA 03</a:t>
            </a:r>
            <a:endParaRPr lang="pt-BR" dirty="0"/>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1" i="0" baseline="0">
                <a:solidFill>
                  <a:schemeClr val="accent5"/>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03</a:t>
            </a:r>
            <a:endParaRPr lang="pt-BR" dirty="0"/>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377941636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1">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0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SEPARATA 04</a:t>
            </a:r>
            <a:endParaRPr lang="pt-BR" dirty="0"/>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000" b="1" i="0" baseline="0">
                <a:solidFill>
                  <a:schemeClr val="tx2">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04</a:t>
            </a:r>
            <a:endParaRPr lang="pt-BR" dirty="0"/>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Novo template para criação</a:t>
            </a:r>
            <a:br>
              <a:rPr lang="en-US" dirty="0"/>
            </a:br>
            <a:r>
              <a:rPr lang="en-US" dirty="0"/>
              <a:t>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92286245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556563"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rPr>
              <a:pPr/>
              <a:t>‹nº›</a:t>
            </a:fld>
            <a:endParaRPr lang="pt-BR" sz="1600" b="0" i="0" dirty="0">
              <a:solidFill>
                <a:schemeClr val="bg2">
                  <a:alpha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1" i="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stStyle>
          <a:p>
            <a:pPr lvl="0"/>
            <a:r>
              <a:rPr lang="en-US" dirty="0"/>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theme" Target="../theme/theme1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7.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2.xml"/><Relationship Id="rId1" Type="http://schemas.openxmlformats.org/officeDocument/2006/relationships/slideLayout" Target="../slideLayouts/slideLayout2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1.xml"/><Relationship Id="rId7" Type="http://schemas.openxmlformats.org/officeDocument/2006/relationships/image" Target="../media/image4.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9.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 xmlns:a16="http://schemas.microsoft.com/office/drawing/2014/main"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 xmlns:a16="http://schemas.microsoft.com/office/drawing/2014/main"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 xmlns:a16="http://schemas.microsoft.com/office/drawing/2014/main"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 xmlns:a16="http://schemas.microsoft.com/office/drawing/2014/main"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4276459487"/>
      </p:ext>
    </p:extLst>
  </p:cSld>
  <p:clrMap bg1="lt1" tx1="dk1" bg2="lt2" tx2="dk2" accent1="accent1" accent2="accent2" accent3="accent3" accent4="accent4" accent5="accent5" accent6="accent6" hlink="hlink" folHlink="folHlink"/>
  <p:sldLayoutIdLst>
    <p:sldLayoutId id="214748373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120042817"/>
      </p:ext>
    </p:extLst>
  </p:cSld>
  <p:clrMap bg1="lt1" tx1="dk1" bg2="lt2" tx2="dk2" accent1="accent1" accent2="accent2" accent3="accent3" accent4="accent4" accent5="accent5" accent6="accent6" hlink="hlink" folHlink="folHlink"/>
  <p:sldLayoutIdLst>
    <p:sldLayoutId id="214748374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528ECD12-8A09-3845-9152-E974D2CAB13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 xmlns:a16="http://schemas.microsoft.com/office/drawing/2014/main" id="{4019FB62-FE01-1849-82E8-3E183F40EA5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tdn.totvs.com/pages/viewpage.action?pageId=353272951" TargetMode="External"/><Relationship Id="rId2" Type="http://schemas.openxmlformats.org/officeDocument/2006/relationships/hyperlink" Target="http://tdn.totvs.com.br/pages/viewpage.action?pageId=379317358" TargetMode="External"/><Relationship Id="rId1" Type="http://schemas.openxmlformats.org/officeDocument/2006/relationships/slideLayout" Target="../slideLayouts/slideLayout9.xml"/><Relationship Id="rId5" Type="http://schemas.openxmlformats.org/officeDocument/2006/relationships/hyperlink" Target="http://tdn.totvs.com/pages/viewpage.action?pageId=422543436" TargetMode="External"/><Relationship Id="rId4" Type="http://schemas.openxmlformats.org/officeDocument/2006/relationships/hyperlink" Target="http://tdn.totvs.com/display/LRM/Cubo+Aluguel+-+Imoveis+x+Despesa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tdn.totvs.com/pages/viewpage.action?pageId=403048875#0-0" TargetMode="External"/><Relationship Id="rId2" Type="http://schemas.openxmlformats.org/officeDocument/2006/relationships/hyperlink" Target="http://tdn.totvs.com/display/LRM/Folha+de+Produtividade" TargetMode="External"/><Relationship Id="rId1" Type="http://schemas.openxmlformats.org/officeDocument/2006/relationships/slideLayout" Target="../slideLayouts/slideLayout9.xml"/><Relationship Id="rId5" Type="http://schemas.openxmlformats.org/officeDocument/2006/relationships/hyperlink" Target="http://tdn.totvs.com/display/LRM/Envia+pedido+para+Suprimento+e+Faturamento+gerando+apenas+1+%28um%29+movimento" TargetMode="External"/><Relationship Id="rId4" Type="http://schemas.openxmlformats.org/officeDocument/2006/relationships/hyperlink" Target="http://tdn.totvs.com/pages/viewpage.action?pageId=42138517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tdn.totvs.com/display/LRM/Saldo+para+Fluxo+de+desembolso" TargetMode="External"/><Relationship Id="rId2" Type="http://schemas.openxmlformats.org/officeDocument/2006/relationships/hyperlink" Target="http://tdn.totvs.com/pages/viewpage.action?pageId=224116298" TargetMode="External"/><Relationship Id="rId1" Type="http://schemas.openxmlformats.org/officeDocument/2006/relationships/slideLayout" Target="../slideLayouts/slideLayout9.xml"/><Relationship Id="rId5" Type="http://schemas.openxmlformats.org/officeDocument/2006/relationships/hyperlink" Target="http://tdn.totvs.com.br/display/LRM/Portal+de+Obras+-+TOP" TargetMode="External"/><Relationship Id="rId4" Type="http://schemas.openxmlformats.org/officeDocument/2006/relationships/hyperlink" Target="http://tdn.totvs.com/pages/viewpage.action?pageId=452697283"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tdn.totvs.com/pages/viewpage.action?pageId=439696890" TargetMode="External"/><Relationship Id="rId2" Type="http://schemas.openxmlformats.org/officeDocument/2006/relationships/hyperlink" Target="http://tdn.totvs.com/pages/viewpage.action?pageId=421385462" TargetMode="Externa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tdn.totvs.com/pages/releaseview.action?pageId=284879339" TargetMode="Externa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hyperlink" Target="http://tdn.totvs.com/pages/releaseview.action?pageId=284883621"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hyperlink" Target="http://tdn.totvs.com/pages/viewpage.action?pageId=392496907" TargetMode="External"/><Relationship Id="rId2" Type="http://schemas.openxmlformats.org/officeDocument/2006/relationships/hyperlink" Target="http://tdn.totvs.com/pages/viewpage.action?pageId=412886824" TargetMode="External"/><Relationship Id="rId1" Type="http://schemas.openxmlformats.org/officeDocument/2006/relationships/slideLayout" Target="../slideLayouts/slideLayout9.xml"/><Relationship Id="rId4" Type="http://schemas.openxmlformats.org/officeDocument/2006/relationships/hyperlink" Target="http://tdn.totvs.com/pages/viewpage.action?pageId=42704499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tdn.totvs.com/x/BAqVGQ" TargetMode="External"/><Relationship Id="rId2" Type="http://schemas.openxmlformats.org/officeDocument/2006/relationships/hyperlink" Target="http://tdn.totvs.com/pages/viewpage.action?pageId=446694013" TargetMode="Externa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tdn.totvs.com/display/public/LRM/TOTVS+Educa+Mobile" TargetMode="External"/><Relationship Id="rId2" Type="http://schemas.openxmlformats.org/officeDocument/2006/relationships/hyperlink" Target="http://tdn.totvs.com/display/public/LRM/TOTVS+eduCONNECT"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hyperlink" Target="http://tdn.totvs.com/x/Ik50GQ"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hyperlink" Target="http://tdn.totvs.com/pages/viewpage.action?pageId=441821303" TargetMode="Externa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hyperlink" Target="http://tdn.totvs.com/pages/releaseview.action?pageId=444616153" TargetMode="External"/><Relationship Id="rId2" Type="http://schemas.openxmlformats.org/officeDocument/2006/relationships/hyperlink" Target="http://tdn.totvs.com/display/public/NPR/8.4+Editar+Batidas+Ponto" TargetMode="Externa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hyperlink" Target="http://tdn.totvs.com/pages/viewpage.action?pageId=440857942" TargetMode="External"/><Relationship Id="rId2" Type="http://schemas.openxmlformats.org/officeDocument/2006/relationships/hyperlink" Target="http://tdn.totvs.com/pages/viewpage.action?pageId=435093900" TargetMode="External"/><Relationship Id="rId1" Type="http://schemas.openxmlformats.org/officeDocument/2006/relationships/slideLayout" Target="../slideLayouts/slideLayout9.xml"/><Relationship Id="rId4" Type="http://schemas.openxmlformats.org/officeDocument/2006/relationships/hyperlink" Target="http://tdn.totvs.com/pages/viewpage.action?pageId=445664970"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tdn.totvs.com/display/LRM/Comunicado+DIRF+2019" TargetMode="Externa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hyperlink" Target="http://tdn.totvs.com/pages/viewpage.action?pageId=435106767"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hyperlink" Target="http://tdn.totvs.com.br/pages/viewpage.action?pageId=420550595" TargetMode="Externa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tdn.totvs.com/pages/viewpage.action?pageId=415705671" TargetMode="External"/><Relationship Id="rId2" Type="http://schemas.openxmlformats.org/officeDocument/2006/relationships/hyperlink" Target="http://tdn.totvs.com/pages/viewpage.action?pageId=433235535" TargetMode="External"/><Relationship Id="rId1" Type="http://schemas.openxmlformats.org/officeDocument/2006/relationships/slideLayout" Target="../slideLayouts/slideLayout9.xml"/><Relationship Id="rId5" Type="http://schemas.openxmlformats.org/officeDocument/2006/relationships/hyperlink" Target="http://tdn.totvs.com/pages/releaseview.action?pageId=435112936" TargetMode="External"/><Relationship Id="rId4" Type="http://schemas.openxmlformats.org/officeDocument/2006/relationships/hyperlink" Target="http://tdn.totvs.com/pages/viewpage.action?pageId=421367667"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dn.totvs.com/pages/viewpage.action?pageId=431678780" TargetMode="External"/><Relationship Id="rId2" Type="http://schemas.openxmlformats.org/officeDocument/2006/relationships/hyperlink" Target="http://tdn.totvs.com/pages/viewpage.action?pageId=416851131" TargetMode="External"/><Relationship Id="rId1" Type="http://schemas.openxmlformats.org/officeDocument/2006/relationships/slideLayout" Target="../slideLayouts/slideLayout9.xml"/><Relationship Id="rId6" Type="http://schemas.openxmlformats.org/officeDocument/2006/relationships/hyperlink" Target="http://tdn.totvs.com/display/LRM/MATFATCMPCRM01-6183+DT+Editar+Contrato+no+item+de+Movimento" TargetMode="External"/><Relationship Id="rId5" Type="http://schemas.openxmlformats.org/officeDocument/2006/relationships/hyperlink" Target="http://tdn.totvs.com/pages/viewpage.action?pageId=439692554" TargetMode="External"/><Relationship Id="rId4" Type="http://schemas.openxmlformats.org/officeDocument/2006/relationships/hyperlink" Target="http://tdn.totvs.com/display/LRM/DT+Estoque+de+Terceiros+-+RM+Factor"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tdn.totvs.com/pages/viewpage.action?pageId=439357664" TargetMode="External"/><Relationship Id="rId2" Type="http://schemas.openxmlformats.org/officeDocument/2006/relationships/hyperlink" Target="http://tdn.totvs.com/pages/viewpage.action?pageId=439711252" TargetMode="External"/><Relationship Id="rId1" Type="http://schemas.openxmlformats.org/officeDocument/2006/relationships/slideLayout" Target="../slideLayouts/slideLayout9.xml"/><Relationship Id="rId5" Type="http://schemas.openxmlformats.org/officeDocument/2006/relationships/hyperlink" Target="http://tdn.totvs.com.br/display/LRM/DT+Motivo+da+Recusa+do+Registro+Online+de+Boleto" TargetMode="External"/><Relationship Id="rId4" Type="http://schemas.openxmlformats.org/officeDocument/2006/relationships/hyperlink" Target="http://tdn.totvs.com.br/display/LRM/DT+Contabilizar+Itens+de+Baixa"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tdn.totvs.com.br/pages/viewpage.action?pageId=438288814" TargetMode="External"/><Relationship Id="rId2" Type="http://schemas.openxmlformats.org/officeDocument/2006/relationships/hyperlink" Target="http://tdn.totvs.com.br/pages/viewpage.action?pageId=434569247" TargetMode="External"/><Relationship Id="rId1" Type="http://schemas.openxmlformats.org/officeDocument/2006/relationships/slideLayout" Target="../slideLayouts/slideLayout9.xml"/><Relationship Id="rId4" Type="http://schemas.openxmlformats.org/officeDocument/2006/relationships/hyperlink" Target="http://tdn.totvs.com.br/pages/viewpage.action?pageId=45013698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a:xfrm>
            <a:off x="1584960" y="2237763"/>
            <a:ext cx="5157216" cy="2781890"/>
          </a:xfrm>
        </p:spPr>
        <p:txBody>
          <a:bodyPr anchor="ctr"/>
          <a:lstStyle/>
          <a:p>
            <a:r>
              <a:rPr lang="pt-BR" sz="4400" dirty="0" smtClean="0"/>
              <a:t>NOVIDADES RELEASE 12.1.23</a:t>
            </a:r>
            <a:endParaRPr lang="pt-BR" sz="4400" dirty="0"/>
          </a:p>
        </p:txBody>
      </p:sp>
      <p:sp>
        <p:nvSpPr>
          <p:cNvPr id="3" name="Espaço Reservado para Texto 2"/>
          <p:cNvSpPr>
            <a:spLocks noGrp="1"/>
          </p:cNvSpPr>
          <p:nvPr>
            <p:ph type="body" sz="quarter" idx="11"/>
          </p:nvPr>
        </p:nvSpPr>
        <p:spPr/>
        <p:txBody>
          <a:bodyPr/>
          <a:lstStyle/>
          <a:p>
            <a:r>
              <a:rPr lang="pt-BR" dirty="0" smtClean="0"/>
              <a:t>Janeiro</a:t>
            </a:r>
            <a:endParaRPr lang="pt-BR" dirty="0"/>
          </a:p>
        </p:txBody>
      </p:sp>
      <p:sp>
        <p:nvSpPr>
          <p:cNvPr id="4" name="Espaço Reservado para Texto 3"/>
          <p:cNvSpPr>
            <a:spLocks noGrp="1"/>
          </p:cNvSpPr>
          <p:nvPr>
            <p:ph type="body" sz="quarter" idx="12"/>
          </p:nvPr>
        </p:nvSpPr>
        <p:spPr/>
        <p:txBody>
          <a:bodyPr/>
          <a:lstStyle/>
          <a:p>
            <a:r>
              <a:rPr lang="pt-BR" dirty="0" smtClean="0"/>
              <a:t>BackOffice, C&amp;P, Edu e RH</a:t>
            </a:r>
            <a:endParaRPr lang="pt-BR" dirty="0"/>
          </a:p>
        </p:txBody>
      </p:sp>
    </p:spTree>
    <p:extLst>
      <p:ext uri="{BB962C8B-B14F-4D97-AF65-F5344CB8AC3E}">
        <p14:creationId xmlns:p14="http://schemas.microsoft.com/office/powerpoint/2010/main" val="280078943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INCORPORAÇÃO</a:t>
            </a:r>
            <a:endParaRPr lang="pt-BR" dirty="0">
              <a:solidFill>
                <a:schemeClr val="accent5"/>
              </a:solidFill>
            </a:endParaRPr>
          </a:p>
        </p:txBody>
      </p:sp>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dirty="0">
                <a:latin typeface="Tahoma" panose="020B0604030504040204" pitchFamily="34" charset="0"/>
                <a:ea typeface="Tahoma" panose="020B0604030504040204" pitchFamily="34" charset="0"/>
                <a:cs typeface="Tahoma" panose="020B0604030504040204" pitchFamily="34" charset="0"/>
              </a:rPr>
              <a:t>Módulo de gestão de condomínios para rateio de despesas, cobrança e demais funcionalidades associadas.</a:t>
            </a: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3380013"/>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dirty="0">
                  <a:latin typeface="Tahoma" panose="020B0604030504040204" pitchFamily="34" charset="0"/>
                  <a:ea typeface="Tahoma" panose="020B0604030504040204" pitchFamily="34" charset="0"/>
                  <a:cs typeface="Tahoma" panose="020B0604030504040204" pitchFamily="34" charset="0"/>
                </a:rPr>
                <a:t>Módulo de controle de Seguro</a:t>
              </a: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253889"/>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dirty="0">
                  <a:latin typeface="Tahoma" panose="020B0604030504040204" pitchFamily="34" charset="0"/>
                  <a:ea typeface="Tahoma" panose="020B0604030504040204" pitchFamily="34" charset="0"/>
                  <a:cs typeface="Tahoma" panose="020B0604030504040204" pitchFamily="34" charset="0"/>
                </a:rPr>
                <a:t>Relatórios de Aluguel</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2145589" cy="1401172"/>
            <a:chOff x="799107" y="7076006"/>
            <a:chExt cx="12145589"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dirty="0">
                  <a:latin typeface="Tahoma" panose="020B0604030504040204" pitchFamily="34" charset="0"/>
                  <a:ea typeface="Tahoma" panose="020B0604030504040204" pitchFamily="34" charset="0"/>
                  <a:cs typeface="Tahoma" panose="020B0604030504040204" pitchFamily="34" charset="0"/>
                </a:rPr>
                <a:t>Modulo de consulta de imóveis disponíveis para Aluguel</a:t>
              </a: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6" name="Retângulo de cantos arredondados 25">
            <a:hlinkClick r:id="rId2"/>
          </p:cNvPr>
          <p:cNvSpPr/>
          <p:nvPr/>
        </p:nvSpPr>
        <p:spPr>
          <a:xfrm>
            <a:off x="13431953" y="190554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0" name="Retângulo de cantos arredondados 29">
            <a:hlinkClick r:id="rId3"/>
          </p:cNvPr>
          <p:cNvSpPr/>
          <p:nvPr/>
        </p:nvSpPr>
        <p:spPr>
          <a:xfrm>
            <a:off x="13431952" y="3720221"/>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1" name="Retângulo de cantos arredondados 30">
            <a:hlinkClick r:id="rId4"/>
          </p:cNvPr>
          <p:cNvSpPr/>
          <p:nvPr/>
        </p:nvSpPr>
        <p:spPr>
          <a:xfrm>
            <a:off x="13431951" y="5596033"/>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2" name="Retângulo de cantos arredondados 31">
            <a:hlinkClick r:id="rId5"/>
          </p:cNvPr>
          <p:cNvSpPr/>
          <p:nvPr/>
        </p:nvSpPr>
        <p:spPr>
          <a:xfrm>
            <a:off x="13431950" y="7471845"/>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766377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defPPr>
              <a:defRPr lang="en-US"/>
            </a:defPPr>
            <a:lvl1pPr indent="0" algn="just" defTabSz="914400">
              <a:lnSpc>
                <a:spcPct val="90000"/>
              </a:lnSpc>
              <a:spcBef>
                <a:spcPts val="1000"/>
              </a:spcBef>
              <a:buClr>
                <a:srgbClr val="ED9C2E"/>
              </a:buClr>
              <a:buFont typeface="Arial"/>
              <a:buNone/>
              <a:defRPr sz="2000" b="1">
                <a:solidFill>
                  <a:srgbClr val="403B37"/>
                </a:solidFill>
                <a:latin typeface="Tahoma" panose="020B0604030504040204" pitchFamily="34" charset="0"/>
                <a:ea typeface="Tahoma" panose="020B0604030504040204" pitchFamily="34" charset="0"/>
                <a:cs typeface="Tahoma" panose="020B0604030504040204" pitchFamily="34" charset="0"/>
              </a:defRPr>
            </a:lvl1pPr>
            <a:lvl2pPr marL="685800" indent="-228600" defTabSz="914400">
              <a:lnSpc>
                <a:spcPct val="90000"/>
              </a:lnSpc>
              <a:spcBef>
                <a:spcPts val="500"/>
              </a:spcBef>
              <a:buFont typeface="Arial"/>
              <a:buChar char="•"/>
              <a:defRPr sz="2400"/>
            </a:lvl2pPr>
            <a:lvl3pPr marL="1143000" indent="-228600" defTabSz="914400">
              <a:lnSpc>
                <a:spcPct val="90000"/>
              </a:lnSpc>
              <a:spcBef>
                <a:spcPts val="500"/>
              </a:spcBef>
              <a:buFont typeface="Arial"/>
              <a:buChar char="•"/>
              <a:defRPr sz="2000"/>
            </a:lvl3pPr>
            <a:lvl4pPr marL="1600200" indent="-228600" defTabSz="914400">
              <a:lnSpc>
                <a:spcPct val="90000"/>
              </a:lnSpc>
              <a:spcBef>
                <a:spcPts val="500"/>
              </a:spcBef>
              <a:buFont typeface="Arial"/>
              <a:buChar char="•"/>
              <a:defRPr sz="1800"/>
            </a:lvl4pPr>
            <a:lvl5pPr marL="2057400" indent="-228600" defTabSz="914400">
              <a:lnSpc>
                <a:spcPct val="90000"/>
              </a:lnSpc>
              <a:spcBef>
                <a:spcPts val="500"/>
              </a:spcBef>
              <a:buFont typeface="Arial"/>
              <a:buChar char="•"/>
              <a:defRPr sz="1800"/>
            </a:lvl5pPr>
            <a:lvl6pPr marL="2514600" indent="-228600" defTabSz="914400">
              <a:lnSpc>
                <a:spcPct val="90000"/>
              </a:lnSpc>
              <a:spcBef>
                <a:spcPts val="500"/>
              </a:spcBef>
              <a:buFont typeface="Arial"/>
              <a:buChar char="•"/>
              <a:defRPr sz="1800"/>
            </a:lvl6pPr>
            <a:lvl7pPr marL="2971800" indent="-228600" defTabSz="914400">
              <a:lnSpc>
                <a:spcPct val="90000"/>
              </a:lnSpc>
              <a:spcBef>
                <a:spcPts val="500"/>
              </a:spcBef>
              <a:buFont typeface="Arial"/>
              <a:buChar char="•"/>
              <a:defRPr sz="1800"/>
            </a:lvl7pPr>
            <a:lvl8pPr marL="3429000" indent="-228600" defTabSz="914400">
              <a:lnSpc>
                <a:spcPct val="90000"/>
              </a:lnSpc>
              <a:spcBef>
                <a:spcPts val="500"/>
              </a:spcBef>
              <a:buFont typeface="Arial"/>
              <a:buChar char="•"/>
              <a:defRPr sz="1800"/>
            </a:lvl8pPr>
            <a:lvl9pPr marL="3886200" indent="-228600" defTabSz="914400">
              <a:lnSpc>
                <a:spcPct val="90000"/>
              </a:lnSpc>
              <a:spcBef>
                <a:spcPts val="500"/>
              </a:spcBef>
              <a:buFont typeface="Arial"/>
              <a:buChar char="•"/>
              <a:defRPr sz="1800"/>
            </a:lvl9pPr>
          </a:lstStyle>
          <a:p>
            <a:r>
              <a:rPr lang="pt-BR" dirty="0"/>
              <a:t>Folha de </a:t>
            </a:r>
            <a:r>
              <a:rPr lang="pt-BR" dirty="0"/>
              <a:t>Produtividade: </a:t>
            </a:r>
            <a:r>
              <a:rPr lang="pt-BR" b="0" dirty="0">
                <a:solidFill>
                  <a:schemeClr val="tx1"/>
                </a:solidFill>
              </a:rPr>
              <a:t>Com o intuito de melhor distribuição do custo da mão de obra na execução das tarefas existe a Folha de Produtividade, onde o cálculo do valor para cada membro da equipe associada a Folha Tarefa considera a importância (peso) que cada membro tem para a equipe</a:t>
            </a:r>
            <a:r>
              <a:rPr lang="pt-BR" b="0" dirty="0">
                <a:solidFill>
                  <a:schemeClr val="tx1"/>
                </a:solidFill>
              </a:rPr>
              <a:t>.</a:t>
            </a:r>
            <a:endParaRPr lang="pt-BR" b="0" dirty="0">
              <a:solidFill>
                <a:schemeClr val="tx1"/>
              </a:solidFill>
            </a:endParaRP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3380013"/>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Modelo do reajuste - Valor Atual para valor </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inicial</a:t>
              </a:r>
              <a:r>
                <a:rPr lang="pt-BR" sz="2000" b="1" dirty="0" smtClean="0"/>
                <a:t>: </a:t>
              </a:r>
              <a:r>
                <a:rPr lang="pt-BR" sz="2000" dirty="0" smtClean="0"/>
                <a:t>Reajuste </a:t>
              </a:r>
              <a:r>
                <a:rPr lang="pt-BR" sz="2000" dirty="0"/>
                <a:t>discriminado PI(Preço Inicial) + R (Reajuste). O sistema passa a permitir informar os valores medidos/consumidos do preço inicial contratado e os valores de reajuste dos itens/objetos separadamente.</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253889"/>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C38"/>
                  </a:solidFill>
                </a:rPr>
                <a:t>Parametrização do MS-Project, preenchimento do campo Linha </a:t>
              </a:r>
              <a:r>
                <a:rPr lang="pt-BR" sz="2000" b="1" dirty="0" smtClean="0">
                  <a:solidFill>
                    <a:srgbClr val="403C38"/>
                  </a:solidFill>
                </a:rPr>
                <a:t>Base: </a:t>
              </a:r>
              <a:r>
                <a:rPr lang="pt-BR" sz="2000" dirty="0" smtClean="0"/>
                <a:t>Criada </a:t>
              </a:r>
              <a:r>
                <a:rPr lang="pt-BR" sz="2000" dirty="0"/>
                <a:t>parametrização para que seja possível escolher o campo Linha Base do MS-Project que será </a:t>
              </a:r>
              <a:r>
                <a:rPr lang="pt-BR" sz="2000" dirty="0" smtClean="0"/>
                <a:t>preenchido </a:t>
              </a:r>
              <a:r>
                <a:rPr lang="pt-BR" sz="2000" dirty="0"/>
                <a:t>com os valores do Plano Programado</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2145589" cy="1401172"/>
            <a:chOff x="799107" y="7076006"/>
            <a:chExt cx="12145589"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Envio natureza orçamentária pelo </a:t>
              </a:r>
              <a:r>
                <a:rPr lang="pt-BR" sz="2000" b="1" dirty="0" err="1">
                  <a:solidFill>
                    <a:srgbClr val="403B37"/>
                  </a:solidFill>
                  <a:latin typeface="Tahoma" panose="020B0604030504040204" pitchFamily="34" charset="0"/>
                  <a:ea typeface="Tahoma" panose="020B0604030504040204" pitchFamily="34" charset="0"/>
                  <a:cs typeface="Tahoma" panose="020B0604030504040204" pitchFamily="34" charset="0"/>
                </a:rPr>
                <a:t>Totvs</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 Obras e </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Projetos</a:t>
              </a:r>
              <a:r>
                <a:rPr lang="pt-BR" sz="2000" dirty="0" smtClean="0"/>
                <a:t>: O </a:t>
              </a:r>
              <a:r>
                <a:rPr lang="pt-BR" sz="2000" dirty="0"/>
                <a:t>sistema passa a permitir enviar natureza orçamentaria pelo </a:t>
              </a:r>
              <a:r>
                <a:rPr lang="pt-BR" sz="2000" dirty="0" err="1"/>
                <a:t>Totvs</a:t>
              </a:r>
              <a:r>
                <a:rPr lang="pt-BR" sz="2000" dirty="0"/>
                <a:t> Obras e Projetos quando o movimento está parametrizado de forma diferente de "Não Edita" seguindo regras de priorização.</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6" name="Retângulo de cantos arredondados 25">
            <a:hlinkClick r:id="rId2"/>
          </p:cNvPr>
          <p:cNvSpPr/>
          <p:nvPr/>
        </p:nvSpPr>
        <p:spPr>
          <a:xfrm>
            <a:off x="13431953" y="190554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0" name="Retângulo de cantos arredondados 29">
            <a:hlinkClick r:id="rId3"/>
          </p:cNvPr>
          <p:cNvSpPr/>
          <p:nvPr/>
        </p:nvSpPr>
        <p:spPr>
          <a:xfrm>
            <a:off x="13431952" y="3720221"/>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1" name="Retângulo de cantos arredondados 30">
            <a:hlinkClick r:id="rId4"/>
          </p:cNvPr>
          <p:cNvSpPr/>
          <p:nvPr/>
        </p:nvSpPr>
        <p:spPr>
          <a:xfrm>
            <a:off x="13431951" y="5596033"/>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2" name="Retângulo de cantos arredondados 31">
            <a:hlinkClick r:id="rId5"/>
          </p:cNvPr>
          <p:cNvSpPr/>
          <p:nvPr/>
        </p:nvSpPr>
        <p:spPr>
          <a:xfrm>
            <a:off x="13431950" y="7471845"/>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20" name="Espaço Reservado para Texto 1"/>
          <p:cNvSpPr txBox="1">
            <a:spLocks/>
          </p:cNvSpPr>
          <p:nvPr/>
        </p:nvSpPr>
        <p:spPr>
          <a:xfrm>
            <a:off x="1307426" y="345273"/>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1" i="0" kern="1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TOTVS </a:t>
            </a:r>
            <a:r>
              <a:rPr lang="pt-BR" dirty="0" smtClean="0">
                <a:solidFill>
                  <a:schemeClr val="accent5"/>
                </a:solidFill>
              </a:rPr>
              <a:t>OBRAS E PROJETOS</a:t>
            </a:r>
            <a:endParaRPr lang="pt-BR" dirty="0">
              <a:solidFill>
                <a:schemeClr val="accent5"/>
              </a:solidFill>
            </a:endParaRPr>
          </a:p>
        </p:txBody>
      </p:sp>
    </p:spTree>
    <p:extLst>
      <p:ext uri="{BB962C8B-B14F-4D97-AF65-F5344CB8AC3E}">
        <p14:creationId xmlns:p14="http://schemas.microsoft.com/office/powerpoint/2010/main" val="393203252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defPPr>
              <a:defRPr lang="en-US"/>
            </a:defPPr>
            <a:lvl1pPr indent="0" algn="just" defTabSz="914400">
              <a:lnSpc>
                <a:spcPct val="90000"/>
              </a:lnSpc>
              <a:spcBef>
                <a:spcPts val="1000"/>
              </a:spcBef>
              <a:buClr>
                <a:srgbClr val="ED9C2E"/>
              </a:buClr>
              <a:buFont typeface="Arial"/>
              <a:buNone/>
              <a:defRPr sz="2000" b="1">
                <a:solidFill>
                  <a:srgbClr val="403B37"/>
                </a:solidFill>
                <a:latin typeface="Tahoma" panose="020B0604030504040204" pitchFamily="34" charset="0"/>
                <a:ea typeface="Tahoma" panose="020B0604030504040204" pitchFamily="34" charset="0"/>
                <a:cs typeface="Tahoma" panose="020B0604030504040204" pitchFamily="34" charset="0"/>
              </a:defRPr>
            </a:lvl1pPr>
            <a:lvl2pPr marL="685800" indent="-228600" defTabSz="914400">
              <a:lnSpc>
                <a:spcPct val="90000"/>
              </a:lnSpc>
              <a:spcBef>
                <a:spcPts val="500"/>
              </a:spcBef>
              <a:buFont typeface="Arial"/>
              <a:buChar char="•"/>
              <a:defRPr sz="2400"/>
            </a:lvl2pPr>
            <a:lvl3pPr marL="1143000" indent="-228600" defTabSz="914400">
              <a:lnSpc>
                <a:spcPct val="90000"/>
              </a:lnSpc>
              <a:spcBef>
                <a:spcPts val="500"/>
              </a:spcBef>
              <a:buFont typeface="Arial"/>
              <a:buChar char="•"/>
              <a:defRPr sz="2000"/>
            </a:lvl3pPr>
            <a:lvl4pPr marL="1600200" indent="-228600" defTabSz="914400">
              <a:lnSpc>
                <a:spcPct val="90000"/>
              </a:lnSpc>
              <a:spcBef>
                <a:spcPts val="500"/>
              </a:spcBef>
              <a:buFont typeface="Arial"/>
              <a:buChar char="•"/>
              <a:defRPr sz="1800"/>
            </a:lvl4pPr>
            <a:lvl5pPr marL="2057400" indent="-228600" defTabSz="914400">
              <a:lnSpc>
                <a:spcPct val="90000"/>
              </a:lnSpc>
              <a:spcBef>
                <a:spcPts val="500"/>
              </a:spcBef>
              <a:buFont typeface="Arial"/>
              <a:buChar char="•"/>
              <a:defRPr sz="1800"/>
            </a:lvl5pPr>
            <a:lvl6pPr marL="2514600" indent="-228600" defTabSz="914400">
              <a:lnSpc>
                <a:spcPct val="90000"/>
              </a:lnSpc>
              <a:spcBef>
                <a:spcPts val="500"/>
              </a:spcBef>
              <a:buFont typeface="Arial"/>
              <a:buChar char="•"/>
              <a:defRPr sz="1800"/>
            </a:lvl6pPr>
            <a:lvl7pPr marL="2971800" indent="-228600" defTabSz="914400">
              <a:lnSpc>
                <a:spcPct val="90000"/>
              </a:lnSpc>
              <a:spcBef>
                <a:spcPts val="500"/>
              </a:spcBef>
              <a:buFont typeface="Arial"/>
              <a:buChar char="•"/>
              <a:defRPr sz="1800"/>
            </a:lvl7pPr>
            <a:lvl8pPr marL="3429000" indent="-228600" defTabSz="914400">
              <a:lnSpc>
                <a:spcPct val="90000"/>
              </a:lnSpc>
              <a:spcBef>
                <a:spcPts val="500"/>
              </a:spcBef>
              <a:buFont typeface="Arial"/>
              <a:buChar char="•"/>
              <a:defRPr sz="1800"/>
            </a:lvl8pPr>
            <a:lvl9pPr marL="3886200" indent="-228600" defTabSz="914400">
              <a:lnSpc>
                <a:spcPct val="90000"/>
              </a:lnSpc>
              <a:spcBef>
                <a:spcPts val="500"/>
              </a:spcBef>
              <a:buFont typeface="Arial"/>
              <a:buChar char="•"/>
              <a:defRPr sz="1800"/>
            </a:lvl9pPr>
          </a:lstStyle>
          <a:p>
            <a:r>
              <a:rPr lang="pt-BR" dirty="0"/>
              <a:t>Envio do usuário </a:t>
            </a:r>
            <a:r>
              <a:rPr lang="pt-BR" dirty="0" err="1"/>
              <a:t>logado</a:t>
            </a:r>
            <a:r>
              <a:rPr lang="pt-BR" dirty="0"/>
              <a:t> no RM para o Protheus , ao gerar um pedido de compra: </a:t>
            </a:r>
            <a:r>
              <a:rPr lang="pt-BR" b="0" dirty="0">
                <a:solidFill>
                  <a:schemeClr val="tx1"/>
                </a:solidFill>
              </a:rPr>
              <a:t>O sistema passa a enviar o usuário </a:t>
            </a:r>
            <a:r>
              <a:rPr lang="pt-BR" b="0" dirty="0" err="1">
                <a:solidFill>
                  <a:schemeClr val="tx1"/>
                </a:solidFill>
              </a:rPr>
              <a:t>logado</a:t>
            </a:r>
            <a:r>
              <a:rPr lang="pt-BR" b="0" dirty="0">
                <a:solidFill>
                  <a:schemeClr val="tx1"/>
                </a:solidFill>
              </a:rPr>
              <a:t> no sistema , ao gerar pedido de compra facilitando o controle de aprovação no pedido.</a:t>
            </a:r>
            <a:endParaRPr lang="pt-BR" b="0" dirty="0">
              <a:solidFill>
                <a:schemeClr val="tx1"/>
              </a:solidFill>
            </a:endParaRP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3380013"/>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Saldo de Fluxo de Desembolso</a:t>
              </a:r>
              <a:r>
                <a:rPr lang="pt-BR" sz="2000" b="1" dirty="0" smtClean="0"/>
                <a:t>: </a:t>
              </a:r>
              <a:r>
                <a:rPr lang="pt-BR" sz="2000" dirty="0"/>
                <a:t>Melhoria de </a:t>
              </a:r>
              <a:r>
                <a:rPr lang="pt-BR" sz="2000" dirty="0" err="1"/>
                <a:t>performace</a:t>
              </a:r>
              <a:r>
                <a:rPr lang="pt-BR" sz="2000" dirty="0"/>
                <a:t> e detalhamento das etapas do saldo de fluxo de desembolso.</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253889"/>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C38"/>
                  </a:solidFill>
                </a:rPr>
                <a:t>Relatório SICRO: </a:t>
              </a:r>
              <a:r>
                <a:rPr lang="pt-BR" sz="2000" dirty="0"/>
                <a:t>Foi criado um relatório de Composições similar ao que o DNIT utiliza exibindo todos os Recursos classificados por grupo</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2145589" cy="1401172"/>
            <a:chOff x="799107" y="7076006"/>
            <a:chExt cx="12145589"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Portal de Obras</a:t>
              </a:r>
              <a:r>
                <a:rPr lang="pt-BR" sz="2000" dirty="0" smtClean="0"/>
                <a:t>: </a:t>
              </a:r>
              <a:r>
                <a:rPr lang="pt-BR" sz="2000" dirty="0"/>
                <a:t>Criado o novo Portal de Obras Web para elaboração de Pedidos de Material e Pedidos de Material Extra.</a:t>
              </a:r>
              <a:r>
                <a:rPr lang="pt-BR" sz="2000" dirty="0" smtClean="0"/>
                <a:t>.</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6" name="Retângulo de cantos arredondados 25">
            <a:hlinkClick r:id="rId2"/>
          </p:cNvPr>
          <p:cNvSpPr/>
          <p:nvPr/>
        </p:nvSpPr>
        <p:spPr>
          <a:xfrm>
            <a:off x="13431953" y="190554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0" name="Retângulo de cantos arredondados 29">
            <a:hlinkClick r:id="rId3"/>
          </p:cNvPr>
          <p:cNvSpPr/>
          <p:nvPr/>
        </p:nvSpPr>
        <p:spPr>
          <a:xfrm>
            <a:off x="13431952" y="3720221"/>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1" name="Retângulo de cantos arredondados 30">
            <a:hlinkClick r:id="rId4"/>
          </p:cNvPr>
          <p:cNvSpPr/>
          <p:nvPr/>
        </p:nvSpPr>
        <p:spPr>
          <a:xfrm>
            <a:off x="13431951" y="5596033"/>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2" name="Retângulo de cantos arredondados 31">
            <a:hlinkClick r:id="rId5"/>
          </p:cNvPr>
          <p:cNvSpPr/>
          <p:nvPr/>
        </p:nvSpPr>
        <p:spPr>
          <a:xfrm>
            <a:off x="13431950" y="7471845"/>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20" name="Espaço Reservado para Texto 1"/>
          <p:cNvSpPr txBox="1">
            <a:spLocks/>
          </p:cNvSpPr>
          <p:nvPr/>
        </p:nvSpPr>
        <p:spPr>
          <a:xfrm>
            <a:off x="1307426" y="345273"/>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1" i="0" kern="1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TOTVS </a:t>
            </a:r>
            <a:r>
              <a:rPr lang="pt-BR" dirty="0" smtClean="0">
                <a:solidFill>
                  <a:schemeClr val="accent5"/>
                </a:solidFill>
              </a:rPr>
              <a:t>OBRAS E PROJETOS</a:t>
            </a:r>
            <a:endParaRPr lang="pt-BR" dirty="0">
              <a:solidFill>
                <a:schemeClr val="accent5"/>
              </a:solidFill>
            </a:endParaRPr>
          </a:p>
        </p:txBody>
      </p:sp>
    </p:spTree>
    <p:extLst>
      <p:ext uri="{BB962C8B-B14F-4D97-AF65-F5344CB8AC3E}">
        <p14:creationId xmlns:p14="http://schemas.microsoft.com/office/powerpoint/2010/main" val="237214799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5"/>
          <p:cNvSpPr txBox="1">
            <a:spLocks/>
          </p:cNvSpPr>
          <p:nvPr/>
        </p:nvSpPr>
        <p:spPr>
          <a:xfrm>
            <a:off x="971636" y="2622431"/>
            <a:ext cx="10800000" cy="1401172"/>
          </a:xfrm>
          <a:prstGeom prst="roundRect">
            <a:avLst/>
          </a:prstGeom>
          <a:ln>
            <a:solidFill>
              <a:schemeClr val="bg2"/>
            </a:solidFill>
          </a:ln>
        </p:spPr>
        <p:txBody>
          <a:bodyPr anchor="ctr"/>
          <a:lstStyle>
            <a:defPPr>
              <a:defRPr lang="en-US"/>
            </a:defPPr>
            <a:lvl1pPr indent="0" algn="just" defTabSz="914400">
              <a:lnSpc>
                <a:spcPct val="90000"/>
              </a:lnSpc>
              <a:spcBef>
                <a:spcPts val="1000"/>
              </a:spcBef>
              <a:buClr>
                <a:srgbClr val="ED9C2E"/>
              </a:buClr>
              <a:buFont typeface="Arial"/>
              <a:buNone/>
              <a:defRPr sz="2000" b="1">
                <a:solidFill>
                  <a:srgbClr val="403B37"/>
                </a:solidFill>
                <a:latin typeface="Tahoma" panose="020B0604030504040204" pitchFamily="34" charset="0"/>
                <a:ea typeface="Tahoma" panose="020B0604030504040204" pitchFamily="34" charset="0"/>
                <a:cs typeface="Tahoma" panose="020B0604030504040204" pitchFamily="34" charset="0"/>
              </a:defRPr>
            </a:lvl1pPr>
            <a:lvl2pPr marL="685800" indent="-228600" defTabSz="914400">
              <a:lnSpc>
                <a:spcPct val="90000"/>
              </a:lnSpc>
              <a:spcBef>
                <a:spcPts val="500"/>
              </a:spcBef>
              <a:buFont typeface="Arial"/>
              <a:buChar char="•"/>
              <a:defRPr sz="2400"/>
            </a:lvl2pPr>
            <a:lvl3pPr marL="1143000" indent="-228600" defTabSz="914400">
              <a:lnSpc>
                <a:spcPct val="90000"/>
              </a:lnSpc>
              <a:spcBef>
                <a:spcPts val="500"/>
              </a:spcBef>
              <a:buFont typeface="Arial"/>
              <a:buChar char="•"/>
              <a:defRPr sz="2000"/>
            </a:lvl3pPr>
            <a:lvl4pPr marL="1600200" indent="-228600" defTabSz="914400">
              <a:lnSpc>
                <a:spcPct val="90000"/>
              </a:lnSpc>
              <a:spcBef>
                <a:spcPts val="500"/>
              </a:spcBef>
              <a:buFont typeface="Arial"/>
              <a:buChar char="•"/>
              <a:defRPr sz="1800"/>
            </a:lvl4pPr>
            <a:lvl5pPr marL="2057400" indent="-228600" defTabSz="914400">
              <a:lnSpc>
                <a:spcPct val="90000"/>
              </a:lnSpc>
              <a:spcBef>
                <a:spcPts val="500"/>
              </a:spcBef>
              <a:buFont typeface="Arial"/>
              <a:buChar char="•"/>
              <a:defRPr sz="1800"/>
            </a:lvl5pPr>
            <a:lvl6pPr marL="2514600" indent="-228600" defTabSz="914400">
              <a:lnSpc>
                <a:spcPct val="90000"/>
              </a:lnSpc>
              <a:spcBef>
                <a:spcPts val="500"/>
              </a:spcBef>
              <a:buFont typeface="Arial"/>
              <a:buChar char="•"/>
              <a:defRPr sz="1800"/>
            </a:lvl6pPr>
            <a:lvl7pPr marL="2971800" indent="-228600" defTabSz="914400">
              <a:lnSpc>
                <a:spcPct val="90000"/>
              </a:lnSpc>
              <a:spcBef>
                <a:spcPts val="500"/>
              </a:spcBef>
              <a:buFont typeface="Arial"/>
              <a:buChar char="•"/>
              <a:defRPr sz="1800"/>
            </a:lvl7pPr>
            <a:lvl8pPr marL="3429000" indent="-228600" defTabSz="914400">
              <a:lnSpc>
                <a:spcPct val="90000"/>
              </a:lnSpc>
              <a:spcBef>
                <a:spcPts val="500"/>
              </a:spcBef>
              <a:buFont typeface="Arial"/>
              <a:buChar char="•"/>
              <a:defRPr sz="1800"/>
            </a:lvl8pPr>
            <a:lvl9pPr marL="3886200" indent="-228600" defTabSz="914400">
              <a:lnSpc>
                <a:spcPct val="90000"/>
              </a:lnSpc>
              <a:spcBef>
                <a:spcPts val="500"/>
              </a:spcBef>
              <a:buFont typeface="Arial"/>
              <a:buChar char="•"/>
              <a:defRPr sz="1800"/>
            </a:lvl9pPr>
          </a:lstStyle>
          <a:p>
            <a:r>
              <a:rPr lang="pt-BR" dirty="0"/>
              <a:t>Integração com ORCECERTO: </a:t>
            </a:r>
            <a:r>
              <a:rPr lang="pt-BR" b="0" dirty="0">
                <a:solidFill>
                  <a:schemeClr val="tx1"/>
                </a:solidFill>
              </a:rPr>
              <a:t>Disponibilizada a integração com a base SICRO 3 do DNIT.</a:t>
            </a:r>
            <a:endParaRPr lang="pt-BR" b="0" dirty="0">
              <a:solidFill>
                <a:schemeClr val="tx1"/>
              </a:solidFill>
            </a:endParaRPr>
          </a:p>
        </p:txBody>
      </p:sp>
      <p:sp>
        <p:nvSpPr>
          <p:cNvPr id="4" name="Seta para a direita 3"/>
          <p:cNvSpPr/>
          <p:nvPr/>
        </p:nvSpPr>
        <p:spPr>
          <a:xfrm>
            <a:off x="12258898" y="3082381"/>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971638" y="4439041"/>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Adiantamento gerando Pedido de Compra no </a:t>
              </a:r>
              <a:r>
                <a:rPr lang="pt-BR" sz="2000" b="1" dirty="0" err="1">
                  <a:solidFill>
                    <a:srgbClr val="403B37"/>
                  </a:solidFill>
                  <a:latin typeface="Tahoma" panose="020B0604030504040204" pitchFamily="34" charset="0"/>
                  <a:ea typeface="Tahoma" panose="020B0604030504040204" pitchFamily="34" charset="0"/>
                  <a:cs typeface="Tahoma" panose="020B0604030504040204" pitchFamily="34" charset="0"/>
                </a:rPr>
                <a:t>Backoffice</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 Protheus</a:t>
              </a:r>
              <a:r>
                <a:rPr lang="pt-BR" sz="2000" b="1" dirty="0" smtClean="0"/>
                <a:t>: </a:t>
              </a:r>
              <a:r>
                <a:rPr lang="pt-BR" sz="2000" dirty="0"/>
                <a:t>Possibilidade de geração de movimento de Pedido de Compra no </a:t>
              </a:r>
              <a:r>
                <a:rPr lang="pt-BR" sz="2000" dirty="0" err="1"/>
                <a:t>Backoffice</a:t>
              </a:r>
              <a:r>
                <a:rPr lang="pt-BR" sz="2000" dirty="0"/>
                <a:t> Protheus nas liberações de adiantamento de Contratos</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6" name="Retângulo de cantos arredondados 25">
            <a:hlinkClick r:id="rId2"/>
          </p:cNvPr>
          <p:cNvSpPr/>
          <p:nvPr/>
        </p:nvSpPr>
        <p:spPr>
          <a:xfrm>
            <a:off x="13604481" y="2964575"/>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30" name="Retângulo de cantos arredondados 29">
            <a:hlinkClick r:id="rId3"/>
          </p:cNvPr>
          <p:cNvSpPr/>
          <p:nvPr/>
        </p:nvSpPr>
        <p:spPr>
          <a:xfrm>
            <a:off x="13604480" y="4779249"/>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sp>
        <p:nvSpPr>
          <p:cNvPr id="20" name="Espaço Reservado para Texto 1"/>
          <p:cNvSpPr txBox="1">
            <a:spLocks/>
          </p:cNvSpPr>
          <p:nvPr/>
        </p:nvSpPr>
        <p:spPr>
          <a:xfrm>
            <a:off x="1307426" y="345273"/>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1" i="0" kern="1200" baseline="0">
                <a:solidFill>
                  <a:schemeClr val="bg2"/>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TOTVS </a:t>
            </a:r>
            <a:r>
              <a:rPr lang="pt-BR" dirty="0" smtClean="0">
                <a:solidFill>
                  <a:schemeClr val="accent5"/>
                </a:solidFill>
              </a:rPr>
              <a:t>OBRAS E PROJETOS</a:t>
            </a:r>
            <a:endParaRPr lang="pt-BR" dirty="0">
              <a:solidFill>
                <a:schemeClr val="accent5"/>
              </a:solidFill>
            </a:endParaRPr>
          </a:p>
        </p:txBody>
      </p:sp>
    </p:spTree>
    <p:extLst>
      <p:ext uri="{BB962C8B-B14F-4D97-AF65-F5344CB8AC3E}">
        <p14:creationId xmlns:p14="http://schemas.microsoft.com/office/powerpoint/2010/main" val="314882120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r>
              <a:rPr lang="pt-BR" sz="6000" dirty="0" smtClean="0"/>
              <a:t>EDUCACIONAL</a:t>
            </a:r>
            <a:endParaRPr lang="pt-BR" sz="6000" dirty="0"/>
          </a:p>
        </p:txBody>
      </p:sp>
      <p:sp>
        <p:nvSpPr>
          <p:cNvPr id="3" name="Espaço Reservado para Texto 2"/>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341545246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NOVO </a:t>
            </a:r>
            <a:r>
              <a:rPr lang="pt-BR" dirty="0" smtClean="0">
                <a:solidFill>
                  <a:schemeClr val="accent5"/>
                </a:solidFill>
              </a:rPr>
              <a:t>PORTAL DO ALUNO</a:t>
            </a:r>
            <a:endParaRPr lang="pt-BR" dirty="0">
              <a:solidFill>
                <a:schemeClr val="accent5"/>
              </a:solidFill>
            </a:endParaRPr>
          </a:p>
        </p:txBody>
      </p:sp>
      <p:sp>
        <p:nvSpPr>
          <p:cNvPr id="3" name="Espaço Reservado para Texto 5"/>
          <p:cNvSpPr txBox="1">
            <a:spLocks/>
          </p:cNvSpPr>
          <p:nvPr/>
        </p:nvSpPr>
        <p:spPr>
          <a:xfrm>
            <a:off x="799108" y="2365116"/>
            <a:ext cx="10800000" cy="1766387"/>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Definição de mural padrão no novo portal do aluno: </a:t>
            </a:r>
            <a:r>
              <a:rPr lang="pt-BR" sz="2000" dirty="0">
                <a:latin typeface="Tahoma" panose="020B0604030504040204" pitchFamily="34" charset="0"/>
                <a:ea typeface="Tahoma" panose="020B0604030504040204" pitchFamily="34" charset="0"/>
                <a:cs typeface="Tahoma" panose="020B0604030504040204" pitchFamily="34" charset="0"/>
              </a:rPr>
              <a:t>Possibilitar que a instituição monte um mural padrão de </a:t>
            </a:r>
            <a:r>
              <a:rPr lang="pt-BR" sz="2000" dirty="0" err="1">
                <a:latin typeface="Tahoma" panose="020B0604030504040204" pitchFamily="34" charset="0"/>
                <a:ea typeface="Tahoma" panose="020B0604030504040204" pitchFamily="34" charset="0"/>
                <a:cs typeface="Tahoma" panose="020B0604030504040204" pitchFamily="34" charset="0"/>
              </a:rPr>
              <a:t>widgets</a:t>
            </a:r>
            <a:r>
              <a:rPr lang="pt-BR" sz="2000" dirty="0">
                <a:latin typeface="Tahoma" panose="020B0604030504040204" pitchFamily="34" charset="0"/>
                <a:ea typeface="Tahoma" panose="020B0604030504040204" pitchFamily="34" charset="0"/>
                <a:cs typeface="Tahoma" panose="020B0604030504040204" pitchFamily="34" charset="0"/>
              </a:rPr>
              <a:t> a serem exibidos ao aluno e/ou </a:t>
            </a:r>
            <a:r>
              <a:rPr lang="pt-BR" sz="2000" dirty="0" smtClean="0">
                <a:latin typeface="Tahoma" panose="020B0604030504040204" pitchFamily="34" charset="0"/>
                <a:ea typeface="Tahoma" panose="020B0604030504040204" pitchFamily="34" charset="0"/>
                <a:cs typeface="Tahoma" panose="020B0604030504040204" pitchFamily="34" charset="0"/>
              </a:rPr>
              <a:t>responsável.</a:t>
            </a:r>
          </a:p>
          <a:p>
            <a:pPr marL="0" indent="0" algn="just">
              <a:buClr>
                <a:srgbClr val="ED9C2E"/>
              </a:buClr>
              <a:buNone/>
            </a:pPr>
            <a:r>
              <a:rPr lang="pt-BR" sz="2000" dirty="0" smtClean="0">
                <a:latin typeface="Tahoma" panose="020B0604030504040204" pitchFamily="34" charset="0"/>
                <a:ea typeface="Tahoma" panose="020B0604030504040204" pitchFamily="34" charset="0"/>
                <a:cs typeface="Tahoma" panose="020B0604030504040204" pitchFamily="34" charset="0"/>
              </a:rPr>
              <a:t>Principais </a:t>
            </a:r>
            <a:r>
              <a:rPr lang="pt-BR" sz="2000" dirty="0">
                <a:latin typeface="Tahoma" panose="020B0604030504040204" pitchFamily="34" charset="0"/>
                <a:ea typeface="Tahoma" panose="020B0604030504040204" pitchFamily="34" charset="0"/>
                <a:cs typeface="Tahoma" panose="020B0604030504040204" pitchFamily="34" charset="0"/>
              </a:rPr>
              <a:t>vantagens e benefícios: Ajudar a instituição na divulgação de informações mais estruturadas e padronizadas para o seu público.</a:t>
            </a:r>
          </a:p>
        </p:txBody>
      </p:sp>
      <p:sp>
        <p:nvSpPr>
          <p:cNvPr id="4" name="Seta para a direita 3"/>
          <p:cNvSpPr/>
          <p:nvPr/>
        </p:nvSpPr>
        <p:spPr>
          <a:xfrm>
            <a:off x="12086370" y="300677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8" name="Espaço Reservado para Texto 5"/>
          <p:cNvSpPr txBox="1">
            <a:spLocks/>
          </p:cNvSpPr>
          <p:nvPr/>
        </p:nvSpPr>
        <p:spPr>
          <a:xfrm>
            <a:off x="799110" y="5031654"/>
            <a:ext cx="10800000" cy="2363231"/>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Parametrização de filtros no extrato financeiro do portal do aluno: </a:t>
            </a:r>
            <a:r>
              <a:rPr lang="pt-BR" sz="2000" dirty="0">
                <a:latin typeface="Tahoma" panose="020B0604030504040204" pitchFamily="34" charset="0"/>
                <a:ea typeface="Tahoma" panose="020B0604030504040204" pitchFamily="34" charset="0"/>
                <a:cs typeface="Tahoma" panose="020B0604030504040204" pitchFamily="34" charset="0"/>
              </a:rPr>
              <a:t>Possibilidade de definir filtros a serem aplicados no extrato financeiro/lista de boletos do Portal do aluno e Educa </a:t>
            </a:r>
            <a:r>
              <a:rPr lang="pt-BR" sz="2000" dirty="0" smtClean="0">
                <a:latin typeface="Tahoma" panose="020B0604030504040204" pitchFamily="34" charset="0"/>
                <a:ea typeface="Tahoma" panose="020B0604030504040204" pitchFamily="34" charset="0"/>
                <a:cs typeface="Tahoma" panose="020B0604030504040204" pitchFamily="34" charset="0"/>
              </a:rPr>
              <a:t>Mobile.</a:t>
            </a:r>
          </a:p>
          <a:p>
            <a:pPr marL="0" indent="0" algn="just">
              <a:buClr>
                <a:srgbClr val="ED9C2E"/>
              </a:buClr>
              <a:buNone/>
            </a:pPr>
            <a:r>
              <a:rPr lang="pt-BR" sz="2000" dirty="0" smtClean="0">
                <a:latin typeface="Tahoma" panose="020B0604030504040204" pitchFamily="34" charset="0"/>
                <a:ea typeface="Tahoma" panose="020B0604030504040204" pitchFamily="34" charset="0"/>
                <a:cs typeface="Tahoma" panose="020B0604030504040204" pitchFamily="34" charset="0"/>
              </a:rPr>
              <a:t>Principais </a:t>
            </a:r>
            <a:r>
              <a:rPr lang="pt-BR" sz="2000" dirty="0">
                <a:latin typeface="Tahoma" panose="020B0604030504040204" pitchFamily="34" charset="0"/>
                <a:ea typeface="Tahoma" panose="020B0604030504040204" pitchFamily="34" charset="0"/>
                <a:cs typeface="Tahoma" panose="020B0604030504040204" pitchFamily="34" charset="0"/>
              </a:rPr>
              <a:t>vantagens e benefícios: Autonomia para a instituição restringir quais boletos/lançamentos poderão ser exibidos no extrato financeiro do Portal do aluno e Educa Mobile.</a:t>
            </a:r>
          </a:p>
        </p:txBody>
      </p:sp>
      <p:sp>
        <p:nvSpPr>
          <p:cNvPr id="19" name="Seta para a direita 18"/>
          <p:cNvSpPr/>
          <p:nvPr/>
        </p:nvSpPr>
        <p:spPr>
          <a:xfrm>
            <a:off x="12086372" y="5972634"/>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4" name="Retângulo de cantos arredondados 13">
            <a:hlinkClick r:id="rId2"/>
          </p:cNvPr>
          <p:cNvSpPr/>
          <p:nvPr/>
        </p:nvSpPr>
        <p:spPr>
          <a:xfrm>
            <a:off x="13431947" y="2890390"/>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 name="Retângulo de cantos arredondados 14">
            <a:hlinkClick r:id="rId2"/>
          </p:cNvPr>
          <p:cNvSpPr/>
          <p:nvPr/>
        </p:nvSpPr>
        <p:spPr>
          <a:xfrm>
            <a:off x="13431946" y="5854827"/>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1022093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NOVO </a:t>
            </a:r>
            <a:r>
              <a:rPr lang="pt-BR" dirty="0" smtClean="0">
                <a:solidFill>
                  <a:schemeClr val="accent5"/>
                </a:solidFill>
              </a:rPr>
              <a:t>PORTAL DO PROCESSO SELETIVO</a:t>
            </a:r>
            <a:endParaRPr lang="pt-BR" dirty="0">
              <a:solidFill>
                <a:schemeClr val="accent5"/>
              </a:solidFill>
            </a:endParaRPr>
          </a:p>
        </p:txBody>
      </p:sp>
      <p:grpSp>
        <p:nvGrpSpPr>
          <p:cNvPr id="5" name="Grupo 4"/>
          <p:cNvGrpSpPr/>
          <p:nvPr/>
        </p:nvGrpSpPr>
        <p:grpSpPr>
          <a:xfrm>
            <a:off x="799121" y="3390921"/>
            <a:ext cx="14651408" cy="2362159"/>
            <a:chOff x="799120" y="2067230"/>
            <a:chExt cx="14651408" cy="2362159"/>
          </a:xfrm>
        </p:grpSpPr>
        <p:sp>
          <p:nvSpPr>
            <p:cNvPr id="3" name="Espaço Reservado para Texto 5"/>
            <p:cNvSpPr txBox="1">
              <a:spLocks/>
            </p:cNvSpPr>
            <p:nvPr/>
          </p:nvSpPr>
          <p:spPr>
            <a:xfrm>
              <a:off x="799120" y="2067230"/>
              <a:ext cx="10800000" cy="2362159"/>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Upload de arquivos/documentos no processo seletivo: </a:t>
              </a:r>
              <a:r>
                <a:rPr lang="pt-BR" sz="2000" dirty="0">
                  <a:latin typeface="Tahoma" panose="020B0604030504040204" pitchFamily="34" charset="0"/>
                  <a:ea typeface="Tahoma" panose="020B0604030504040204" pitchFamily="34" charset="0"/>
                  <a:cs typeface="Tahoma" panose="020B0604030504040204" pitchFamily="34" charset="0"/>
                </a:rPr>
                <a:t>Definir os documentos que serão solicitados no novo portal do TOTVS Processo Seletivo para que o upload seja possível durante a inscrição</a:t>
              </a:r>
              <a:r>
                <a:rPr lang="pt-BR" sz="2000" dirty="0" smtClean="0">
                  <a:latin typeface="Tahoma" panose="020B0604030504040204" pitchFamily="34" charset="0"/>
                  <a:ea typeface="Tahoma" panose="020B0604030504040204" pitchFamily="34" charset="0"/>
                  <a:cs typeface="Tahoma" panose="020B0604030504040204" pitchFamily="34" charset="0"/>
                </a:rPr>
                <a:t>. </a:t>
              </a:r>
            </a:p>
            <a:p>
              <a:pPr marL="0" indent="0" algn="just">
                <a:buClr>
                  <a:srgbClr val="ED9C2E"/>
                </a:buClr>
                <a:buNone/>
              </a:pPr>
              <a:r>
                <a:rPr lang="pt-BR" sz="2000" dirty="0" smtClean="0">
                  <a:latin typeface="Tahoma" panose="020B0604030504040204" pitchFamily="34" charset="0"/>
                  <a:ea typeface="Tahoma" panose="020B0604030504040204" pitchFamily="34" charset="0"/>
                  <a:cs typeface="Tahoma" panose="020B0604030504040204" pitchFamily="34" charset="0"/>
                </a:rPr>
                <a:t>Principais </a:t>
              </a:r>
              <a:r>
                <a:rPr lang="pt-BR" sz="2000" dirty="0">
                  <a:latin typeface="Tahoma" panose="020B0604030504040204" pitchFamily="34" charset="0"/>
                  <a:ea typeface="Tahoma" panose="020B0604030504040204" pitchFamily="34" charset="0"/>
                  <a:cs typeface="Tahoma" panose="020B0604030504040204" pitchFamily="34" charset="0"/>
                </a:rPr>
                <a:t>vantagens e benefícios: A instituição pode antecipar e facilitar o envio de documentos para agilizar posteriormente processos ou validações no momento da matrícula e/ou processo seletivo.</a:t>
              </a:r>
            </a:p>
          </p:txBody>
        </p:sp>
        <p:sp>
          <p:nvSpPr>
            <p:cNvPr id="4" name="Seta para a direita 3"/>
            <p:cNvSpPr/>
            <p:nvPr/>
          </p:nvSpPr>
          <p:spPr>
            <a:xfrm>
              <a:off x="12086370" y="300677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9" name="Retângulo de cantos arredondados 8">
              <a:hlinkClick r:id="rId2"/>
            </p:cNvPr>
            <p:cNvSpPr/>
            <p:nvPr/>
          </p:nvSpPr>
          <p:spPr>
            <a:xfrm>
              <a:off x="13431947" y="288986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418574189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EDUCACIONAL</a:t>
            </a:r>
            <a:endParaRPr lang="pt-BR" dirty="0">
              <a:solidFill>
                <a:schemeClr val="accent5"/>
              </a:solidFill>
            </a:endParaRPr>
          </a:p>
        </p:txBody>
      </p:sp>
      <p:sp>
        <p:nvSpPr>
          <p:cNvPr id="3" name="Espaço Reservado para Texto 5"/>
          <p:cNvSpPr txBox="1">
            <a:spLocks/>
          </p:cNvSpPr>
          <p:nvPr/>
        </p:nvSpPr>
        <p:spPr>
          <a:xfrm>
            <a:off x="799108" y="2184511"/>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Composição das parcelas do contrato dos alunos: </a:t>
            </a:r>
            <a:r>
              <a:rPr lang="pt-BR" sz="2000" dirty="0">
                <a:latin typeface="Tahoma" panose="020B0604030504040204" pitchFamily="34" charset="0"/>
                <a:ea typeface="Tahoma" panose="020B0604030504040204" pitchFamily="34" charset="0"/>
                <a:cs typeface="Tahoma" panose="020B0604030504040204" pitchFamily="34" charset="0"/>
              </a:rPr>
              <a:t>Permitir a consulta detalhada da composição de uma parcela do contrato do aluno, exibindo os valores por disciplina, além de suas bolsas e descontos.</a:t>
            </a:r>
          </a:p>
        </p:txBody>
      </p:sp>
      <p:sp>
        <p:nvSpPr>
          <p:cNvPr id="4" name="Seta para a direita 3"/>
          <p:cNvSpPr/>
          <p:nvPr/>
        </p:nvSpPr>
        <p:spPr>
          <a:xfrm>
            <a:off x="12086370" y="2644461"/>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4001121"/>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Simulação de valores das parcelas na matrícula online - Novo padrão de API: </a:t>
              </a:r>
              <a:r>
                <a:rPr lang="pt-BR" sz="2000" dirty="0">
                  <a:latin typeface="Tahoma" panose="020B0604030504040204" pitchFamily="34" charset="0"/>
                  <a:ea typeface="Tahoma" panose="020B0604030504040204" pitchFamily="34" charset="0"/>
                  <a:cs typeface="Tahoma" panose="020B0604030504040204" pitchFamily="34" charset="0"/>
                </a:rPr>
                <a:t>Disponibilização de serviço que irá simular os valores das parcelas do contrato do aluno, para utilização na matrícula online, quando as disciplinas selecionadas ainda não estão gravadas na base de dados. </a:t>
              </a: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874997"/>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Adequação do nome social na central de notificações:</a:t>
              </a:r>
              <a:r>
                <a:rPr lang="pt-BR" sz="2000" dirty="0">
                  <a:latin typeface="Tahoma" panose="020B0604030504040204" pitchFamily="34" charset="0"/>
                  <a:ea typeface="Tahoma" panose="020B0604030504040204" pitchFamily="34" charset="0"/>
                  <a:cs typeface="Tahoma" panose="020B0604030504040204" pitchFamily="34" charset="0"/>
                </a:rPr>
                <a:t> O envio das mensagens pela central de notificações do TOTVS Educacional agora leva em consideração a existência do nome social.</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14" name="Retângulo de cantos arredondados 13">
            <a:hlinkClick r:id="rId2"/>
          </p:cNvPr>
          <p:cNvSpPr/>
          <p:nvPr/>
        </p:nvSpPr>
        <p:spPr>
          <a:xfrm>
            <a:off x="13431949" y="2525715"/>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5" name="Retângulo de cantos arredondados 14">
            <a:hlinkClick r:id="rId3"/>
          </p:cNvPr>
          <p:cNvSpPr/>
          <p:nvPr/>
        </p:nvSpPr>
        <p:spPr>
          <a:xfrm>
            <a:off x="13431947" y="4343265"/>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6" name="Retângulo de cantos arredondados 15">
            <a:hlinkClick r:id="rId4"/>
          </p:cNvPr>
          <p:cNvSpPr/>
          <p:nvPr/>
        </p:nvSpPr>
        <p:spPr>
          <a:xfrm>
            <a:off x="13431946" y="6217141"/>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2781321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a:t>TOTVS </a:t>
            </a:r>
            <a:r>
              <a:rPr lang="pt-BR" dirty="0">
                <a:solidFill>
                  <a:schemeClr val="accent5"/>
                </a:solidFill>
              </a:rPr>
              <a:t>EDUCACIONAL</a:t>
            </a:r>
          </a:p>
        </p:txBody>
      </p:sp>
      <p:sp>
        <p:nvSpPr>
          <p:cNvPr id="3" name="Espaço Reservado para Texto 5"/>
          <p:cNvSpPr txBox="1">
            <a:spLocks/>
          </p:cNvSpPr>
          <p:nvPr/>
        </p:nvSpPr>
        <p:spPr>
          <a:xfrm>
            <a:off x="799108" y="2623911"/>
            <a:ext cx="10800000" cy="1766387"/>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Legislação sobre a certificado de conclusão do curso para o ensino superior: </a:t>
            </a:r>
            <a:r>
              <a:rPr lang="pt-BR" sz="2000" dirty="0">
                <a:latin typeface="Tahoma" panose="020B0604030504040204" pitchFamily="34" charset="0"/>
                <a:ea typeface="Tahoma" panose="020B0604030504040204" pitchFamily="34" charset="0"/>
                <a:cs typeface="Tahoma" panose="020B0604030504040204" pitchFamily="34" charset="0"/>
              </a:rPr>
              <a:t>Disponibilização dos campos de seção, pagina, data publicação, número da publicação para os atos autorizativos da instituição e dos cursos.</a:t>
            </a:r>
          </a:p>
        </p:txBody>
      </p:sp>
      <p:sp>
        <p:nvSpPr>
          <p:cNvPr id="4" name="Seta para a direita 3"/>
          <p:cNvSpPr/>
          <p:nvPr/>
        </p:nvSpPr>
        <p:spPr>
          <a:xfrm>
            <a:off x="12086370" y="3265565"/>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8" name="Espaço Reservado para Texto 5"/>
          <p:cNvSpPr txBox="1">
            <a:spLocks/>
          </p:cNvSpPr>
          <p:nvPr/>
        </p:nvSpPr>
        <p:spPr>
          <a:xfrm>
            <a:off x="799110" y="5346914"/>
            <a:ext cx="10800000" cy="1767600"/>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Legislação Histórico do ensino básico relacionado as partes do histórico: </a:t>
            </a:r>
            <a:r>
              <a:rPr lang="pt-BR" sz="2000" dirty="0">
                <a:latin typeface="Tahoma" panose="020B0604030504040204" pitchFamily="34" charset="0"/>
                <a:ea typeface="Tahoma" panose="020B0604030504040204" pitchFamily="34" charset="0"/>
                <a:cs typeface="Tahoma" panose="020B0604030504040204" pitchFamily="34" charset="0"/>
              </a:rPr>
              <a:t>Flexibilização para que a disciplina de um grupo de série possa estar em partes diferentes no histórico.</a:t>
            </a:r>
          </a:p>
        </p:txBody>
      </p:sp>
      <p:sp>
        <p:nvSpPr>
          <p:cNvPr id="19" name="Seta para a direita 18"/>
          <p:cNvSpPr/>
          <p:nvPr/>
        </p:nvSpPr>
        <p:spPr>
          <a:xfrm>
            <a:off x="12086372" y="5989887"/>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9" name="Retângulo de cantos arredondados 8">
            <a:hlinkClick r:id="rId2"/>
          </p:cNvPr>
          <p:cNvSpPr/>
          <p:nvPr/>
        </p:nvSpPr>
        <p:spPr>
          <a:xfrm>
            <a:off x="13431945" y="3148662"/>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0" name="Retângulo de cantos arredondados 9">
            <a:hlinkClick r:id="rId3"/>
          </p:cNvPr>
          <p:cNvSpPr/>
          <p:nvPr/>
        </p:nvSpPr>
        <p:spPr>
          <a:xfrm>
            <a:off x="13431944" y="5872272"/>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2165069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EDUCONNECT/ EDUCA MOBILE</a:t>
            </a:r>
            <a:endParaRPr lang="pt-BR" dirty="0">
              <a:solidFill>
                <a:schemeClr val="accent5"/>
              </a:solidFill>
            </a:endParaRPr>
          </a:p>
        </p:txBody>
      </p:sp>
      <p:grpSp>
        <p:nvGrpSpPr>
          <p:cNvPr id="5" name="Grupo 4"/>
          <p:cNvGrpSpPr/>
          <p:nvPr/>
        </p:nvGrpSpPr>
        <p:grpSpPr>
          <a:xfrm>
            <a:off x="797416" y="1358055"/>
            <a:ext cx="14651423" cy="1825888"/>
            <a:chOff x="799107" y="1358055"/>
            <a:chExt cx="14651423" cy="1825888"/>
          </a:xfrm>
        </p:grpSpPr>
        <p:sp>
          <p:nvSpPr>
            <p:cNvPr id="3" name="Espaço Reservado para Texto 5"/>
            <p:cNvSpPr txBox="1">
              <a:spLocks/>
            </p:cNvSpPr>
            <p:nvPr/>
          </p:nvSpPr>
          <p:spPr>
            <a:xfrm>
              <a:off x="799107" y="1358055"/>
              <a:ext cx="10800000" cy="1825888"/>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Evoluções na interface do </a:t>
              </a:r>
              <a:r>
                <a:rPr lang="pt-BR" sz="2000" b="1" dirty="0" err="1">
                  <a:solidFill>
                    <a:schemeClr val="bg2"/>
                  </a:solidFill>
                  <a:latin typeface="Tahoma" panose="020B0604030504040204" pitchFamily="34" charset="0"/>
                  <a:ea typeface="Tahoma" panose="020B0604030504040204" pitchFamily="34" charset="0"/>
                  <a:cs typeface="Tahoma" panose="020B0604030504040204" pitchFamily="34" charset="0"/>
                </a:rPr>
                <a:t>eduCONNECT</a:t>
              </a: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 (Cores, </a:t>
              </a:r>
              <a:r>
                <a:rPr lang="pt-BR" sz="2000" b="1" dirty="0" err="1">
                  <a:solidFill>
                    <a:schemeClr val="bg2"/>
                  </a:solidFill>
                  <a:latin typeface="Tahoma" panose="020B0604030504040204" pitchFamily="34" charset="0"/>
                  <a:ea typeface="Tahoma" panose="020B0604030504040204" pitchFamily="34" charset="0"/>
                  <a:cs typeface="Tahoma" panose="020B0604030504040204" pitchFamily="34" charset="0"/>
                </a:rPr>
                <a:t>Splash</a:t>
              </a: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 </a:t>
              </a:r>
              <a:r>
                <a:rPr lang="pt-BR" sz="2000" b="1" dirty="0" err="1">
                  <a:solidFill>
                    <a:schemeClr val="bg2"/>
                  </a:solidFill>
                  <a:latin typeface="Tahoma" panose="020B0604030504040204" pitchFamily="34" charset="0"/>
                  <a:ea typeface="Tahoma" panose="020B0604030504040204" pitchFamily="34" charset="0"/>
                  <a:cs typeface="Tahoma" panose="020B0604030504040204" pitchFamily="34" charset="0"/>
                </a:rPr>
                <a:t>Login</a:t>
              </a: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 Menus):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Melhoria na navegabilidade entre os menus do </a:t>
              </a:r>
              <a:r>
                <a:rPr lang="pt-BR" sz="2000" dirty="0" err="1">
                  <a:solidFill>
                    <a:srgbClr val="7F7870"/>
                  </a:solidFill>
                  <a:latin typeface="Tahoma" panose="020B0604030504040204" pitchFamily="34" charset="0"/>
                  <a:ea typeface="Tahoma" panose="020B0604030504040204" pitchFamily="34" charset="0"/>
                  <a:cs typeface="Tahoma" panose="020B0604030504040204" pitchFamily="34" charset="0"/>
                </a:rPr>
                <a:t>eduCONNECT</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 e do Educa Mobile, além de padronização de cores e </a:t>
              </a: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fontes.</a:t>
              </a:r>
            </a:p>
            <a:p>
              <a:pPr marL="0" indent="0" algn="just">
                <a:buClr>
                  <a:srgbClr val="ED9C2E"/>
                </a:buClr>
                <a:buNone/>
              </a:pP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Principais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vantagens e benefícios: Melhorar a usabilidade da navegabilidade do usuário entre as comunicações e serviços do aplicativo.</a:t>
              </a: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0" name="Retângulo de cantos arredondados 19">
              <a:hlinkClick r:id="rId2"/>
            </p:cNvPr>
            <p:cNvSpPr/>
            <p:nvPr/>
          </p:nvSpPr>
          <p:spPr>
            <a:xfrm>
              <a:off x="13431949" y="1906451"/>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7" name="Grupo 6"/>
          <p:cNvGrpSpPr/>
          <p:nvPr/>
        </p:nvGrpSpPr>
        <p:grpSpPr>
          <a:xfrm>
            <a:off x="795726" y="3463350"/>
            <a:ext cx="14656496" cy="1825200"/>
            <a:chOff x="799107" y="3442110"/>
            <a:chExt cx="14656496" cy="1825200"/>
          </a:xfrm>
        </p:grpSpPr>
        <p:sp>
          <p:nvSpPr>
            <p:cNvPr id="11" name="Espaço Reservado para Texto 5"/>
            <p:cNvSpPr txBox="1">
              <a:spLocks/>
            </p:cNvSpPr>
            <p:nvPr/>
          </p:nvSpPr>
          <p:spPr>
            <a:xfrm>
              <a:off x="799107" y="3442110"/>
              <a:ext cx="10800000" cy="1825200"/>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Exibição dos valores das avaliações na consulta de notas de avaliação e das etapas na consulta de notas da etapa: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Exibição dos valores das avaliações na consulta de notas de avaliação e das etapas na consulta de notas da </a:t>
              </a: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etapa.</a:t>
              </a:r>
            </a:p>
            <a:p>
              <a:pPr marL="0" indent="0" algn="just">
                <a:buClr>
                  <a:srgbClr val="ED9C2E"/>
                </a:buClr>
                <a:buNone/>
              </a:pP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Principais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vantagens e benefícios: Informação do valor da avaliação ou da etapa para comparação com a nota adquirida pelo aluno.</a:t>
              </a:r>
            </a:p>
          </p:txBody>
        </p:sp>
        <p:sp>
          <p:nvSpPr>
            <p:cNvPr id="12" name="Seta para a direita 11"/>
            <p:cNvSpPr/>
            <p:nvPr/>
          </p:nvSpPr>
          <p:spPr>
            <a:xfrm>
              <a:off x="12086372" y="411601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2" name="Retângulo de cantos arredondados 21">
              <a:hlinkClick r:id="rId3"/>
            </p:cNvPr>
            <p:cNvSpPr/>
            <p:nvPr/>
          </p:nvSpPr>
          <p:spPr>
            <a:xfrm>
              <a:off x="13437022" y="3976068"/>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8" name="Grupo 7"/>
          <p:cNvGrpSpPr/>
          <p:nvPr/>
        </p:nvGrpSpPr>
        <p:grpSpPr>
          <a:xfrm>
            <a:off x="799110" y="5567957"/>
            <a:ext cx="14656493" cy="1401172"/>
            <a:chOff x="799110" y="5581692"/>
            <a:chExt cx="14656493" cy="1401172"/>
          </a:xfrm>
        </p:grpSpPr>
        <p:grpSp>
          <p:nvGrpSpPr>
            <p:cNvPr id="6" name="Grupo 5"/>
            <p:cNvGrpSpPr/>
            <p:nvPr/>
          </p:nvGrpSpPr>
          <p:grpSpPr>
            <a:xfrm>
              <a:off x="799110" y="5581692"/>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Pagamento com cartão no </a:t>
                </a:r>
                <a:r>
                  <a:rPr lang="pt-BR" sz="2000" b="1" dirty="0" err="1">
                    <a:solidFill>
                      <a:schemeClr val="bg2"/>
                    </a:solidFill>
                    <a:latin typeface="Tahoma" panose="020B0604030504040204" pitchFamily="34" charset="0"/>
                    <a:ea typeface="Tahoma" panose="020B0604030504040204" pitchFamily="34" charset="0"/>
                    <a:cs typeface="Tahoma" panose="020B0604030504040204" pitchFamily="34" charset="0"/>
                  </a:rPr>
                  <a:t>eduCONNECT</a:t>
                </a: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/Educa Mobile: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Pagamento com cartão no </a:t>
                </a:r>
                <a:r>
                  <a:rPr lang="pt-BR" sz="2000" dirty="0" err="1">
                    <a:solidFill>
                      <a:srgbClr val="7F7870"/>
                    </a:solidFill>
                    <a:latin typeface="Tahoma" panose="020B0604030504040204" pitchFamily="34" charset="0"/>
                    <a:ea typeface="Tahoma" panose="020B0604030504040204" pitchFamily="34" charset="0"/>
                    <a:cs typeface="Tahoma" panose="020B0604030504040204" pitchFamily="34" charset="0"/>
                  </a:rPr>
                  <a:t>eduCONNECT</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/Educa Mobile</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3" name="Retângulo de cantos arredondados 22">
              <a:hlinkClick r:id="rId3"/>
            </p:cNvPr>
            <p:cNvSpPr/>
            <p:nvPr/>
          </p:nvSpPr>
          <p:spPr>
            <a:xfrm>
              <a:off x="13437022" y="5923836"/>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9" name="Grupo 8"/>
          <p:cNvGrpSpPr/>
          <p:nvPr/>
        </p:nvGrpSpPr>
        <p:grpSpPr>
          <a:xfrm>
            <a:off x="799107" y="7248536"/>
            <a:ext cx="14651422" cy="1597242"/>
            <a:chOff x="799107" y="7248536"/>
            <a:chExt cx="14651422" cy="1597242"/>
          </a:xfrm>
        </p:grpSpPr>
        <p:sp>
          <p:nvSpPr>
            <p:cNvPr id="24" name="Espaço Reservado para Texto 5"/>
            <p:cNvSpPr txBox="1">
              <a:spLocks/>
            </p:cNvSpPr>
            <p:nvPr/>
          </p:nvSpPr>
          <p:spPr>
            <a:xfrm>
              <a:off x="799107" y="7248536"/>
              <a:ext cx="10800000" cy="159724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Emissão de relatórios no Educa Mobile/</a:t>
              </a:r>
              <a:r>
                <a:rPr lang="pt-BR" sz="2000" b="1" dirty="0" err="1">
                  <a:solidFill>
                    <a:schemeClr val="bg2"/>
                  </a:solidFill>
                  <a:latin typeface="Tahoma" panose="020B0604030504040204" pitchFamily="34" charset="0"/>
                  <a:ea typeface="Tahoma" panose="020B0604030504040204" pitchFamily="34" charset="0"/>
                  <a:cs typeface="Tahoma" panose="020B0604030504040204" pitchFamily="34" charset="0"/>
                </a:rPr>
                <a:t>eduCONNECT</a:t>
              </a: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Possibilidade de emissão de relatórios através do Educa Mobile e </a:t>
              </a:r>
              <a:r>
                <a:rPr lang="pt-BR" sz="2000" dirty="0" err="1">
                  <a:solidFill>
                    <a:srgbClr val="7F7870"/>
                  </a:solidFill>
                  <a:latin typeface="Tahoma" panose="020B0604030504040204" pitchFamily="34" charset="0"/>
                  <a:ea typeface="Tahoma" panose="020B0604030504040204" pitchFamily="34" charset="0"/>
                  <a:cs typeface="Tahoma" panose="020B0604030504040204" pitchFamily="34" charset="0"/>
                </a:rPr>
                <a:t>eduCONNECT</a:t>
              </a: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 </a:t>
              </a:r>
            </a:p>
            <a:p>
              <a:pPr marL="0" indent="0" algn="just">
                <a:buClr>
                  <a:srgbClr val="ED9C2E"/>
                </a:buClr>
                <a:buNone/>
              </a:pPr>
              <a:r>
                <a:rPr lang="pt-BR" sz="2000" dirty="0" smtClean="0">
                  <a:solidFill>
                    <a:srgbClr val="7F7870"/>
                  </a:solidFill>
                  <a:latin typeface="Tahoma" panose="020B0604030504040204" pitchFamily="34" charset="0"/>
                  <a:ea typeface="Tahoma" panose="020B0604030504040204" pitchFamily="34" charset="0"/>
                  <a:cs typeface="Tahoma" panose="020B0604030504040204" pitchFamily="34" charset="0"/>
                </a:rPr>
                <a:t>Principais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vantagens e benefícios: Praticidade para ter acesso às informações estruturadas pela instituição em relatórios através do dispositivo móvel.</a:t>
              </a:r>
            </a:p>
          </p:txBody>
        </p:sp>
        <p:sp>
          <p:nvSpPr>
            <p:cNvPr id="25" name="Seta para a direita 24"/>
            <p:cNvSpPr/>
            <p:nvPr/>
          </p:nvSpPr>
          <p:spPr>
            <a:xfrm>
              <a:off x="12086369" y="770848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8" name="Retângulo de cantos arredondados 27">
              <a:hlinkClick r:id="rId3"/>
            </p:cNvPr>
            <p:cNvSpPr/>
            <p:nvPr/>
          </p:nvSpPr>
          <p:spPr>
            <a:xfrm>
              <a:off x="13431948" y="7591584"/>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264569767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2"/>
          <p:cNvSpPr>
            <a:spLocks noGrp="1"/>
          </p:cNvSpPr>
          <p:nvPr>
            <p:ph type="body" sz="quarter" idx="10"/>
          </p:nvPr>
        </p:nvSpPr>
        <p:spPr/>
        <p:txBody>
          <a:bodyPr/>
          <a:lstStyle/>
          <a:p>
            <a:r>
              <a:rPr lang="pt-BR" sz="6600" dirty="0" smtClean="0"/>
              <a:t>BACKOFFICE</a:t>
            </a:r>
            <a:endParaRPr lang="pt-BR" sz="6600" dirty="0"/>
          </a:p>
        </p:txBody>
      </p:sp>
      <p:sp>
        <p:nvSpPr>
          <p:cNvPr id="4" name="Espaço Reservado para Texto 3"/>
          <p:cNvSpPr>
            <a:spLocks noGrp="1"/>
          </p:cNvSpPr>
          <p:nvPr>
            <p:ph type="body" sz="quarter" idx="13"/>
          </p:nvPr>
        </p:nvSpPr>
        <p:spPr/>
        <p:txBody>
          <a:bodyPr/>
          <a:lstStyle/>
          <a:p>
            <a:r>
              <a:rPr lang="pt-BR" dirty="0" smtClean="0"/>
              <a:t>01</a:t>
            </a:r>
            <a:endParaRPr lang="pt-BR" dirty="0"/>
          </a:p>
        </p:txBody>
      </p:sp>
    </p:spTree>
    <p:extLst>
      <p:ext uri="{BB962C8B-B14F-4D97-AF65-F5344CB8AC3E}">
        <p14:creationId xmlns:p14="http://schemas.microsoft.com/office/powerpoint/2010/main" val="278776137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GESTÃO BIBLIOTECÁRIA</a:t>
            </a:r>
            <a:endParaRPr lang="pt-BR" dirty="0">
              <a:solidFill>
                <a:schemeClr val="accent5"/>
              </a:solidFill>
            </a:endParaRPr>
          </a:p>
        </p:txBody>
      </p:sp>
      <p:grpSp>
        <p:nvGrpSpPr>
          <p:cNvPr id="5" name="Grupo 4"/>
          <p:cNvGrpSpPr/>
          <p:nvPr/>
        </p:nvGrpSpPr>
        <p:grpSpPr>
          <a:xfrm>
            <a:off x="799121" y="3390921"/>
            <a:ext cx="12145577" cy="2362159"/>
            <a:chOff x="799120" y="2067230"/>
            <a:chExt cx="12145577" cy="2362159"/>
          </a:xfrm>
        </p:grpSpPr>
        <p:sp>
          <p:nvSpPr>
            <p:cNvPr id="3" name="Espaço Reservado para Texto 5"/>
            <p:cNvSpPr txBox="1">
              <a:spLocks/>
            </p:cNvSpPr>
            <p:nvPr/>
          </p:nvSpPr>
          <p:spPr>
            <a:xfrm>
              <a:off x="799120" y="2067230"/>
              <a:ext cx="10800000" cy="2362159"/>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Adequação do nome social na central de notificações: </a:t>
              </a:r>
              <a:r>
                <a:rPr lang="pt-BR" sz="2000" dirty="0">
                  <a:latin typeface="Tahoma" panose="020B0604030504040204" pitchFamily="34" charset="0"/>
                  <a:ea typeface="Tahoma" panose="020B0604030504040204" pitchFamily="34" charset="0"/>
                  <a:cs typeface="Tahoma" panose="020B0604030504040204" pitchFamily="34" charset="0"/>
                </a:rPr>
                <a:t>O envio das mensagens pela central de notificações do TOTVS Gestão Bibliotecária agora leva em consideração a existência do nome social.</a:t>
              </a:r>
            </a:p>
          </p:txBody>
        </p:sp>
        <p:sp>
          <p:nvSpPr>
            <p:cNvPr id="4" name="Seta para a direita 3"/>
            <p:cNvSpPr/>
            <p:nvPr/>
          </p:nvSpPr>
          <p:spPr>
            <a:xfrm>
              <a:off x="12086370" y="300677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7" name="Retângulo de cantos arredondados 6">
            <a:hlinkClick r:id="rId2"/>
          </p:cNvPr>
          <p:cNvSpPr/>
          <p:nvPr/>
        </p:nvSpPr>
        <p:spPr>
          <a:xfrm>
            <a:off x="13431948" y="4213558"/>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7888521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r>
              <a:rPr lang="pt-BR" dirty="0" smtClean="0"/>
              <a:t>RECURSOS HUMANOS</a:t>
            </a:r>
            <a:endParaRPr lang="pt-BR" dirty="0"/>
          </a:p>
        </p:txBody>
      </p:sp>
      <p:sp>
        <p:nvSpPr>
          <p:cNvPr id="3" name="Espaço Reservado para Texto 2"/>
          <p:cNvSpPr>
            <a:spLocks noGrp="1"/>
          </p:cNvSpPr>
          <p:nvPr>
            <p:ph type="body" sz="quarter" idx="13"/>
          </p:nvPr>
        </p:nvSpPr>
        <p:spPr/>
        <p:txBody>
          <a:bodyPr/>
          <a:lstStyle/>
          <a:p>
            <a:r>
              <a:rPr lang="pt-BR" dirty="0" smtClean="0"/>
              <a:t>04</a:t>
            </a:r>
            <a:endParaRPr lang="pt-BR" dirty="0"/>
          </a:p>
        </p:txBody>
      </p:sp>
    </p:spTree>
    <p:extLst>
      <p:ext uri="{BB962C8B-B14F-4D97-AF65-F5344CB8AC3E}">
        <p14:creationId xmlns:p14="http://schemas.microsoft.com/office/powerpoint/2010/main" val="273927404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AUTOMAÇÃO DE PONTO</a:t>
            </a:r>
            <a:endParaRPr lang="pt-BR" dirty="0">
              <a:solidFill>
                <a:schemeClr val="accent5"/>
              </a:solidFill>
            </a:endParaRPr>
          </a:p>
        </p:txBody>
      </p:sp>
      <p:grpSp>
        <p:nvGrpSpPr>
          <p:cNvPr id="5" name="Grupo 4"/>
          <p:cNvGrpSpPr/>
          <p:nvPr/>
        </p:nvGrpSpPr>
        <p:grpSpPr>
          <a:xfrm>
            <a:off x="799121" y="3390921"/>
            <a:ext cx="12145577" cy="2362159"/>
            <a:chOff x="799120" y="2067230"/>
            <a:chExt cx="12145577" cy="2362159"/>
          </a:xfrm>
        </p:grpSpPr>
        <p:sp>
          <p:nvSpPr>
            <p:cNvPr id="3" name="Espaço Reservado para Texto 5"/>
            <p:cNvSpPr txBox="1">
              <a:spLocks/>
            </p:cNvSpPr>
            <p:nvPr/>
          </p:nvSpPr>
          <p:spPr>
            <a:xfrm>
              <a:off x="799120" y="2067230"/>
              <a:ext cx="10800000" cy="2362159"/>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Registro de batidas de ponto através do reconhecimento facial: </a:t>
              </a:r>
              <a:r>
                <a:rPr lang="pt-BR" sz="2000" dirty="0">
                  <a:latin typeface="Tahoma" panose="020B0604030504040204" pitchFamily="34" charset="0"/>
                  <a:ea typeface="Tahoma" panose="020B0604030504040204" pitchFamily="34" charset="0"/>
                  <a:cs typeface="Tahoma" panose="020B0604030504040204" pitchFamily="34" charset="0"/>
                </a:rPr>
                <a:t>Este épico tem como finalidade implementar funcionalidades relacionadas a integração do Ponto com a Carol.</a:t>
              </a:r>
            </a:p>
          </p:txBody>
        </p:sp>
        <p:sp>
          <p:nvSpPr>
            <p:cNvPr id="4" name="Seta para a direita 3"/>
            <p:cNvSpPr/>
            <p:nvPr/>
          </p:nvSpPr>
          <p:spPr>
            <a:xfrm>
              <a:off x="12086370" y="300677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8" name="Retângulo de cantos arredondados 7">
            <a:hlinkClick r:id="rId2"/>
          </p:cNvPr>
          <p:cNvSpPr/>
          <p:nvPr/>
        </p:nvSpPr>
        <p:spPr>
          <a:xfrm>
            <a:off x="13431948" y="4213558"/>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3296287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MEU </a:t>
            </a:r>
            <a:r>
              <a:rPr lang="pt-BR" dirty="0" smtClean="0">
                <a:solidFill>
                  <a:schemeClr val="accent5"/>
                </a:solidFill>
              </a:rPr>
              <a:t>RH</a:t>
            </a:r>
            <a:endParaRPr lang="pt-BR" dirty="0">
              <a:solidFill>
                <a:schemeClr val="accent5"/>
              </a:solidFill>
            </a:endParaRPr>
          </a:p>
        </p:txBody>
      </p:sp>
      <p:sp>
        <p:nvSpPr>
          <p:cNvPr id="3" name="Espaço Reservado para Texto 5"/>
          <p:cNvSpPr txBox="1">
            <a:spLocks/>
          </p:cNvSpPr>
          <p:nvPr/>
        </p:nvSpPr>
        <p:spPr>
          <a:xfrm>
            <a:off x="799108" y="2623911"/>
            <a:ext cx="10800000" cy="1766387"/>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Editar batida no espelho pelo colaborador: </a:t>
            </a:r>
            <a:r>
              <a:rPr lang="pt-BR" sz="2000" dirty="0">
                <a:latin typeface="Tahoma" panose="020B0604030504040204" pitchFamily="34" charset="0"/>
                <a:ea typeface="Tahoma" panose="020B0604030504040204" pitchFamily="34" charset="0"/>
                <a:cs typeface="Tahoma" panose="020B0604030504040204" pitchFamily="34" charset="0"/>
              </a:rPr>
              <a:t>Possibilidade de editar uma batida no espelho do Meu RH que ainda não foi aprovada, que foi inclusa de forma incorreta.</a:t>
            </a:r>
          </a:p>
        </p:txBody>
      </p:sp>
      <p:sp>
        <p:nvSpPr>
          <p:cNvPr id="4" name="Seta para a direita 3"/>
          <p:cNvSpPr/>
          <p:nvPr/>
        </p:nvSpPr>
        <p:spPr>
          <a:xfrm>
            <a:off x="12086370" y="3265565"/>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8" name="Espaço Reservado para Texto 5"/>
          <p:cNvSpPr txBox="1">
            <a:spLocks/>
          </p:cNvSpPr>
          <p:nvPr/>
        </p:nvSpPr>
        <p:spPr>
          <a:xfrm>
            <a:off x="799110" y="5346914"/>
            <a:ext cx="10800000" cy="1767600"/>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Solicitação de férias pelo colaborador: </a:t>
            </a:r>
            <a:r>
              <a:rPr lang="pt-BR" sz="2000" dirty="0">
                <a:latin typeface="Tahoma" panose="020B0604030504040204" pitchFamily="34" charset="0"/>
                <a:ea typeface="Tahoma" panose="020B0604030504040204" pitchFamily="34" charset="0"/>
                <a:cs typeface="Tahoma" panose="020B0604030504040204" pitchFamily="34" charset="0"/>
              </a:rPr>
              <a:t>Possibilidade de solicitar férias pelo colaborador no Meu RH</a:t>
            </a:r>
          </a:p>
        </p:txBody>
      </p:sp>
      <p:sp>
        <p:nvSpPr>
          <p:cNvPr id="19" name="Seta para a direita 18"/>
          <p:cNvSpPr/>
          <p:nvPr/>
        </p:nvSpPr>
        <p:spPr>
          <a:xfrm>
            <a:off x="12086372" y="5989887"/>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1" name="Retângulo de cantos arredondados 10">
            <a:hlinkClick r:id="rId2"/>
          </p:cNvPr>
          <p:cNvSpPr/>
          <p:nvPr/>
        </p:nvSpPr>
        <p:spPr>
          <a:xfrm>
            <a:off x="13431943" y="3148662"/>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2" name="Retângulo de cantos arredondados 11">
            <a:hlinkClick r:id="rId3"/>
          </p:cNvPr>
          <p:cNvSpPr/>
          <p:nvPr/>
        </p:nvSpPr>
        <p:spPr>
          <a:xfrm>
            <a:off x="13431943" y="5872272"/>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611705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FOLHA DE PAGAMENTO</a:t>
            </a:r>
            <a:endParaRPr lang="pt-BR" dirty="0">
              <a:solidFill>
                <a:schemeClr val="accent5"/>
              </a:solidFill>
            </a:endParaRPr>
          </a:p>
        </p:txBody>
      </p:sp>
      <p:grpSp>
        <p:nvGrpSpPr>
          <p:cNvPr id="7" name="Grupo 6"/>
          <p:cNvGrpSpPr/>
          <p:nvPr/>
        </p:nvGrpSpPr>
        <p:grpSpPr>
          <a:xfrm>
            <a:off x="799107" y="1786909"/>
            <a:ext cx="14651418" cy="1401172"/>
            <a:chOff x="799108" y="2184511"/>
            <a:chExt cx="14651418" cy="1401172"/>
          </a:xfrm>
        </p:grpSpPr>
        <p:sp>
          <p:nvSpPr>
            <p:cNvPr id="3" name="Espaço Reservado para Texto 5"/>
            <p:cNvSpPr txBox="1">
              <a:spLocks/>
            </p:cNvSpPr>
            <p:nvPr/>
          </p:nvSpPr>
          <p:spPr>
            <a:xfrm>
              <a:off x="799108" y="2184511"/>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Permitir Transferência tipo 5 de funcionários afastados ou de férias: </a:t>
              </a:r>
              <a:r>
                <a:rPr lang="pt-BR" sz="2000" dirty="0">
                  <a:latin typeface="Tahoma" panose="020B0604030504040204" pitchFamily="34" charset="0"/>
                  <a:ea typeface="Tahoma" panose="020B0604030504040204" pitchFamily="34" charset="0"/>
                  <a:cs typeface="Tahoma" panose="020B0604030504040204" pitchFamily="34" charset="0"/>
                </a:rPr>
                <a:t>Criado o parâmetro 'Permite transferência tipo 5 de funcionários afastados ou de férias' que, quando marcado, permite fazer a transferência de funcionários em situação de Férias ou Afastamento</a:t>
              </a:r>
            </a:p>
          </p:txBody>
        </p:sp>
        <p:sp>
          <p:nvSpPr>
            <p:cNvPr id="4" name="Seta para a direita 3"/>
            <p:cNvSpPr/>
            <p:nvPr/>
          </p:nvSpPr>
          <p:spPr>
            <a:xfrm>
              <a:off x="12086370" y="2644461"/>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7" name="Retângulo de cantos arredondados 16">
              <a:hlinkClick r:id="rId2"/>
            </p:cNvPr>
            <p:cNvSpPr/>
            <p:nvPr/>
          </p:nvSpPr>
          <p:spPr>
            <a:xfrm>
              <a:off x="13431945" y="2528081"/>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8" name="Grupo 7"/>
          <p:cNvGrpSpPr/>
          <p:nvPr/>
        </p:nvGrpSpPr>
        <p:grpSpPr>
          <a:xfrm>
            <a:off x="799108" y="3701179"/>
            <a:ext cx="14651417" cy="2002864"/>
            <a:chOff x="799108" y="3701179"/>
            <a:chExt cx="14651417" cy="2002864"/>
          </a:xfrm>
        </p:grpSpPr>
        <p:sp>
          <p:nvSpPr>
            <p:cNvPr id="11" name="Espaço Reservado para Texto 5"/>
            <p:cNvSpPr txBox="1">
              <a:spLocks/>
            </p:cNvSpPr>
            <p:nvPr/>
          </p:nvSpPr>
          <p:spPr>
            <a:xfrm>
              <a:off x="799108" y="3701179"/>
              <a:ext cx="10800000" cy="2002864"/>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Criados os Códigos de cálculo  371, 372, 390 e 391 para pagamento de 13º Salário Maternidade: </a:t>
              </a:r>
              <a:r>
                <a:rPr lang="pt-BR" sz="2000" dirty="0">
                  <a:latin typeface="Tahoma" panose="020B0604030504040204" pitchFamily="34" charset="0"/>
                  <a:ea typeface="Tahoma" panose="020B0604030504040204" pitchFamily="34" charset="0"/>
                  <a:cs typeface="Tahoma" panose="020B0604030504040204" pitchFamily="34" charset="0"/>
                </a:rPr>
                <a:t>Conforme orientação prevista na legislação, a empresa deve pagar o 13º integral para as funcionárias afastadas por licença maternidade. O valor de 13º salário proporcional aos dias de licença maternidade pagos no ano será deduzidos da GPS e/ou </a:t>
              </a:r>
              <a:r>
                <a:rPr lang="pt-BR" sz="2000" dirty="0" err="1">
                  <a:latin typeface="Tahoma" panose="020B0604030504040204" pitchFamily="34" charset="0"/>
                  <a:ea typeface="Tahoma" panose="020B0604030504040204" pitchFamily="34" charset="0"/>
                  <a:cs typeface="Tahoma" panose="020B0604030504040204" pitchFamily="34" charset="0"/>
                </a:rPr>
                <a:t>DCTFWeb</a:t>
              </a:r>
              <a:r>
                <a:rPr lang="pt-BR" sz="2000" dirty="0">
                  <a:latin typeface="Tahoma" panose="020B0604030504040204" pitchFamily="34" charset="0"/>
                  <a:ea typeface="Tahoma" panose="020B0604030504040204" pitchFamily="34" charset="0"/>
                  <a:cs typeface="Tahoma" panose="020B0604030504040204" pitchFamily="34" charset="0"/>
                </a:rPr>
                <a:t> de 13º salário do respectivo ano para que a Previdência Social possa reembolsar a empresa. </a:t>
              </a:r>
            </a:p>
          </p:txBody>
        </p:sp>
        <p:sp>
          <p:nvSpPr>
            <p:cNvPr id="12" name="Seta para a direita 11"/>
            <p:cNvSpPr/>
            <p:nvPr/>
          </p:nvSpPr>
          <p:spPr>
            <a:xfrm>
              <a:off x="12086372" y="4461071"/>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0" name="Retângulo de cantos arredondados 19">
              <a:hlinkClick r:id="rId3"/>
            </p:cNvPr>
            <p:cNvSpPr/>
            <p:nvPr/>
          </p:nvSpPr>
          <p:spPr>
            <a:xfrm>
              <a:off x="13431944" y="4344169"/>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5" name="Grupo 4"/>
          <p:cNvGrpSpPr/>
          <p:nvPr/>
        </p:nvGrpSpPr>
        <p:grpSpPr>
          <a:xfrm>
            <a:off x="799110" y="6217141"/>
            <a:ext cx="14651416" cy="2009546"/>
            <a:chOff x="799108" y="5570810"/>
            <a:chExt cx="14651416" cy="2009546"/>
          </a:xfrm>
        </p:grpSpPr>
        <p:sp>
          <p:nvSpPr>
            <p:cNvPr id="18" name="Espaço Reservado para Texto 5"/>
            <p:cNvSpPr txBox="1">
              <a:spLocks/>
            </p:cNvSpPr>
            <p:nvPr/>
          </p:nvSpPr>
          <p:spPr>
            <a:xfrm>
              <a:off x="799108" y="5570810"/>
              <a:ext cx="10800000" cy="2009546"/>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Criado a função de fórmula DIASAFT2 que retorna os dias de afastamento pagos pela empresa ou pela previdência, conforme o indicativo informado na função: </a:t>
              </a:r>
              <a:r>
                <a:rPr lang="pt-BR" sz="2000" dirty="0">
                  <a:latin typeface="Tahoma" panose="020B0604030504040204" pitchFamily="34" charset="0"/>
                  <a:ea typeface="Tahoma" panose="020B0604030504040204" pitchFamily="34" charset="0"/>
                  <a:cs typeface="Tahoma" panose="020B0604030504040204" pitchFamily="34" charset="0"/>
                </a:rPr>
                <a:t>O cliente necessita saber dentro de um período, quantos dias de afastamento são pagos pela empresa e quantos são pela empresa. Hoje a função de fórmula DIASAFT retorna a quantidade de dias afastado do funcionário não separando a quantidade que é paga pela empresa e a quantidade que é paga pela previdência. </a:t>
              </a:r>
            </a:p>
          </p:txBody>
        </p:sp>
        <p:sp>
          <p:nvSpPr>
            <p:cNvPr id="19" name="Seta para a direita 18"/>
            <p:cNvSpPr/>
            <p:nvPr/>
          </p:nvSpPr>
          <p:spPr>
            <a:xfrm>
              <a:off x="12086372" y="6334947"/>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2" name="Retângulo de cantos arredondados 21">
              <a:hlinkClick r:id="rId4"/>
            </p:cNvPr>
            <p:cNvSpPr/>
            <p:nvPr/>
          </p:nvSpPr>
          <p:spPr>
            <a:xfrm>
              <a:off x="13431943" y="6217141"/>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131355317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FOLHA DE PAGAMENTO</a:t>
            </a:r>
            <a:endParaRPr lang="pt-BR" dirty="0">
              <a:solidFill>
                <a:schemeClr val="accent5"/>
              </a:solidFill>
            </a:endParaRPr>
          </a:p>
        </p:txBody>
      </p:sp>
      <p:sp>
        <p:nvSpPr>
          <p:cNvPr id="11" name="Espaço Reservado para Texto 5"/>
          <p:cNvSpPr txBox="1">
            <a:spLocks/>
          </p:cNvSpPr>
          <p:nvPr/>
        </p:nvSpPr>
        <p:spPr>
          <a:xfrm>
            <a:off x="799107" y="4443054"/>
            <a:ext cx="10800000" cy="2002864"/>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Evolução no histórico de Contribuição Sindical: </a:t>
            </a:r>
            <a:r>
              <a:rPr lang="pt-BR" sz="2000" dirty="0">
                <a:latin typeface="Tahoma" panose="020B0604030504040204" pitchFamily="34" charset="0"/>
                <a:ea typeface="Tahoma" panose="020B0604030504040204" pitchFamily="34" charset="0"/>
                <a:cs typeface="Tahoma" panose="020B0604030504040204" pitchFamily="34" charset="0"/>
              </a:rPr>
              <a:t>Criado o campo Diferença de Contribuição Sindical no cadastro de Histórico de Contribuição sindical, para identificar se o desconto relacionado no histórico se refere ou não a diferença lançada na Ficha Financeira do funcionário</a:t>
            </a:r>
          </a:p>
        </p:txBody>
      </p:sp>
      <p:sp>
        <p:nvSpPr>
          <p:cNvPr id="18" name="Espaço Reservado para Texto 5"/>
          <p:cNvSpPr txBox="1">
            <a:spLocks/>
          </p:cNvSpPr>
          <p:nvPr/>
        </p:nvSpPr>
        <p:spPr>
          <a:xfrm>
            <a:off x="839424" y="2273416"/>
            <a:ext cx="10800000" cy="1098059"/>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DIRF 2019: </a:t>
            </a:r>
            <a:r>
              <a:rPr lang="pt-BR" sz="2000" dirty="0">
                <a:latin typeface="Tahoma" panose="020B0604030504040204" pitchFamily="34" charset="0"/>
                <a:ea typeface="Tahoma" panose="020B0604030504040204" pitchFamily="34" charset="0"/>
                <a:cs typeface="Tahoma" panose="020B0604030504040204" pitchFamily="34" charset="0"/>
              </a:rPr>
              <a:t>Ajuste na Geração da DIRF e Layout da DIRF</a:t>
            </a:r>
          </a:p>
        </p:txBody>
      </p:sp>
      <p:sp>
        <p:nvSpPr>
          <p:cNvPr id="19" name="Seta para a direita 18"/>
          <p:cNvSpPr/>
          <p:nvPr/>
        </p:nvSpPr>
        <p:spPr>
          <a:xfrm>
            <a:off x="12126691" y="258181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6" name="Retângulo de cantos arredondados 15">
            <a:hlinkClick r:id="rId2"/>
          </p:cNvPr>
          <p:cNvSpPr/>
          <p:nvPr/>
        </p:nvSpPr>
        <p:spPr>
          <a:xfrm>
            <a:off x="13472259" y="2464004"/>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4706055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1"/>
          </p:nvPr>
        </p:nvSpPr>
        <p:spPr/>
        <p:txBody>
          <a:bodyPr/>
          <a:lstStyle/>
          <a:p>
            <a:r>
              <a:rPr lang="pt-BR" dirty="0" smtClean="0"/>
              <a:t>OBRIGADO</a:t>
            </a:r>
            <a:endParaRPr lang="pt-BR" dirty="0"/>
          </a:p>
        </p:txBody>
      </p:sp>
      <p:sp>
        <p:nvSpPr>
          <p:cNvPr id="3" name="Espaço Reservado para Texto 2"/>
          <p:cNvSpPr>
            <a:spLocks noGrp="1"/>
          </p:cNvSpPr>
          <p:nvPr>
            <p:ph type="body" sz="quarter" idx="12"/>
          </p:nvPr>
        </p:nvSpPr>
        <p:spPr/>
        <p:txBody>
          <a:bodyPr/>
          <a:lstStyle/>
          <a:p>
            <a:endParaRPr lang="pt-BR"/>
          </a:p>
        </p:txBody>
      </p:sp>
      <p:sp>
        <p:nvSpPr>
          <p:cNvPr id="4" name="Espaço Reservado para Texto 3"/>
          <p:cNvSpPr>
            <a:spLocks noGrp="1"/>
          </p:cNvSpPr>
          <p:nvPr>
            <p:ph type="body" sz="quarter" idx="13"/>
          </p:nvPr>
        </p:nvSpPr>
        <p:spPr/>
        <p:txBody>
          <a:bodyPr/>
          <a:lstStyle/>
          <a:p>
            <a:endParaRPr lang="pt-BR"/>
          </a:p>
        </p:txBody>
      </p:sp>
      <p:sp>
        <p:nvSpPr>
          <p:cNvPr id="5" name="Espaço Reservado para Texto 4"/>
          <p:cNvSpPr>
            <a:spLocks noGrp="1"/>
          </p:cNvSpPr>
          <p:nvPr>
            <p:ph type="body" sz="quarter" idx="14"/>
          </p:nvPr>
        </p:nvSpPr>
        <p:spPr/>
        <p:txBody>
          <a:bodyPr/>
          <a:lstStyle/>
          <a:p>
            <a:endParaRPr lang="pt-BR"/>
          </a:p>
        </p:txBody>
      </p:sp>
      <p:sp>
        <p:nvSpPr>
          <p:cNvPr id="6" name="Espaço Reservado para Texto 5"/>
          <p:cNvSpPr>
            <a:spLocks noGrp="1"/>
          </p:cNvSpPr>
          <p:nvPr>
            <p:ph type="body" sz="quarter" idx="15"/>
          </p:nvPr>
        </p:nvSpPr>
        <p:spPr/>
        <p:txBody>
          <a:bodyPr/>
          <a:lstStyle/>
          <a:p>
            <a:endParaRPr lang="pt-BR"/>
          </a:p>
        </p:txBody>
      </p:sp>
      <p:sp>
        <p:nvSpPr>
          <p:cNvPr id="7" name="Espaço Reservado para Texto 6"/>
          <p:cNvSpPr>
            <a:spLocks noGrp="1"/>
          </p:cNvSpPr>
          <p:nvPr>
            <p:ph type="body" sz="quarter" idx="16"/>
          </p:nvPr>
        </p:nvSpPr>
        <p:spPr/>
        <p:txBody>
          <a:bodyPr/>
          <a:lstStyle/>
          <a:p>
            <a:r>
              <a:rPr lang="pt-BR" dirty="0" smtClean="0"/>
              <a:t>Tecnologia + Conhecimento são nosso DNA.</a:t>
            </a:r>
            <a:endParaRPr lang="pt-BR" dirty="0"/>
          </a:p>
        </p:txBody>
      </p:sp>
      <p:sp>
        <p:nvSpPr>
          <p:cNvPr id="8" name="Espaço Reservado para Texto 7"/>
          <p:cNvSpPr>
            <a:spLocks noGrp="1"/>
          </p:cNvSpPr>
          <p:nvPr>
            <p:ph type="body" sz="quarter" idx="17"/>
          </p:nvPr>
        </p:nvSpPr>
        <p:spPr/>
        <p:txBody>
          <a:bodyPr/>
          <a:lstStyle/>
          <a:p>
            <a:r>
              <a:rPr lang="pt-BR" dirty="0" smtClean="0"/>
              <a:t>#SOMOSTOTVERS</a:t>
            </a:r>
            <a:endParaRPr lang="pt-BR" dirty="0"/>
          </a:p>
        </p:txBody>
      </p:sp>
      <p:sp>
        <p:nvSpPr>
          <p:cNvPr id="9" name="Espaço Reservado para Texto 8"/>
          <p:cNvSpPr>
            <a:spLocks noGrp="1"/>
          </p:cNvSpPr>
          <p:nvPr>
            <p:ph type="body" sz="quarter" idx="19"/>
          </p:nvPr>
        </p:nvSpPr>
        <p:spPr/>
        <p:txBody>
          <a:bodyPr/>
          <a:lstStyle/>
          <a:p>
            <a:r>
              <a:rPr lang="pt-BR" dirty="0" smtClean="0"/>
              <a:t>O sucesso do cliente é o nosso sucesso.</a:t>
            </a:r>
            <a:endParaRPr lang="pt-BR" dirty="0"/>
          </a:p>
        </p:txBody>
      </p:sp>
      <p:sp>
        <p:nvSpPr>
          <p:cNvPr id="10" name="Espaço Reservado para Texto 9"/>
          <p:cNvSpPr>
            <a:spLocks noGrp="1"/>
          </p:cNvSpPr>
          <p:nvPr>
            <p:ph type="body" sz="quarter" idx="20"/>
          </p:nvPr>
        </p:nvSpPr>
        <p:spPr/>
        <p:txBody>
          <a:bodyPr/>
          <a:lstStyle/>
          <a:p>
            <a:r>
              <a:rPr lang="pt-BR" dirty="0" smtClean="0"/>
              <a:t>Valorizamos gente boa que é boa gente.</a:t>
            </a:r>
            <a:endParaRPr lang="pt-BR" dirty="0"/>
          </a:p>
        </p:txBody>
      </p:sp>
    </p:spTree>
    <p:extLst>
      <p:ext uri="{BB962C8B-B14F-4D97-AF65-F5344CB8AC3E}">
        <p14:creationId xmlns:p14="http://schemas.microsoft.com/office/powerpoint/2010/main" val="372325793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GESTÃO FISCAL</a:t>
            </a:r>
            <a:endParaRPr lang="pt-BR" dirty="0">
              <a:solidFill>
                <a:schemeClr val="accent5"/>
              </a:solidFill>
            </a:endParaRPr>
          </a:p>
        </p:txBody>
      </p:sp>
      <p:grpSp>
        <p:nvGrpSpPr>
          <p:cNvPr id="6" name="Grupo 5"/>
          <p:cNvGrpSpPr/>
          <p:nvPr/>
        </p:nvGrpSpPr>
        <p:grpSpPr>
          <a:xfrm>
            <a:off x="799109" y="2735814"/>
            <a:ext cx="14651433" cy="3672373"/>
            <a:chOff x="699273" y="3048214"/>
            <a:chExt cx="14651433" cy="3672373"/>
          </a:xfrm>
        </p:grpSpPr>
        <p:sp>
          <p:nvSpPr>
            <p:cNvPr id="3" name="Espaço Reservado para Texto 5"/>
            <p:cNvSpPr txBox="1">
              <a:spLocks/>
            </p:cNvSpPr>
            <p:nvPr/>
          </p:nvSpPr>
          <p:spPr>
            <a:xfrm>
              <a:off x="699273" y="3048214"/>
              <a:ext cx="10800000" cy="3672373"/>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chemeClr val="accent5"/>
                </a:buClr>
                <a:buNone/>
              </a:pPr>
              <a:r>
                <a:rPr lang="pt-BR" sz="2000" dirty="0" smtClean="0">
                  <a:latin typeface="Tahoma" panose="020B0604030504040204" pitchFamily="34" charset="0"/>
                  <a:ea typeface="Tahoma" panose="020B0604030504040204" pitchFamily="34" charset="0"/>
                  <a:cs typeface="Tahoma" panose="020B0604030504040204" pitchFamily="34" charset="0"/>
                </a:rPr>
                <a:t>Temos tido muitas demandas de vários clientes solicitando alterações contínuas na forma como geramos os Registros C197 e D197 no </a:t>
              </a:r>
              <a:r>
                <a:rPr lang="pt-BR" sz="2000" dirty="0" err="1" smtClean="0">
                  <a:latin typeface="Tahoma" panose="020B0604030504040204" pitchFamily="34" charset="0"/>
                  <a:ea typeface="Tahoma" panose="020B0604030504040204" pitchFamily="34" charset="0"/>
                  <a:cs typeface="Tahoma" panose="020B0604030504040204" pitchFamily="34" charset="0"/>
                </a:rPr>
                <a:t>Sped</a:t>
              </a:r>
              <a:r>
                <a:rPr lang="pt-BR" sz="2000" dirty="0" smtClean="0">
                  <a:latin typeface="Tahoma" panose="020B0604030504040204" pitchFamily="34" charset="0"/>
                  <a:ea typeface="Tahoma" panose="020B0604030504040204" pitchFamily="34" charset="0"/>
                  <a:cs typeface="Tahoma" panose="020B0604030504040204" pitchFamily="34" charset="0"/>
                </a:rPr>
                <a:t> Fiscal que se referem a “*Outras Obrigações Tributárias, Ajustes e Informações provenientes de Documento Fiscal*” e “*Outras obrigações tributárias, ajustes e informações de valores provenientes do documento fiscal*”, respectivamente. </a:t>
              </a:r>
            </a:p>
            <a:p>
              <a:pPr marL="0" indent="0" algn="just">
                <a:buClr>
                  <a:schemeClr val="accent5"/>
                </a:buClr>
                <a:buNone/>
              </a:pPr>
              <a:r>
                <a:rPr lang="pt-BR" sz="2000" dirty="0" smtClean="0">
                  <a:latin typeface="Tahoma" panose="020B0604030504040204" pitchFamily="34" charset="0"/>
                  <a:ea typeface="Tahoma" panose="020B0604030504040204" pitchFamily="34" charset="0"/>
                  <a:cs typeface="Tahoma" panose="020B0604030504040204" pitchFamily="34" charset="0"/>
                </a:rPr>
                <a:t>Essa alta demanda se deve ao fato de que fica a cargo de cada um dos Estados Brasileiros regular sua forma de exigir a apresentação desses registros. </a:t>
              </a:r>
            </a:p>
            <a:p>
              <a:pPr marL="0" indent="0" algn="just">
                <a:buClr>
                  <a:schemeClr val="accent5"/>
                </a:buClr>
                <a:buNone/>
              </a:pPr>
              <a:r>
                <a:rPr lang="pt-BR" sz="2000" dirty="0" smtClean="0">
                  <a:latin typeface="Tahoma" panose="020B0604030504040204" pitchFamily="34" charset="0"/>
                  <a:ea typeface="Tahoma" panose="020B0604030504040204" pitchFamily="34" charset="0"/>
                  <a:cs typeface="Tahoma" panose="020B0604030504040204" pitchFamily="34" charset="0"/>
                </a:rPr>
                <a:t>A ideia com esta especificação é flexibilizar a geração desses registros para os clientes da Linha RM.</a:t>
              </a:r>
              <a:endParaRPr lang="pt-BR" sz="2000" dirty="0">
                <a:latin typeface="Tahoma" panose="020B0604030504040204" pitchFamily="34" charset="0"/>
                <a:ea typeface="Tahoma" panose="020B0604030504040204" pitchFamily="34" charset="0"/>
                <a:cs typeface="Tahoma" panose="020B0604030504040204" pitchFamily="34" charset="0"/>
              </a:endParaRPr>
            </a:p>
          </p:txBody>
        </p:sp>
        <p:sp>
          <p:nvSpPr>
            <p:cNvPr id="4" name="Seta para a direita 3"/>
            <p:cNvSpPr/>
            <p:nvPr/>
          </p:nvSpPr>
          <p:spPr>
            <a:xfrm>
              <a:off x="11986535" y="4643764"/>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de cantos arredondados 4">
              <a:hlinkClick r:id="rId2"/>
            </p:cNvPr>
            <p:cNvSpPr/>
            <p:nvPr/>
          </p:nvSpPr>
          <p:spPr>
            <a:xfrm>
              <a:off x="13332125" y="4525959"/>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latin typeface="Tahoma" panose="020B0604030504040204" pitchFamily="34" charset="0"/>
                  <a:ea typeface="Tahoma" panose="020B0604030504040204" pitchFamily="34" charset="0"/>
                  <a:cs typeface="Tahoma" panose="020B0604030504040204" pitchFamily="34" charset="0"/>
                </a:rPr>
                <a:t>LINK TDN</a:t>
              </a:r>
              <a:endParaRPr lang="pt-BR" sz="2000" b="1" dirty="0">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242433968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a:t>TOTVS </a:t>
            </a:r>
            <a:r>
              <a:rPr lang="pt-BR" dirty="0" smtClean="0">
                <a:solidFill>
                  <a:schemeClr val="accent5"/>
                </a:solidFill>
              </a:rPr>
              <a:t>GESTÃO CONTÁBIL</a:t>
            </a:r>
            <a:endParaRPr lang="pt-BR" dirty="0">
              <a:solidFill>
                <a:schemeClr val="accent5"/>
              </a:solidFill>
            </a:endParaRPr>
          </a:p>
        </p:txBody>
      </p:sp>
      <p:grpSp>
        <p:nvGrpSpPr>
          <p:cNvPr id="8" name="Grupo 7"/>
          <p:cNvGrpSpPr/>
          <p:nvPr/>
        </p:nvGrpSpPr>
        <p:grpSpPr>
          <a:xfrm>
            <a:off x="799109" y="3653907"/>
            <a:ext cx="14651433" cy="1836186"/>
            <a:chOff x="799109" y="3653907"/>
            <a:chExt cx="14651433" cy="1836186"/>
          </a:xfrm>
        </p:grpSpPr>
        <p:sp>
          <p:nvSpPr>
            <p:cNvPr id="3" name="Espaço Reservado para Texto 5"/>
            <p:cNvSpPr txBox="1">
              <a:spLocks/>
            </p:cNvSpPr>
            <p:nvPr/>
          </p:nvSpPr>
          <p:spPr>
            <a:xfrm>
              <a:off x="799109" y="3653907"/>
              <a:ext cx="10800000" cy="1836186"/>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chemeClr val="bg2"/>
                  </a:solidFill>
                  <a:latin typeface="Tahoma" panose="020B0604030504040204" pitchFamily="34" charset="0"/>
                  <a:ea typeface="Tahoma" panose="020B0604030504040204" pitchFamily="34" charset="0"/>
                  <a:cs typeface="Tahoma" panose="020B0604030504040204" pitchFamily="34" charset="0"/>
                </a:rPr>
                <a:t>Balancete Consolidado: </a:t>
              </a:r>
              <a:r>
                <a:rPr lang="pt-BR" sz="2000" dirty="0">
                  <a:solidFill>
                    <a:srgbClr val="7F7870"/>
                  </a:solidFill>
                  <a:latin typeface="Tahoma" panose="020B0604030504040204" pitchFamily="34" charset="0"/>
                  <a:ea typeface="Tahoma" panose="020B0604030504040204" pitchFamily="34" charset="0"/>
                  <a:cs typeface="Tahoma" panose="020B0604030504040204" pitchFamily="34" charset="0"/>
                </a:rPr>
                <a:t>O balancete consolidado reflete a contabilidade de uma empresa ou organização num determinado período e tem como objetivo apresentar os saldos consolidados de uma empresa controladora e suas controladas apresentando também os valores referentes as operações entre esta empresas (eliminações).</a:t>
              </a:r>
            </a:p>
          </p:txBody>
        </p:sp>
        <p:sp>
          <p:nvSpPr>
            <p:cNvPr id="4" name="Seta para a direita 3"/>
            <p:cNvSpPr/>
            <p:nvPr/>
          </p:nvSpPr>
          <p:spPr>
            <a:xfrm>
              <a:off x="12086371" y="4331364"/>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7" name="Retângulo de cantos arredondados 6">
              <a:hlinkClick r:id="rId2"/>
            </p:cNvPr>
            <p:cNvSpPr/>
            <p:nvPr/>
          </p:nvSpPr>
          <p:spPr>
            <a:xfrm>
              <a:off x="13431961" y="4213558"/>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373264403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a:t>TOTVS </a:t>
            </a:r>
            <a:r>
              <a:rPr lang="pt-BR" dirty="0" smtClean="0">
                <a:solidFill>
                  <a:schemeClr val="accent5"/>
                </a:solidFill>
              </a:rPr>
              <a:t>GESTÃO DE ESTOQUE, COMPRAS E FATURAMENTO</a:t>
            </a:r>
            <a:endParaRPr lang="pt-BR" dirty="0">
              <a:solidFill>
                <a:schemeClr val="accent5"/>
              </a:solidFill>
            </a:endParaRPr>
          </a:p>
        </p:txBody>
      </p:sp>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CT-e Modalidade </a:t>
            </a:r>
            <a:r>
              <a:rPr lang="pt-BR" sz="2000" b="1" dirty="0" err="1">
                <a:solidFill>
                  <a:srgbClr val="403B37"/>
                </a:solidFill>
                <a:latin typeface="Tahoma" panose="020B0604030504040204" pitchFamily="34" charset="0"/>
                <a:ea typeface="Tahoma" panose="020B0604030504040204" pitchFamily="34" charset="0"/>
                <a:cs typeface="Tahoma" panose="020B0604030504040204" pitchFamily="34" charset="0"/>
              </a:rPr>
              <a:t>Aquaviário</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 </a:t>
            </a:r>
            <a:r>
              <a:rPr lang="pt-BR" sz="2000" dirty="0">
                <a:latin typeface="Tahoma" panose="020B0604030504040204" pitchFamily="34" charset="0"/>
                <a:ea typeface="Tahoma" panose="020B0604030504040204" pitchFamily="34" charset="0"/>
                <a:cs typeface="Tahoma" panose="020B0604030504040204" pitchFamily="34" charset="0"/>
              </a:rPr>
              <a:t>Possibilidade de incluir um movimento com dados de transporte </a:t>
            </a:r>
            <a:r>
              <a:rPr lang="pt-BR" sz="2000" dirty="0" err="1">
                <a:latin typeface="Tahoma" panose="020B0604030504040204" pitchFamily="34" charset="0"/>
                <a:ea typeface="Tahoma" panose="020B0604030504040204" pitchFamily="34" charset="0"/>
                <a:cs typeface="Tahoma" panose="020B0604030504040204" pitchFamily="34" charset="0"/>
              </a:rPr>
              <a:t>Aquaviário</a:t>
            </a:r>
            <a:r>
              <a:rPr lang="pt-BR" sz="2000" dirty="0">
                <a:latin typeface="Tahoma" panose="020B0604030504040204" pitchFamily="34" charset="0"/>
                <a:ea typeface="Tahoma" panose="020B0604030504040204" pitchFamily="34" charset="0"/>
                <a:cs typeface="Tahoma" panose="020B0604030504040204" pitchFamily="34" charset="0"/>
              </a:rPr>
              <a:t>, envio ao SEFAZ e impressão da DACTE (Documento Auxiliar de Conhecimento de Transporte</a:t>
            </a: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9" name="Retângulo de cantos arredondados 8">
            <a:hlinkClick r:id="rId2"/>
          </p:cNvPr>
          <p:cNvSpPr/>
          <p:nvPr/>
        </p:nvSpPr>
        <p:spPr>
          <a:xfrm>
            <a:off x="13431959" y="190554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1" name="Espaço Reservado para Texto 5"/>
          <p:cNvSpPr txBox="1">
            <a:spLocks/>
          </p:cNvSpPr>
          <p:nvPr/>
        </p:nvSpPr>
        <p:spPr>
          <a:xfrm>
            <a:off x="799110" y="3380013"/>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Vinculo de Remessa para formação de Lote de terceiros: </a:t>
            </a:r>
            <a:r>
              <a:rPr lang="pt-BR" sz="2000" dirty="0">
                <a:latin typeface="Tahoma" panose="020B0604030504040204" pitchFamily="34" charset="0"/>
                <a:ea typeface="Tahoma" panose="020B0604030504040204" pitchFamily="34" charset="0"/>
                <a:cs typeface="Tahoma" panose="020B0604030504040204" pitchFamily="34" charset="0"/>
              </a:rPr>
              <a:t>Possibilidade de registrar na aplicação uma remessa para formação de lote emitida por terceiros</a:t>
            </a:r>
          </a:p>
        </p:txBody>
      </p:sp>
      <p:sp>
        <p:nvSpPr>
          <p:cNvPr id="12" name="Seta para a direita 11"/>
          <p:cNvSpPr/>
          <p:nvPr/>
        </p:nvSpPr>
        <p:spPr>
          <a:xfrm>
            <a:off x="12086372" y="383996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15" name="Retângulo de cantos arredondados 14">
            <a:hlinkClick r:id="rId3"/>
          </p:cNvPr>
          <p:cNvSpPr/>
          <p:nvPr/>
        </p:nvSpPr>
        <p:spPr>
          <a:xfrm>
            <a:off x="13431960" y="3722157"/>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nvGrpSpPr>
          <p:cNvPr id="6" name="Grupo 5"/>
          <p:cNvGrpSpPr/>
          <p:nvPr/>
        </p:nvGrpSpPr>
        <p:grpSpPr>
          <a:xfrm>
            <a:off x="799110" y="5253889"/>
            <a:ext cx="14651429" cy="1401172"/>
            <a:chOff x="799110" y="6527930"/>
            <a:chExt cx="14651429" cy="1401172"/>
          </a:xfrm>
        </p:grpSpPr>
        <p:sp>
          <p:nvSpPr>
            <p:cNvPr id="17" name="Retângulo de cantos arredondados 16">
              <a:hlinkClick r:id="rId4"/>
            </p:cNvPr>
            <p:cNvSpPr/>
            <p:nvPr/>
          </p:nvSpPr>
          <p:spPr>
            <a:xfrm>
              <a:off x="13431958" y="6870074"/>
              <a:ext cx="2018581" cy="716884"/>
            </a:xfrm>
            <a:prstGeom prst="roundRect">
              <a:avLst/>
            </a:prstGeom>
            <a:solidFill>
              <a:schemeClr val="tx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Remessa parcelada na exportação: </a:t>
              </a:r>
              <a:r>
                <a:rPr lang="pt-BR" sz="2000" dirty="0">
                  <a:latin typeface="Tahoma" panose="020B0604030504040204" pitchFamily="34" charset="0"/>
                  <a:ea typeface="Tahoma" panose="020B0604030504040204" pitchFamily="34" charset="0"/>
                  <a:cs typeface="Tahoma" panose="020B0604030504040204" pitchFamily="34" charset="0"/>
                </a:rPr>
                <a:t>Possibilidade de realizar remessas de exportação parcelada e relacionar a Exportação para envio de dados ao SEFAZ</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4651431" cy="1401172"/>
            <a:chOff x="799107" y="7076006"/>
            <a:chExt cx="14651431"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Local de Estoque e Filial na cotação para geração de Ordem de compra: </a:t>
              </a:r>
              <a:r>
                <a:rPr lang="pt-BR" sz="2000" dirty="0">
                  <a:latin typeface="Tahoma" panose="020B0604030504040204" pitchFamily="34" charset="0"/>
                  <a:ea typeface="Tahoma" panose="020B0604030504040204" pitchFamily="34" charset="0"/>
                  <a:cs typeface="Tahoma" panose="020B0604030504040204" pitchFamily="34" charset="0"/>
                </a:rPr>
                <a:t>Implementação da filial e local de estoque no Orçamento/Negociação para calculo do quadro comparativo e geração de Ordem de compra</a:t>
              </a: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26" name="Retângulo de cantos arredondados 25">
              <a:hlinkClick r:id="rId5"/>
            </p:cNvPr>
            <p:cNvSpPr/>
            <p:nvPr/>
          </p:nvSpPr>
          <p:spPr>
            <a:xfrm>
              <a:off x="13431957" y="7418150"/>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266520277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a:t>TOTVS </a:t>
            </a:r>
            <a:r>
              <a:rPr lang="pt-BR" dirty="0" smtClean="0">
                <a:solidFill>
                  <a:schemeClr val="accent5"/>
                </a:solidFill>
              </a:rPr>
              <a:t>GESTÃO DE ESTOQUE, COMPRAS E FATURAMENTO</a:t>
            </a:r>
            <a:endParaRPr lang="pt-BR" dirty="0">
              <a:solidFill>
                <a:schemeClr val="accent5"/>
              </a:solidFill>
            </a:endParaRPr>
          </a:p>
        </p:txBody>
      </p:sp>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Geração de Cotação e Ordem de Compra automáticas integradas ao Paradigma: </a:t>
            </a:r>
            <a:r>
              <a:rPr lang="pt-BR" sz="2000" dirty="0">
                <a:latin typeface="Tahoma" panose="020B0604030504040204" pitchFamily="34" charset="0"/>
                <a:ea typeface="Tahoma" panose="020B0604030504040204" pitchFamily="34" charset="0"/>
                <a:cs typeface="Tahoma" panose="020B0604030504040204" pitchFamily="34" charset="0"/>
              </a:rPr>
              <a:t>Integração BackOffice RM X Paradigma, com geração automática de Solicitação de Compra e Ordem de compras</a:t>
            </a: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3380013"/>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Produção com Estoque de Terceiros – RM </a:t>
              </a:r>
              <a:r>
                <a:rPr lang="pt-BR" sz="2000" b="1" dirty="0" err="1">
                  <a:solidFill>
                    <a:srgbClr val="403B37"/>
                  </a:solidFill>
                  <a:latin typeface="Tahoma" panose="020B0604030504040204" pitchFamily="34" charset="0"/>
                  <a:ea typeface="Tahoma" panose="020B0604030504040204" pitchFamily="34" charset="0"/>
                  <a:cs typeface="Tahoma" panose="020B0604030504040204" pitchFamily="34" charset="0"/>
                </a:rPr>
                <a:t>Factor</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 </a:t>
              </a:r>
              <a:r>
                <a:rPr lang="pt-BR" sz="2000" dirty="0">
                  <a:latin typeface="Tahoma" panose="020B0604030504040204" pitchFamily="34" charset="0"/>
                  <a:ea typeface="Tahoma" panose="020B0604030504040204" pitchFamily="34" charset="0"/>
                  <a:cs typeface="Tahoma" panose="020B0604030504040204" pitchFamily="34" charset="0"/>
                </a:rPr>
                <a:t>Processo produtivo utilizando insumo de terceiros</a:t>
              </a: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253889"/>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Implementação da TAG </a:t>
              </a:r>
              <a:r>
                <a:rPr lang="pt-BR" sz="2000" b="1" dirty="0" err="1">
                  <a:solidFill>
                    <a:srgbClr val="403B37"/>
                  </a:solidFill>
                  <a:latin typeface="Tahoma" panose="020B0604030504040204" pitchFamily="34" charset="0"/>
                  <a:ea typeface="Tahoma" panose="020B0604030504040204" pitchFamily="34" charset="0"/>
                  <a:cs typeface="Tahoma" panose="020B0604030504040204" pitchFamily="34" charset="0"/>
                </a:rPr>
                <a:t>AutXML</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 no envio do MDF-e: </a:t>
              </a:r>
              <a:r>
                <a:rPr lang="pt-BR" sz="2000" dirty="0">
                  <a:latin typeface="Tahoma" panose="020B0604030504040204" pitchFamily="34" charset="0"/>
                  <a:ea typeface="Tahoma" panose="020B0604030504040204" pitchFamily="34" charset="0"/>
                  <a:cs typeface="Tahoma" panose="020B0604030504040204" pitchFamily="34" charset="0"/>
                </a:rPr>
                <a:t>Implementação dos dados de autorização de XML no envio de MDF-e </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2145589" cy="1401172"/>
            <a:chOff x="799107" y="7076006"/>
            <a:chExt cx="12145589"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Relacionar contrato do TOP ao Item de movimento: </a:t>
              </a:r>
              <a:r>
                <a:rPr lang="pt-BR" sz="2000" dirty="0">
                  <a:latin typeface="Tahoma" panose="020B0604030504040204" pitchFamily="34" charset="0"/>
                  <a:ea typeface="Tahoma" panose="020B0604030504040204" pitchFamily="34" charset="0"/>
                  <a:cs typeface="Tahoma" panose="020B0604030504040204" pitchFamily="34" charset="0"/>
                </a:rPr>
                <a:t>Possibilidade de vincular um contrato do TOTVS Obras e Projetos ao item de movimento com a finalidade de buscar o </a:t>
              </a:r>
              <a:r>
                <a:rPr lang="pt-BR" sz="2000" dirty="0" smtClean="0">
                  <a:latin typeface="Tahoma" panose="020B0604030504040204" pitchFamily="34" charset="0"/>
                  <a:ea typeface="Tahoma" panose="020B0604030504040204" pitchFamily="34" charset="0"/>
                  <a:cs typeface="Tahoma" panose="020B0604030504040204" pitchFamily="34" charset="0"/>
                </a:rPr>
                <a:t>Código </a:t>
              </a:r>
              <a:r>
                <a:rPr lang="pt-BR" sz="2000" dirty="0">
                  <a:latin typeface="Tahoma" panose="020B0604030504040204" pitchFamily="34" charset="0"/>
                  <a:ea typeface="Tahoma" panose="020B0604030504040204" pitchFamily="34" charset="0"/>
                  <a:cs typeface="Tahoma" panose="020B0604030504040204" pitchFamily="34" charset="0"/>
                </a:rPr>
                <a:t>ART para a NF-e 4.0.</a:t>
              </a: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0" name="Retângulo de cantos arredondados 19">
            <a:hlinkClick r:id="rId2"/>
          </p:cNvPr>
          <p:cNvSpPr/>
          <p:nvPr/>
        </p:nvSpPr>
        <p:spPr>
          <a:xfrm>
            <a:off x="13431957" y="1644389"/>
            <a:ext cx="2018581" cy="562251"/>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1 -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 name="Retângulo de cantos arredondados 21">
            <a:hlinkClick r:id="rId3"/>
          </p:cNvPr>
          <p:cNvSpPr/>
          <p:nvPr/>
        </p:nvSpPr>
        <p:spPr>
          <a:xfrm>
            <a:off x="13431958" y="2312241"/>
            <a:ext cx="2018581" cy="557796"/>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2 -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3" name="Retângulo de cantos arredondados 22">
            <a:hlinkClick r:id="rId4"/>
          </p:cNvPr>
          <p:cNvSpPr/>
          <p:nvPr/>
        </p:nvSpPr>
        <p:spPr>
          <a:xfrm>
            <a:off x="13431956" y="3722157"/>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8" name="Retângulo de cantos arredondados 27">
            <a:hlinkClick r:id="rId5"/>
          </p:cNvPr>
          <p:cNvSpPr/>
          <p:nvPr/>
        </p:nvSpPr>
        <p:spPr>
          <a:xfrm>
            <a:off x="13431955" y="5596033"/>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9" name="Retângulo de cantos arredondados 28">
            <a:hlinkClick r:id="rId6"/>
          </p:cNvPr>
          <p:cNvSpPr/>
          <p:nvPr/>
        </p:nvSpPr>
        <p:spPr>
          <a:xfrm>
            <a:off x="13431954" y="7469909"/>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5886387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GESTÃO FINANCEIRA</a:t>
            </a:r>
            <a:endParaRPr lang="pt-BR" dirty="0">
              <a:solidFill>
                <a:schemeClr val="accent5"/>
              </a:solidFill>
            </a:endParaRPr>
          </a:p>
        </p:txBody>
      </p:sp>
      <p:sp>
        <p:nvSpPr>
          <p:cNvPr id="3" name="Espaço Reservado para Texto 5"/>
          <p:cNvSpPr txBox="1">
            <a:spLocks/>
          </p:cNvSpPr>
          <p:nvPr/>
        </p:nvSpPr>
        <p:spPr>
          <a:xfrm>
            <a:off x="799108" y="1563403"/>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Campo "Inativo" no cadastro de Tipo de Documento: </a:t>
            </a:r>
            <a:r>
              <a:rPr lang="pt-BR" sz="2000" dirty="0">
                <a:latin typeface="Tahoma" panose="020B0604030504040204" pitchFamily="34" charset="0"/>
                <a:ea typeface="Tahoma" panose="020B0604030504040204" pitchFamily="34" charset="0"/>
                <a:cs typeface="Tahoma" panose="020B0604030504040204" pitchFamily="34" charset="0"/>
              </a:rPr>
              <a:t>Permite o cliente inativar um registro de Tipo de documento e assim o mesmo não mais estará disponível para movimentações financeiras.</a:t>
            </a:r>
          </a:p>
        </p:txBody>
      </p:sp>
      <p:sp>
        <p:nvSpPr>
          <p:cNvPr id="4" name="Seta para a direita 3"/>
          <p:cNvSpPr/>
          <p:nvPr/>
        </p:nvSpPr>
        <p:spPr>
          <a:xfrm>
            <a:off x="12086370" y="2023353"/>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3380013"/>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Permissão por perfil para a opção "Contabilizar posteriormente" na baixa: </a:t>
              </a:r>
              <a:r>
                <a:rPr lang="pt-BR" sz="2000" dirty="0">
                  <a:latin typeface="Tahoma" panose="020B0604030504040204" pitchFamily="34" charset="0"/>
                  <a:ea typeface="Tahoma" panose="020B0604030504040204" pitchFamily="34" charset="0"/>
                  <a:cs typeface="Tahoma" panose="020B0604030504040204" pitchFamily="34" charset="0"/>
                </a:rPr>
                <a:t>Permite definir os perfis de usuário que terão acesso à opção "Contabilizar posteriormente" no processo de baixa, além de um default para o mesmo definido no </a:t>
              </a:r>
              <a:r>
                <a:rPr lang="pt-BR" sz="2000" dirty="0" err="1">
                  <a:latin typeface="Tahoma" panose="020B0604030504040204" pitchFamily="34" charset="0"/>
                  <a:ea typeface="Tahoma" panose="020B0604030504040204" pitchFamily="34" charset="0"/>
                  <a:cs typeface="Tahoma" panose="020B0604030504040204" pitchFamily="34" charset="0"/>
                </a:rPr>
                <a:t>parametrizador</a:t>
              </a:r>
              <a:r>
                <a:rPr lang="pt-BR" sz="2000" dirty="0">
                  <a:latin typeface="Tahoma" panose="020B0604030504040204" pitchFamily="34" charset="0"/>
                  <a:ea typeface="Tahoma" panose="020B0604030504040204" pitchFamily="34" charset="0"/>
                  <a:cs typeface="Tahoma" panose="020B0604030504040204" pitchFamily="34" charset="0"/>
                </a:rPr>
                <a:t>.</a:t>
              </a: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253889"/>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Processo para contabilizar itens de baixa: </a:t>
              </a:r>
              <a:r>
                <a:rPr lang="pt-BR" sz="2000" dirty="0">
                  <a:latin typeface="Tahoma" panose="020B0604030504040204" pitchFamily="34" charset="0"/>
                  <a:ea typeface="Tahoma" panose="020B0604030504040204" pitchFamily="34" charset="0"/>
                  <a:cs typeface="Tahoma" panose="020B0604030504040204" pitchFamily="34" charset="0"/>
                </a:rPr>
                <a:t>Permite contabilizar os itens de baixa de lançamentos baixados, parcialmente baixados ou baixados por acordo que não foram contabilizados no momento da baixa.</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27" name="Grupo 26"/>
          <p:cNvGrpSpPr/>
          <p:nvPr/>
        </p:nvGrpSpPr>
        <p:grpSpPr>
          <a:xfrm>
            <a:off x="799107" y="7127765"/>
            <a:ext cx="12145589" cy="1401172"/>
            <a:chOff x="799107" y="7076006"/>
            <a:chExt cx="12145589" cy="1401172"/>
          </a:xfrm>
        </p:grpSpPr>
        <p:sp>
          <p:nvSpPr>
            <p:cNvPr id="24" name="Espaço Reservado para Texto 5"/>
            <p:cNvSpPr txBox="1">
              <a:spLocks/>
            </p:cNvSpPr>
            <p:nvPr/>
          </p:nvSpPr>
          <p:spPr>
            <a:xfrm>
              <a:off x="799107" y="7076006"/>
              <a:ext cx="10800000" cy="1401172"/>
            </a:xfrm>
            <a:prstGeom prst="roundRect">
              <a:avLst/>
            </a:prstGeom>
            <a:ln>
              <a:solidFill>
                <a:schemeClr val="accent3"/>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Motivo de </a:t>
              </a:r>
              <a:r>
                <a:rPr lang="pt-BR" sz="2000" b="1" dirty="0" smtClean="0">
                  <a:solidFill>
                    <a:srgbClr val="403B37"/>
                  </a:solidFill>
                  <a:latin typeface="Tahoma" panose="020B0604030504040204" pitchFamily="34" charset="0"/>
                  <a:ea typeface="Tahoma" panose="020B0604030504040204" pitchFamily="34" charset="0"/>
                  <a:cs typeface="Tahoma" panose="020B0604030504040204" pitchFamily="34" charset="0"/>
                </a:rPr>
                <a:t>recusa do </a:t>
              </a: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registro online de boletos: </a:t>
              </a:r>
              <a:r>
                <a:rPr lang="pt-BR" sz="2000" dirty="0">
                  <a:latin typeface="Tahoma" panose="020B0604030504040204" pitchFamily="34" charset="0"/>
                  <a:ea typeface="Tahoma" panose="020B0604030504040204" pitchFamily="34" charset="0"/>
                  <a:cs typeface="Tahoma" panose="020B0604030504040204" pitchFamily="34" charset="0"/>
                </a:rPr>
                <a:t>Inclusão de um novo campo no boleto para armazenar o motivo da recusa do banco no registro online.</a:t>
              </a:r>
            </a:p>
          </p:txBody>
        </p:sp>
        <p:sp>
          <p:nvSpPr>
            <p:cNvPr id="25" name="Seta para a direita 24"/>
            <p:cNvSpPr/>
            <p:nvPr/>
          </p:nvSpPr>
          <p:spPr>
            <a:xfrm>
              <a:off x="12086369" y="7535956"/>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6" name="Retângulo de cantos arredondados 25">
            <a:hlinkClick r:id="rId2"/>
          </p:cNvPr>
          <p:cNvSpPr/>
          <p:nvPr/>
        </p:nvSpPr>
        <p:spPr>
          <a:xfrm>
            <a:off x="13431953" y="1905547"/>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0" name="Retângulo de cantos arredondados 29">
            <a:hlinkClick r:id="rId3"/>
          </p:cNvPr>
          <p:cNvSpPr/>
          <p:nvPr/>
        </p:nvSpPr>
        <p:spPr>
          <a:xfrm>
            <a:off x="13431952" y="3722157"/>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1" name="Retângulo de cantos arredondados 30">
            <a:hlinkClick r:id="rId4"/>
          </p:cNvPr>
          <p:cNvSpPr/>
          <p:nvPr/>
        </p:nvSpPr>
        <p:spPr>
          <a:xfrm>
            <a:off x="13431951" y="5596033"/>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32" name="Retângulo de cantos arredondados 31">
            <a:hlinkClick r:id="rId5"/>
          </p:cNvPr>
          <p:cNvSpPr/>
          <p:nvPr/>
        </p:nvSpPr>
        <p:spPr>
          <a:xfrm>
            <a:off x="13431953" y="7469909"/>
            <a:ext cx="2018581" cy="716884"/>
          </a:xfrm>
          <a:prstGeom prst="roundRect">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9124068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2"/>
          </p:nvPr>
        </p:nvSpPr>
        <p:spPr/>
        <p:txBody>
          <a:bodyPr/>
          <a:lstStyle/>
          <a:p>
            <a:r>
              <a:rPr lang="pt-BR" dirty="0" smtClean="0"/>
              <a:t>TOTVS </a:t>
            </a:r>
            <a:r>
              <a:rPr lang="pt-BR" dirty="0" smtClean="0">
                <a:solidFill>
                  <a:schemeClr val="accent5"/>
                </a:solidFill>
              </a:rPr>
              <a:t>GESTÃO FINANCEIRA</a:t>
            </a:r>
            <a:endParaRPr lang="pt-BR" dirty="0">
              <a:solidFill>
                <a:schemeClr val="accent5"/>
              </a:solidFill>
            </a:endParaRPr>
          </a:p>
        </p:txBody>
      </p:sp>
      <p:sp>
        <p:nvSpPr>
          <p:cNvPr id="3" name="Espaço Reservado para Texto 5"/>
          <p:cNvSpPr txBox="1">
            <a:spLocks/>
          </p:cNvSpPr>
          <p:nvPr/>
        </p:nvSpPr>
        <p:spPr>
          <a:xfrm>
            <a:off x="799108" y="2184511"/>
            <a:ext cx="10800000" cy="1401172"/>
          </a:xfrm>
          <a:prstGeom prst="roundRect">
            <a:avLst/>
          </a:prstGeom>
          <a:ln>
            <a:solidFill>
              <a:schemeClr val="bg2"/>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Parametrização de não impressão do comprovante TEF: </a:t>
            </a:r>
            <a:r>
              <a:rPr lang="pt-BR" sz="2000" dirty="0">
                <a:latin typeface="Tahoma" panose="020B0604030504040204" pitchFamily="34" charset="0"/>
                <a:ea typeface="Tahoma" panose="020B0604030504040204" pitchFamily="34" charset="0"/>
                <a:cs typeface="Tahoma" panose="020B0604030504040204" pitchFamily="34" charset="0"/>
              </a:rPr>
              <a:t>Parâmetro para indicar que o comprovante do TEF na Sessão de caixa não será impresso.</a:t>
            </a:r>
          </a:p>
        </p:txBody>
      </p:sp>
      <p:sp>
        <p:nvSpPr>
          <p:cNvPr id="4" name="Seta para a direita 3"/>
          <p:cNvSpPr/>
          <p:nvPr/>
        </p:nvSpPr>
        <p:spPr>
          <a:xfrm>
            <a:off x="12086370" y="2644461"/>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nvGrpSpPr>
          <p:cNvPr id="21" name="Grupo 20"/>
          <p:cNvGrpSpPr/>
          <p:nvPr/>
        </p:nvGrpSpPr>
        <p:grpSpPr>
          <a:xfrm>
            <a:off x="799110" y="4001121"/>
            <a:ext cx="12145589" cy="1401172"/>
            <a:chOff x="799109" y="4028840"/>
            <a:chExt cx="12145589" cy="1401172"/>
          </a:xfrm>
        </p:grpSpPr>
        <p:sp>
          <p:nvSpPr>
            <p:cNvPr id="11" name="Espaço Reservado para Texto 5"/>
            <p:cNvSpPr txBox="1">
              <a:spLocks/>
            </p:cNvSpPr>
            <p:nvPr/>
          </p:nvSpPr>
          <p:spPr>
            <a:xfrm>
              <a:off x="799109" y="4028840"/>
              <a:ext cx="10800000" cy="1401172"/>
            </a:xfrm>
            <a:prstGeom prst="roundRect">
              <a:avLst/>
            </a:prstGeom>
            <a:ln>
              <a:solidFill>
                <a:schemeClr val="accent4"/>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Valor do ISS para e-social: </a:t>
              </a:r>
              <a:r>
                <a:rPr lang="pt-BR" sz="2000" dirty="0">
                  <a:latin typeface="Tahoma" panose="020B0604030504040204" pitchFamily="34" charset="0"/>
                  <a:ea typeface="Tahoma" panose="020B0604030504040204" pitchFamily="34" charset="0"/>
                  <a:cs typeface="Tahoma" panose="020B0604030504040204" pitchFamily="34" charset="0"/>
                </a:rPr>
                <a:t>No </a:t>
              </a:r>
              <a:r>
                <a:rPr lang="pt-BR" sz="2000" dirty="0" err="1">
                  <a:latin typeface="Tahoma" panose="020B0604030504040204" pitchFamily="34" charset="0"/>
                  <a:ea typeface="Tahoma" panose="020B0604030504040204" pitchFamily="34" charset="0"/>
                  <a:cs typeface="Tahoma" panose="020B0604030504040204" pitchFamily="34" charset="0"/>
                </a:rPr>
                <a:t>parametrizador</a:t>
              </a:r>
              <a:r>
                <a:rPr lang="pt-BR" sz="2000" dirty="0">
                  <a:latin typeface="Tahoma" panose="020B0604030504040204" pitchFamily="34" charset="0"/>
                  <a:ea typeface="Tahoma" panose="020B0604030504040204" pitchFamily="34" charset="0"/>
                  <a:cs typeface="Tahoma" panose="020B0604030504040204" pitchFamily="34" charset="0"/>
                </a:rPr>
                <a:t> do Financeiro possível determinar o(s) valor(es) opcional(</a:t>
              </a:r>
              <a:r>
                <a:rPr lang="pt-BR" sz="2000" dirty="0" err="1">
                  <a:latin typeface="Tahoma" panose="020B0604030504040204" pitchFamily="34" charset="0"/>
                  <a:ea typeface="Tahoma" panose="020B0604030504040204" pitchFamily="34" charset="0"/>
                  <a:cs typeface="Tahoma" panose="020B0604030504040204" pitchFamily="34" charset="0"/>
                </a:rPr>
                <a:t>is</a:t>
              </a:r>
              <a:r>
                <a:rPr lang="pt-BR" sz="2000" dirty="0">
                  <a:latin typeface="Tahoma" panose="020B0604030504040204" pitchFamily="34" charset="0"/>
                  <a:ea typeface="Tahoma" panose="020B0604030504040204" pitchFamily="34" charset="0"/>
                  <a:cs typeface="Tahoma" panose="020B0604030504040204" pitchFamily="34" charset="0"/>
                </a:rPr>
                <a:t>) do Financeiro que correspondem ao Valor do ISS para o pagamento a Autônomo.</a:t>
              </a:r>
            </a:p>
          </p:txBody>
        </p:sp>
        <p:sp>
          <p:nvSpPr>
            <p:cNvPr id="12" name="Seta para a direita 11"/>
            <p:cNvSpPr/>
            <p:nvPr/>
          </p:nvSpPr>
          <p:spPr>
            <a:xfrm>
              <a:off x="12086371" y="448879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grpSp>
        <p:nvGrpSpPr>
          <p:cNvPr id="6" name="Grupo 5"/>
          <p:cNvGrpSpPr/>
          <p:nvPr/>
        </p:nvGrpSpPr>
        <p:grpSpPr>
          <a:xfrm>
            <a:off x="799110" y="5874997"/>
            <a:ext cx="12145589" cy="1401172"/>
            <a:chOff x="799110" y="6527930"/>
            <a:chExt cx="12145589" cy="1401172"/>
          </a:xfrm>
        </p:grpSpPr>
        <p:sp>
          <p:nvSpPr>
            <p:cNvPr id="18" name="Espaço Reservado para Texto 5"/>
            <p:cNvSpPr txBox="1">
              <a:spLocks/>
            </p:cNvSpPr>
            <p:nvPr/>
          </p:nvSpPr>
          <p:spPr>
            <a:xfrm>
              <a:off x="799110" y="6527930"/>
              <a:ext cx="10800000" cy="1401172"/>
            </a:xfrm>
            <a:prstGeom prst="roundRect">
              <a:avLst/>
            </a:prstGeom>
            <a:ln>
              <a:solidFill>
                <a:schemeClr val="tx1"/>
              </a:solidFill>
            </a:ln>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Clr>
                  <a:srgbClr val="ED9C2E"/>
                </a:buClr>
                <a:buNone/>
              </a:pPr>
              <a:r>
                <a:rPr lang="pt-BR" sz="2000" b="1" dirty="0">
                  <a:solidFill>
                    <a:srgbClr val="403B37"/>
                  </a:solidFill>
                  <a:latin typeface="Tahoma" panose="020B0604030504040204" pitchFamily="34" charset="0"/>
                  <a:ea typeface="Tahoma" panose="020B0604030504040204" pitchFamily="34" charset="0"/>
                  <a:cs typeface="Tahoma" panose="020B0604030504040204" pitchFamily="34" charset="0"/>
                </a:rPr>
                <a:t>Relatório de boleto default no cadastro de banco: </a:t>
              </a:r>
              <a:r>
                <a:rPr lang="pt-BR" sz="2000" dirty="0">
                  <a:latin typeface="Tahoma" panose="020B0604030504040204" pitchFamily="34" charset="0"/>
                  <a:ea typeface="Tahoma" panose="020B0604030504040204" pitchFamily="34" charset="0"/>
                  <a:cs typeface="Tahoma" panose="020B0604030504040204" pitchFamily="34" charset="0"/>
                </a:rPr>
                <a:t>Relatório default para impressão de boleto definido no cadastro de banco, visível somente se a integração TOTVS  Incorporação x </a:t>
              </a:r>
              <a:r>
                <a:rPr lang="pt-BR" sz="2000" dirty="0" err="1">
                  <a:latin typeface="Tahoma" panose="020B0604030504040204" pitchFamily="34" charset="0"/>
                  <a:ea typeface="Tahoma" panose="020B0604030504040204" pitchFamily="34" charset="0"/>
                  <a:cs typeface="Tahoma" panose="020B0604030504040204" pitchFamily="34" charset="0"/>
                </a:rPr>
                <a:t>Backoffice</a:t>
              </a:r>
              <a:r>
                <a:rPr lang="pt-BR" sz="2000" dirty="0">
                  <a:latin typeface="Tahoma" panose="020B0604030504040204" pitchFamily="34" charset="0"/>
                  <a:ea typeface="Tahoma" panose="020B0604030504040204" pitchFamily="34" charset="0"/>
                  <a:cs typeface="Tahoma" panose="020B0604030504040204" pitchFamily="34" charset="0"/>
                </a:rPr>
                <a:t> Protheus ativa.</a:t>
              </a:r>
            </a:p>
          </p:txBody>
        </p:sp>
        <p:sp>
          <p:nvSpPr>
            <p:cNvPr id="19" name="Seta para a direita 18"/>
            <p:cNvSpPr/>
            <p:nvPr/>
          </p:nvSpPr>
          <p:spPr>
            <a:xfrm>
              <a:off x="12086372" y="6987880"/>
              <a:ext cx="858327" cy="483080"/>
            </a:xfrm>
            <a:prstGeom prst="rightArrow">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grpSp>
      <p:sp>
        <p:nvSpPr>
          <p:cNvPr id="20" name="Retângulo de cantos arredondados 19">
            <a:hlinkClick r:id="rId2"/>
          </p:cNvPr>
          <p:cNvSpPr/>
          <p:nvPr/>
        </p:nvSpPr>
        <p:spPr>
          <a:xfrm>
            <a:off x="13431950" y="2528081"/>
            <a:ext cx="2018581" cy="716884"/>
          </a:xfrm>
          <a:prstGeom prst="roundRect">
            <a:avLst/>
          </a:prstGeom>
          <a:solidFill>
            <a:schemeClr val="bg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 name="Retângulo de cantos arredondados 21">
            <a:hlinkClick r:id="rId3"/>
          </p:cNvPr>
          <p:cNvSpPr/>
          <p:nvPr/>
        </p:nvSpPr>
        <p:spPr>
          <a:xfrm>
            <a:off x="13431949" y="4343265"/>
            <a:ext cx="2018581" cy="716884"/>
          </a:xfrm>
          <a:prstGeom prst="roundRect">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3" name="Retângulo de cantos arredondados 22">
            <a:hlinkClick r:id="rId4"/>
          </p:cNvPr>
          <p:cNvSpPr/>
          <p:nvPr/>
        </p:nvSpPr>
        <p:spPr>
          <a:xfrm>
            <a:off x="13431948" y="6217141"/>
            <a:ext cx="2018581" cy="716884"/>
          </a:xfrm>
          <a:prstGeom prst="roundRect">
            <a:avLst/>
          </a:prstGeom>
          <a:solidFill>
            <a:schemeClr val="bg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LINK TDN</a:t>
            </a:r>
            <a:endParaRPr lang="pt-BR" sz="2000" b="1"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979835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p:cNvSpPr>
            <a:spLocks noGrp="1"/>
          </p:cNvSpPr>
          <p:nvPr>
            <p:ph type="body" sz="quarter" idx="10"/>
          </p:nvPr>
        </p:nvSpPr>
        <p:spPr/>
        <p:txBody>
          <a:bodyPr/>
          <a:lstStyle/>
          <a:p>
            <a:r>
              <a:rPr lang="pt-BR" sz="6600" dirty="0" smtClean="0"/>
              <a:t>CONSTRUÇÃO E PROJETOS</a:t>
            </a:r>
            <a:endParaRPr lang="pt-BR" sz="6600" dirty="0"/>
          </a:p>
        </p:txBody>
      </p:sp>
      <p:sp>
        <p:nvSpPr>
          <p:cNvPr id="3" name="Espaço Reservado para Texto 2"/>
          <p:cNvSpPr>
            <a:spLocks noGrp="1"/>
          </p:cNvSpPr>
          <p:nvPr>
            <p:ph type="body" sz="quarter" idx="13"/>
          </p:nvPr>
        </p:nvSpPr>
        <p:spPr/>
        <p:txBody>
          <a:bodyPr/>
          <a:lstStyle/>
          <a:p>
            <a:r>
              <a:rPr lang="pt-BR" dirty="0" smtClean="0"/>
              <a:t>02</a:t>
            </a:r>
            <a:endParaRPr lang="pt-BR" dirty="0"/>
          </a:p>
        </p:txBody>
      </p:sp>
    </p:spTree>
    <p:extLst>
      <p:ext uri="{BB962C8B-B14F-4D97-AF65-F5344CB8AC3E}">
        <p14:creationId xmlns:p14="http://schemas.microsoft.com/office/powerpoint/2010/main" val="284829459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Separata_Marrom_2">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Separata_Azul_2">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none" rtlCol="0">
        <a:normAutofit/>
      </a:bodyPr>
      <a:lstStyle>
        <a:defPPr algn="l">
          <a:lnSpc>
            <a:spcPct val="100000"/>
          </a:lnSpc>
          <a:defRPr sz="1800" b="0" i="0" dirty="0" err="1" smtClean="0">
            <a:solidFill>
              <a:schemeClr val="tx1"/>
            </a:solidFill>
            <a:latin typeface="Tahoma" panose="020B0604030504040204" pitchFamily="34" charset="0"/>
            <a:ea typeface="Tahoma" panose="020B0604030504040204" pitchFamily="34" charset="0"/>
            <a:cs typeface="Tahoma" panose="020B060403050404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6773</TotalTime>
  <Words>2036</Words>
  <Application>Microsoft Office PowerPoint</Application>
  <PresentationFormat>Personalizar</PresentationFormat>
  <Paragraphs>148</Paragraphs>
  <Slides>26</Slides>
  <Notes>0</Notes>
  <HiddenSlides>0</HiddenSlides>
  <MMClips>0</MMClips>
  <ScaleCrop>false</ScaleCrop>
  <HeadingPairs>
    <vt:vector size="6" baseType="variant">
      <vt:variant>
        <vt:lpstr>Fontes usadas</vt:lpstr>
      </vt:variant>
      <vt:variant>
        <vt:i4>4</vt:i4>
      </vt:variant>
      <vt:variant>
        <vt:lpstr>Tema</vt:lpstr>
      </vt:variant>
      <vt:variant>
        <vt:i4>13</vt:i4>
      </vt:variant>
      <vt:variant>
        <vt:lpstr>Títulos de slides</vt:lpstr>
      </vt:variant>
      <vt:variant>
        <vt:i4>26</vt:i4>
      </vt:variant>
    </vt:vector>
  </HeadingPairs>
  <TitlesOfParts>
    <vt:vector size="43" baseType="lpstr">
      <vt:lpstr>Arial</vt:lpstr>
      <vt:lpstr>Calibri</vt:lpstr>
      <vt:lpstr>Lato</vt:lpstr>
      <vt:lpstr>Tahoma</vt:lpstr>
      <vt:lpstr>Blank Slide</vt:lpstr>
      <vt:lpstr>Capa</vt:lpstr>
      <vt:lpstr>Intro</vt:lpstr>
      <vt:lpstr>Agenda</vt:lpstr>
      <vt:lpstr>Separata_Marrom</vt:lpstr>
      <vt:lpstr>Separata_Azul</vt:lpstr>
      <vt:lpstr>Separata_Marrom_2</vt:lpstr>
      <vt:lpstr>Separata_Azul_2</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Thais Machado Silveira</cp:lastModifiedBy>
  <cp:revision>454</cp:revision>
  <cp:lastPrinted>2017-01-30T19:00:37Z</cp:lastPrinted>
  <dcterms:created xsi:type="dcterms:W3CDTF">2017-01-30T18:54:37Z</dcterms:created>
  <dcterms:modified xsi:type="dcterms:W3CDTF">2019-02-01T14:06:35Z</dcterms:modified>
</cp:coreProperties>
</file>