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501" r:id="rId2"/>
    <p:sldId id="502" r:id="rId3"/>
    <p:sldId id="503" r:id="rId4"/>
    <p:sldId id="504" r:id="rId5"/>
    <p:sldId id="505" r:id="rId6"/>
    <p:sldId id="506" r:id="rId7"/>
    <p:sldId id="507" r:id="rId8"/>
    <p:sldId id="539" r:id="rId9"/>
    <p:sldId id="540" r:id="rId10"/>
    <p:sldId id="538" r:id="rId11"/>
    <p:sldId id="513" r:id="rId12"/>
    <p:sldId id="517" r:id="rId13"/>
    <p:sldId id="518" r:id="rId14"/>
    <p:sldId id="519" r:id="rId15"/>
    <p:sldId id="523" r:id="rId16"/>
    <p:sldId id="526" r:id="rId17"/>
    <p:sldId id="532" r:id="rId18"/>
    <p:sldId id="533" r:id="rId19"/>
    <p:sldId id="534" r:id="rId20"/>
    <p:sldId id="535" r:id="rId21"/>
    <p:sldId id="536" r:id="rId22"/>
    <p:sldId id="537" r:id="rId23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8" y="45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217738-0B89-4BE1-86CF-B5BCFD05234B}" type="doc">
      <dgm:prSet loTypeId="urn:microsoft.com/office/officeart/2005/8/layout/radial1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F53257B-8480-4C76-8F4B-86D27AB939DF}">
      <dgm:prSet phldrT="[Texto]"/>
      <dgm:spPr>
        <a:solidFill>
          <a:srgbClr val="002060"/>
        </a:solidFill>
      </dgm:spPr>
      <dgm:t>
        <a:bodyPr/>
        <a:lstStyle/>
        <a:p>
          <a:r>
            <a:rPr lang="pt-BR" dirty="0" smtClean="0"/>
            <a:t>TAF</a:t>
          </a:r>
          <a:endParaRPr lang="pt-BR" dirty="0"/>
        </a:p>
      </dgm:t>
    </dgm:pt>
    <dgm:pt modelId="{EF0CF82B-E3C2-43FD-B1C2-19C91DCD3C96}" type="parTrans" cxnId="{2F2F3256-A3E4-4333-A104-6E8C6DA2AC7E}">
      <dgm:prSet/>
      <dgm:spPr/>
      <dgm:t>
        <a:bodyPr/>
        <a:lstStyle/>
        <a:p>
          <a:endParaRPr lang="pt-BR"/>
        </a:p>
      </dgm:t>
    </dgm:pt>
    <dgm:pt modelId="{749829C5-4A9E-4656-9E36-F123DC21F7AE}" type="sibTrans" cxnId="{2F2F3256-A3E4-4333-A104-6E8C6DA2AC7E}">
      <dgm:prSet/>
      <dgm:spPr/>
      <dgm:t>
        <a:bodyPr/>
        <a:lstStyle/>
        <a:p>
          <a:endParaRPr lang="pt-BR"/>
        </a:p>
      </dgm:t>
    </dgm:pt>
    <dgm:pt modelId="{433E1744-EBB8-4B1C-AA4A-1812E20494F0}">
      <dgm:prSet phldrT="[Texto]"/>
      <dgm:spPr/>
      <dgm:t>
        <a:bodyPr/>
        <a:lstStyle/>
        <a:p>
          <a:r>
            <a:rPr lang="pt-BR" dirty="0" err="1" smtClean="0"/>
            <a:t>Protheus</a:t>
          </a:r>
          <a:endParaRPr lang="pt-BR" dirty="0"/>
        </a:p>
      </dgm:t>
    </dgm:pt>
    <dgm:pt modelId="{6FC4833E-C5C4-441B-AA31-33E1AFA7AE58}" type="parTrans" cxnId="{819030D7-1831-42EF-BBB8-A256F4621B5C}">
      <dgm:prSet/>
      <dgm:spPr/>
      <dgm:t>
        <a:bodyPr/>
        <a:lstStyle/>
        <a:p>
          <a:endParaRPr lang="pt-BR"/>
        </a:p>
      </dgm:t>
    </dgm:pt>
    <dgm:pt modelId="{0D37C5EB-E026-4E0F-8924-580B4F90C333}" type="sibTrans" cxnId="{819030D7-1831-42EF-BBB8-A256F4621B5C}">
      <dgm:prSet/>
      <dgm:spPr/>
      <dgm:t>
        <a:bodyPr/>
        <a:lstStyle/>
        <a:p>
          <a:endParaRPr lang="pt-BR"/>
        </a:p>
      </dgm:t>
    </dgm:pt>
    <dgm:pt modelId="{BB86806F-A223-461B-8FD6-169D8174E0E4}">
      <dgm:prSet phldrT="[Texto]"/>
      <dgm:spPr/>
      <dgm:t>
        <a:bodyPr/>
        <a:lstStyle/>
        <a:p>
          <a:r>
            <a:rPr lang="pt-BR" dirty="0" smtClean="0"/>
            <a:t>RM</a:t>
          </a:r>
          <a:endParaRPr lang="pt-BR" dirty="0"/>
        </a:p>
      </dgm:t>
    </dgm:pt>
    <dgm:pt modelId="{B4920D5A-FFC9-43B3-8604-85FAFF255EE1}" type="parTrans" cxnId="{2C593FCF-EABF-42ED-87D4-4670D9B9D1D4}">
      <dgm:prSet/>
      <dgm:spPr/>
      <dgm:t>
        <a:bodyPr/>
        <a:lstStyle/>
        <a:p>
          <a:endParaRPr lang="pt-BR"/>
        </a:p>
      </dgm:t>
    </dgm:pt>
    <dgm:pt modelId="{444BDE02-B70A-42A4-AD9E-BD91A2CB1043}" type="sibTrans" cxnId="{2C593FCF-EABF-42ED-87D4-4670D9B9D1D4}">
      <dgm:prSet/>
      <dgm:spPr/>
      <dgm:t>
        <a:bodyPr/>
        <a:lstStyle/>
        <a:p>
          <a:endParaRPr lang="pt-BR"/>
        </a:p>
      </dgm:t>
    </dgm:pt>
    <dgm:pt modelId="{BACC5427-7D2A-4772-8378-0889F1D5C344}">
      <dgm:prSet phldrT="[Texto]"/>
      <dgm:spPr/>
      <dgm:t>
        <a:bodyPr/>
        <a:lstStyle/>
        <a:p>
          <a:r>
            <a:rPr lang="pt-BR" dirty="0" smtClean="0"/>
            <a:t>Datasul</a:t>
          </a:r>
          <a:endParaRPr lang="pt-BR" dirty="0"/>
        </a:p>
      </dgm:t>
    </dgm:pt>
    <dgm:pt modelId="{C7A56EA8-AD1B-4F91-8267-701C31F34DFE}" type="parTrans" cxnId="{06E41C80-F77B-45D9-B5CE-AAFA6014A095}">
      <dgm:prSet/>
      <dgm:spPr/>
      <dgm:t>
        <a:bodyPr/>
        <a:lstStyle/>
        <a:p>
          <a:endParaRPr lang="pt-BR"/>
        </a:p>
      </dgm:t>
    </dgm:pt>
    <dgm:pt modelId="{2693A27D-D8D7-48CD-A764-8A8FCB87E08B}" type="sibTrans" cxnId="{06E41C80-F77B-45D9-B5CE-AAFA6014A095}">
      <dgm:prSet/>
      <dgm:spPr/>
      <dgm:t>
        <a:bodyPr/>
        <a:lstStyle/>
        <a:p>
          <a:endParaRPr lang="pt-BR"/>
        </a:p>
      </dgm:t>
    </dgm:pt>
    <dgm:pt modelId="{BD65CA5E-C26B-42C0-A681-1BEC8646BD12}">
      <dgm:prSet phldrT="[Texto]"/>
      <dgm:spPr/>
      <dgm:t>
        <a:bodyPr/>
        <a:lstStyle/>
        <a:p>
          <a:r>
            <a:rPr lang="pt-BR" dirty="0" err="1" smtClean="0"/>
            <a:t>Logix</a:t>
          </a:r>
          <a:endParaRPr lang="pt-BR" dirty="0"/>
        </a:p>
      </dgm:t>
    </dgm:pt>
    <dgm:pt modelId="{36B0BCEC-AFAB-49FF-90B6-D9D90761B898}" type="parTrans" cxnId="{8AADCBA1-AE54-4D8E-95AE-0FEEAD80CBD1}">
      <dgm:prSet/>
      <dgm:spPr/>
      <dgm:t>
        <a:bodyPr/>
        <a:lstStyle/>
        <a:p>
          <a:endParaRPr lang="pt-BR"/>
        </a:p>
      </dgm:t>
    </dgm:pt>
    <dgm:pt modelId="{08096272-D4F4-4038-BEC4-1B981DE5C809}" type="sibTrans" cxnId="{8AADCBA1-AE54-4D8E-95AE-0FEEAD80CBD1}">
      <dgm:prSet/>
      <dgm:spPr/>
      <dgm:t>
        <a:bodyPr/>
        <a:lstStyle/>
        <a:p>
          <a:endParaRPr lang="pt-BR"/>
        </a:p>
      </dgm:t>
    </dgm:pt>
    <dgm:pt modelId="{3D0EC197-060C-4C3C-9B22-D74223A422FD}">
      <dgm:prSet/>
      <dgm:spPr/>
      <dgm:t>
        <a:bodyPr/>
        <a:lstStyle/>
        <a:p>
          <a:r>
            <a:rPr lang="pt-BR" dirty="0" smtClean="0"/>
            <a:t>Outros </a:t>
          </a:r>
        </a:p>
        <a:p>
          <a:r>
            <a:rPr lang="pt-BR" dirty="0" smtClean="0"/>
            <a:t>Mercado</a:t>
          </a:r>
          <a:endParaRPr lang="pt-BR" dirty="0"/>
        </a:p>
      </dgm:t>
    </dgm:pt>
    <dgm:pt modelId="{FBE33C38-7EFF-4913-AF00-016B1384335C}" type="parTrans" cxnId="{8DF23361-4FAA-4EEC-A392-981B444E639C}">
      <dgm:prSet/>
      <dgm:spPr/>
      <dgm:t>
        <a:bodyPr/>
        <a:lstStyle/>
        <a:p>
          <a:endParaRPr lang="pt-BR"/>
        </a:p>
      </dgm:t>
    </dgm:pt>
    <dgm:pt modelId="{ED47D243-7F90-4D4F-8B3B-D3BAF5E14EC4}" type="sibTrans" cxnId="{8DF23361-4FAA-4EEC-A392-981B444E639C}">
      <dgm:prSet/>
      <dgm:spPr/>
      <dgm:t>
        <a:bodyPr/>
        <a:lstStyle/>
        <a:p>
          <a:endParaRPr lang="pt-BR"/>
        </a:p>
      </dgm:t>
    </dgm:pt>
    <dgm:pt modelId="{8D4E4AB4-4EB9-4979-90B8-7C79259C937E}" type="pres">
      <dgm:prSet presAssocID="{15217738-0B89-4BE1-86CF-B5BCFD0523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6B2A186-0D4C-475F-B8D9-A9FA4E268E0A}" type="pres">
      <dgm:prSet presAssocID="{3F53257B-8480-4C76-8F4B-86D27AB939DF}" presName="centerShape" presStyleLbl="node0" presStyleIdx="0" presStyleCnt="1"/>
      <dgm:spPr/>
      <dgm:t>
        <a:bodyPr/>
        <a:lstStyle/>
        <a:p>
          <a:endParaRPr lang="pt-BR"/>
        </a:p>
      </dgm:t>
    </dgm:pt>
    <dgm:pt modelId="{1E672881-7D43-4FE2-94B7-486E08D65003}" type="pres">
      <dgm:prSet presAssocID="{6FC4833E-C5C4-441B-AA31-33E1AFA7AE58}" presName="Name9" presStyleLbl="parChTrans1D2" presStyleIdx="0" presStyleCnt="5"/>
      <dgm:spPr/>
      <dgm:t>
        <a:bodyPr/>
        <a:lstStyle/>
        <a:p>
          <a:endParaRPr lang="pt-BR"/>
        </a:p>
      </dgm:t>
    </dgm:pt>
    <dgm:pt modelId="{53DF6A88-6F00-484E-80D9-347F51082435}" type="pres">
      <dgm:prSet presAssocID="{6FC4833E-C5C4-441B-AA31-33E1AFA7AE58}" presName="connTx" presStyleLbl="parChTrans1D2" presStyleIdx="0" presStyleCnt="5"/>
      <dgm:spPr/>
      <dgm:t>
        <a:bodyPr/>
        <a:lstStyle/>
        <a:p>
          <a:endParaRPr lang="pt-BR"/>
        </a:p>
      </dgm:t>
    </dgm:pt>
    <dgm:pt modelId="{E91963FF-5369-4C6D-BF1C-33B4D0A552EC}" type="pres">
      <dgm:prSet presAssocID="{433E1744-EBB8-4B1C-AA4A-1812E20494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9F661E-FA9F-4A98-8532-BFDADB780012}" type="pres">
      <dgm:prSet presAssocID="{B4920D5A-FFC9-43B3-8604-85FAFF255EE1}" presName="Name9" presStyleLbl="parChTrans1D2" presStyleIdx="1" presStyleCnt="5"/>
      <dgm:spPr/>
      <dgm:t>
        <a:bodyPr/>
        <a:lstStyle/>
        <a:p>
          <a:endParaRPr lang="pt-BR"/>
        </a:p>
      </dgm:t>
    </dgm:pt>
    <dgm:pt modelId="{441D2F53-DC78-4F7D-A236-460CDB715D15}" type="pres">
      <dgm:prSet presAssocID="{B4920D5A-FFC9-43B3-8604-85FAFF255EE1}" presName="connTx" presStyleLbl="parChTrans1D2" presStyleIdx="1" presStyleCnt="5"/>
      <dgm:spPr/>
      <dgm:t>
        <a:bodyPr/>
        <a:lstStyle/>
        <a:p>
          <a:endParaRPr lang="pt-BR"/>
        </a:p>
      </dgm:t>
    </dgm:pt>
    <dgm:pt modelId="{8AB3C4D9-2D05-4A09-9669-D9A8495F208F}" type="pres">
      <dgm:prSet presAssocID="{BB86806F-A223-461B-8FD6-169D8174E0E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76293D-4C71-4EB6-A0F5-2D0C1D2867DD}" type="pres">
      <dgm:prSet presAssocID="{C7A56EA8-AD1B-4F91-8267-701C31F34DFE}" presName="Name9" presStyleLbl="parChTrans1D2" presStyleIdx="2" presStyleCnt="5"/>
      <dgm:spPr/>
      <dgm:t>
        <a:bodyPr/>
        <a:lstStyle/>
        <a:p>
          <a:endParaRPr lang="pt-BR"/>
        </a:p>
      </dgm:t>
    </dgm:pt>
    <dgm:pt modelId="{567C8D16-26A5-4E10-98D4-13FB1B11B0E1}" type="pres">
      <dgm:prSet presAssocID="{C7A56EA8-AD1B-4F91-8267-701C31F34DFE}" presName="connTx" presStyleLbl="parChTrans1D2" presStyleIdx="2" presStyleCnt="5"/>
      <dgm:spPr/>
      <dgm:t>
        <a:bodyPr/>
        <a:lstStyle/>
        <a:p>
          <a:endParaRPr lang="pt-BR"/>
        </a:p>
      </dgm:t>
    </dgm:pt>
    <dgm:pt modelId="{E52A36D3-46F4-418F-948A-58D46291CB8C}" type="pres">
      <dgm:prSet presAssocID="{BACC5427-7D2A-4772-8378-0889F1D5C34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EEA378D-784E-418E-B5AF-15A040F0C200}" type="pres">
      <dgm:prSet presAssocID="{36B0BCEC-AFAB-49FF-90B6-D9D90761B898}" presName="Name9" presStyleLbl="parChTrans1D2" presStyleIdx="3" presStyleCnt="5"/>
      <dgm:spPr/>
      <dgm:t>
        <a:bodyPr/>
        <a:lstStyle/>
        <a:p>
          <a:endParaRPr lang="pt-BR"/>
        </a:p>
      </dgm:t>
    </dgm:pt>
    <dgm:pt modelId="{7B7E877C-1A01-496C-B1ED-0B72FEF3D638}" type="pres">
      <dgm:prSet presAssocID="{36B0BCEC-AFAB-49FF-90B6-D9D90761B898}" presName="connTx" presStyleLbl="parChTrans1D2" presStyleIdx="3" presStyleCnt="5"/>
      <dgm:spPr/>
      <dgm:t>
        <a:bodyPr/>
        <a:lstStyle/>
        <a:p>
          <a:endParaRPr lang="pt-BR"/>
        </a:p>
      </dgm:t>
    </dgm:pt>
    <dgm:pt modelId="{FA597391-3819-48AD-B56F-3883DFB042A8}" type="pres">
      <dgm:prSet presAssocID="{BD65CA5E-C26B-42C0-A681-1BEC8646BD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4D4C488-52A6-4C87-B41E-119935AA544D}" type="pres">
      <dgm:prSet presAssocID="{FBE33C38-7EFF-4913-AF00-016B1384335C}" presName="Name9" presStyleLbl="parChTrans1D2" presStyleIdx="4" presStyleCnt="5"/>
      <dgm:spPr/>
      <dgm:t>
        <a:bodyPr/>
        <a:lstStyle/>
        <a:p>
          <a:endParaRPr lang="pt-BR"/>
        </a:p>
      </dgm:t>
    </dgm:pt>
    <dgm:pt modelId="{A8C5840F-C24D-4AF0-B8B9-BAB6D786BF0E}" type="pres">
      <dgm:prSet presAssocID="{FBE33C38-7EFF-4913-AF00-016B1384335C}" presName="connTx" presStyleLbl="parChTrans1D2" presStyleIdx="4" presStyleCnt="5"/>
      <dgm:spPr/>
      <dgm:t>
        <a:bodyPr/>
        <a:lstStyle/>
        <a:p>
          <a:endParaRPr lang="pt-BR"/>
        </a:p>
      </dgm:t>
    </dgm:pt>
    <dgm:pt modelId="{9E396F90-22AD-40A5-932F-BCB41B0F9BDA}" type="pres">
      <dgm:prSet presAssocID="{3D0EC197-060C-4C3C-9B22-D74223A422F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8BB7FF9-07A6-41B8-9DDE-BFFBA8A90502}" type="presOf" srcId="{3F53257B-8480-4C76-8F4B-86D27AB939DF}" destId="{A6B2A186-0D4C-475F-B8D9-A9FA4E268E0A}" srcOrd="0" destOrd="0" presId="urn:microsoft.com/office/officeart/2005/8/layout/radial1"/>
    <dgm:cxn modelId="{9978D030-9372-47A6-85C3-6C59DCD0BE8E}" type="presOf" srcId="{B4920D5A-FFC9-43B3-8604-85FAFF255EE1}" destId="{AC9F661E-FA9F-4A98-8532-BFDADB780012}" srcOrd="0" destOrd="0" presId="urn:microsoft.com/office/officeart/2005/8/layout/radial1"/>
    <dgm:cxn modelId="{819030D7-1831-42EF-BBB8-A256F4621B5C}" srcId="{3F53257B-8480-4C76-8F4B-86D27AB939DF}" destId="{433E1744-EBB8-4B1C-AA4A-1812E20494F0}" srcOrd="0" destOrd="0" parTransId="{6FC4833E-C5C4-441B-AA31-33E1AFA7AE58}" sibTransId="{0D37C5EB-E026-4E0F-8924-580B4F90C333}"/>
    <dgm:cxn modelId="{8DF23361-4FAA-4EEC-A392-981B444E639C}" srcId="{3F53257B-8480-4C76-8F4B-86D27AB939DF}" destId="{3D0EC197-060C-4C3C-9B22-D74223A422FD}" srcOrd="4" destOrd="0" parTransId="{FBE33C38-7EFF-4913-AF00-016B1384335C}" sibTransId="{ED47D243-7F90-4D4F-8B3B-D3BAF5E14EC4}"/>
    <dgm:cxn modelId="{2F2F3256-A3E4-4333-A104-6E8C6DA2AC7E}" srcId="{15217738-0B89-4BE1-86CF-B5BCFD05234B}" destId="{3F53257B-8480-4C76-8F4B-86D27AB939DF}" srcOrd="0" destOrd="0" parTransId="{EF0CF82B-E3C2-43FD-B1C2-19C91DCD3C96}" sibTransId="{749829C5-4A9E-4656-9E36-F123DC21F7AE}"/>
    <dgm:cxn modelId="{92915557-F1F1-4FEB-B460-D8A370704B97}" type="presOf" srcId="{BACC5427-7D2A-4772-8378-0889F1D5C344}" destId="{E52A36D3-46F4-418F-948A-58D46291CB8C}" srcOrd="0" destOrd="0" presId="urn:microsoft.com/office/officeart/2005/8/layout/radial1"/>
    <dgm:cxn modelId="{486A02AE-0AF8-4663-B591-1DA72BA8B065}" type="presOf" srcId="{36B0BCEC-AFAB-49FF-90B6-D9D90761B898}" destId="{7B7E877C-1A01-496C-B1ED-0B72FEF3D638}" srcOrd="1" destOrd="0" presId="urn:microsoft.com/office/officeart/2005/8/layout/radial1"/>
    <dgm:cxn modelId="{DDDF03D8-D9A5-4724-AEB7-3E9BA2F26092}" type="presOf" srcId="{BD65CA5E-C26B-42C0-A681-1BEC8646BD12}" destId="{FA597391-3819-48AD-B56F-3883DFB042A8}" srcOrd="0" destOrd="0" presId="urn:microsoft.com/office/officeart/2005/8/layout/radial1"/>
    <dgm:cxn modelId="{AAA609DD-F3C7-4D31-B242-04771BADCCC0}" type="presOf" srcId="{36B0BCEC-AFAB-49FF-90B6-D9D90761B898}" destId="{4EEA378D-784E-418E-B5AF-15A040F0C200}" srcOrd="0" destOrd="0" presId="urn:microsoft.com/office/officeart/2005/8/layout/radial1"/>
    <dgm:cxn modelId="{DEC80AF8-4376-4EB7-99DA-F0DA8A68585B}" type="presOf" srcId="{6FC4833E-C5C4-441B-AA31-33E1AFA7AE58}" destId="{53DF6A88-6F00-484E-80D9-347F51082435}" srcOrd="1" destOrd="0" presId="urn:microsoft.com/office/officeart/2005/8/layout/radial1"/>
    <dgm:cxn modelId="{E2F98B82-2B74-446D-B000-20D96E63BC48}" type="presOf" srcId="{6FC4833E-C5C4-441B-AA31-33E1AFA7AE58}" destId="{1E672881-7D43-4FE2-94B7-486E08D65003}" srcOrd="0" destOrd="0" presId="urn:microsoft.com/office/officeart/2005/8/layout/radial1"/>
    <dgm:cxn modelId="{216C68F2-B844-4DDB-B872-3CDB3232B135}" type="presOf" srcId="{C7A56EA8-AD1B-4F91-8267-701C31F34DFE}" destId="{567C8D16-26A5-4E10-98D4-13FB1B11B0E1}" srcOrd="1" destOrd="0" presId="urn:microsoft.com/office/officeart/2005/8/layout/radial1"/>
    <dgm:cxn modelId="{8AADCBA1-AE54-4D8E-95AE-0FEEAD80CBD1}" srcId="{3F53257B-8480-4C76-8F4B-86D27AB939DF}" destId="{BD65CA5E-C26B-42C0-A681-1BEC8646BD12}" srcOrd="3" destOrd="0" parTransId="{36B0BCEC-AFAB-49FF-90B6-D9D90761B898}" sibTransId="{08096272-D4F4-4038-BEC4-1B981DE5C809}"/>
    <dgm:cxn modelId="{FDAFF277-F9FC-4AA1-8309-EC0E65EDA060}" type="presOf" srcId="{FBE33C38-7EFF-4913-AF00-016B1384335C}" destId="{A8C5840F-C24D-4AF0-B8B9-BAB6D786BF0E}" srcOrd="1" destOrd="0" presId="urn:microsoft.com/office/officeart/2005/8/layout/radial1"/>
    <dgm:cxn modelId="{06E41C80-F77B-45D9-B5CE-AAFA6014A095}" srcId="{3F53257B-8480-4C76-8F4B-86D27AB939DF}" destId="{BACC5427-7D2A-4772-8378-0889F1D5C344}" srcOrd="2" destOrd="0" parTransId="{C7A56EA8-AD1B-4F91-8267-701C31F34DFE}" sibTransId="{2693A27D-D8D7-48CD-A764-8A8FCB87E08B}"/>
    <dgm:cxn modelId="{3D416070-F014-4AB2-8F80-189697FD4D08}" type="presOf" srcId="{B4920D5A-FFC9-43B3-8604-85FAFF255EE1}" destId="{441D2F53-DC78-4F7D-A236-460CDB715D15}" srcOrd="1" destOrd="0" presId="urn:microsoft.com/office/officeart/2005/8/layout/radial1"/>
    <dgm:cxn modelId="{D8CD4A3C-2208-4685-80F3-3CDCAE8B9BA9}" type="presOf" srcId="{C7A56EA8-AD1B-4F91-8267-701C31F34DFE}" destId="{3276293D-4C71-4EB6-A0F5-2D0C1D2867DD}" srcOrd="0" destOrd="0" presId="urn:microsoft.com/office/officeart/2005/8/layout/radial1"/>
    <dgm:cxn modelId="{FB5F4B8A-3C06-4724-BE8A-72913F2E78E7}" type="presOf" srcId="{3D0EC197-060C-4C3C-9B22-D74223A422FD}" destId="{9E396F90-22AD-40A5-932F-BCB41B0F9BDA}" srcOrd="0" destOrd="0" presId="urn:microsoft.com/office/officeart/2005/8/layout/radial1"/>
    <dgm:cxn modelId="{FE58EB51-BA92-4376-AFCF-0B4C6821BDC6}" type="presOf" srcId="{BB86806F-A223-461B-8FD6-169D8174E0E4}" destId="{8AB3C4D9-2D05-4A09-9669-D9A8495F208F}" srcOrd="0" destOrd="0" presId="urn:microsoft.com/office/officeart/2005/8/layout/radial1"/>
    <dgm:cxn modelId="{48B4C825-8110-4BC5-8356-D43C9CAF5EA4}" type="presOf" srcId="{433E1744-EBB8-4B1C-AA4A-1812E20494F0}" destId="{E91963FF-5369-4C6D-BF1C-33B4D0A552EC}" srcOrd="0" destOrd="0" presId="urn:microsoft.com/office/officeart/2005/8/layout/radial1"/>
    <dgm:cxn modelId="{6FDA4515-0697-4779-ADE6-1458F22D9CD1}" type="presOf" srcId="{15217738-0B89-4BE1-86CF-B5BCFD05234B}" destId="{8D4E4AB4-4EB9-4979-90B8-7C79259C937E}" srcOrd="0" destOrd="0" presId="urn:microsoft.com/office/officeart/2005/8/layout/radial1"/>
    <dgm:cxn modelId="{6131D289-93D2-4C65-8411-FDF610F4163C}" type="presOf" srcId="{FBE33C38-7EFF-4913-AF00-016B1384335C}" destId="{14D4C488-52A6-4C87-B41E-119935AA544D}" srcOrd="0" destOrd="0" presId="urn:microsoft.com/office/officeart/2005/8/layout/radial1"/>
    <dgm:cxn modelId="{2C593FCF-EABF-42ED-87D4-4670D9B9D1D4}" srcId="{3F53257B-8480-4C76-8F4B-86D27AB939DF}" destId="{BB86806F-A223-461B-8FD6-169D8174E0E4}" srcOrd="1" destOrd="0" parTransId="{B4920D5A-FFC9-43B3-8604-85FAFF255EE1}" sibTransId="{444BDE02-B70A-42A4-AD9E-BD91A2CB1043}"/>
    <dgm:cxn modelId="{E2C0692F-14A8-4986-B3B5-45FFC3A4821E}" type="presParOf" srcId="{8D4E4AB4-4EB9-4979-90B8-7C79259C937E}" destId="{A6B2A186-0D4C-475F-B8D9-A9FA4E268E0A}" srcOrd="0" destOrd="0" presId="urn:microsoft.com/office/officeart/2005/8/layout/radial1"/>
    <dgm:cxn modelId="{E0894327-B60C-4875-99A9-0AA47BCD1A79}" type="presParOf" srcId="{8D4E4AB4-4EB9-4979-90B8-7C79259C937E}" destId="{1E672881-7D43-4FE2-94B7-486E08D65003}" srcOrd="1" destOrd="0" presId="urn:microsoft.com/office/officeart/2005/8/layout/radial1"/>
    <dgm:cxn modelId="{81E6335D-B08B-408D-8D31-FD101F3A9456}" type="presParOf" srcId="{1E672881-7D43-4FE2-94B7-486E08D65003}" destId="{53DF6A88-6F00-484E-80D9-347F51082435}" srcOrd="0" destOrd="0" presId="urn:microsoft.com/office/officeart/2005/8/layout/radial1"/>
    <dgm:cxn modelId="{00CD29D9-D550-4969-84BF-ECF26D84F6EF}" type="presParOf" srcId="{8D4E4AB4-4EB9-4979-90B8-7C79259C937E}" destId="{E91963FF-5369-4C6D-BF1C-33B4D0A552EC}" srcOrd="2" destOrd="0" presId="urn:microsoft.com/office/officeart/2005/8/layout/radial1"/>
    <dgm:cxn modelId="{D0A566C6-5549-4309-8488-B647F4BDE1B8}" type="presParOf" srcId="{8D4E4AB4-4EB9-4979-90B8-7C79259C937E}" destId="{AC9F661E-FA9F-4A98-8532-BFDADB780012}" srcOrd="3" destOrd="0" presId="urn:microsoft.com/office/officeart/2005/8/layout/radial1"/>
    <dgm:cxn modelId="{5E17F50E-177A-4ED9-BD84-AFF74485BCC9}" type="presParOf" srcId="{AC9F661E-FA9F-4A98-8532-BFDADB780012}" destId="{441D2F53-DC78-4F7D-A236-460CDB715D15}" srcOrd="0" destOrd="0" presId="urn:microsoft.com/office/officeart/2005/8/layout/radial1"/>
    <dgm:cxn modelId="{C31FBD3A-7050-4EEF-9FC7-9C5626E8D1AF}" type="presParOf" srcId="{8D4E4AB4-4EB9-4979-90B8-7C79259C937E}" destId="{8AB3C4D9-2D05-4A09-9669-D9A8495F208F}" srcOrd="4" destOrd="0" presId="urn:microsoft.com/office/officeart/2005/8/layout/radial1"/>
    <dgm:cxn modelId="{8F18DBD3-7D8E-48B5-B268-190267F2DDB1}" type="presParOf" srcId="{8D4E4AB4-4EB9-4979-90B8-7C79259C937E}" destId="{3276293D-4C71-4EB6-A0F5-2D0C1D2867DD}" srcOrd="5" destOrd="0" presId="urn:microsoft.com/office/officeart/2005/8/layout/radial1"/>
    <dgm:cxn modelId="{206A4F20-DAEB-4405-B341-DCD9E7A6605A}" type="presParOf" srcId="{3276293D-4C71-4EB6-A0F5-2D0C1D2867DD}" destId="{567C8D16-26A5-4E10-98D4-13FB1B11B0E1}" srcOrd="0" destOrd="0" presId="urn:microsoft.com/office/officeart/2005/8/layout/radial1"/>
    <dgm:cxn modelId="{932924BD-CBA2-4D94-B710-F21F7A7C9DC3}" type="presParOf" srcId="{8D4E4AB4-4EB9-4979-90B8-7C79259C937E}" destId="{E52A36D3-46F4-418F-948A-58D46291CB8C}" srcOrd="6" destOrd="0" presId="urn:microsoft.com/office/officeart/2005/8/layout/radial1"/>
    <dgm:cxn modelId="{D9E76EAE-7DBA-4CB1-B34D-FABF8E0C0AB5}" type="presParOf" srcId="{8D4E4AB4-4EB9-4979-90B8-7C79259C937E}" destId="{4EEA378D-784E-418E-B5AF-15A040F0C200}" srcOrd="7" destOrd="0" presId="urn:microsoft.com/office/officeart/2005/8/layout/radial1"/>
    <dgm:cxn modelId="{A16149E1-CE8A-40EF-B991-37EB594B0588}" type="presParOf" srcId="{4EEA378D-784E-418E-B5AF-15A040F0C200}" destId="{7B7E877C-1A01-496C-B1ED-0B72FEF3D638}" srcOrd="0" destOrd="0" presId="urn:microsoft.com/office/officeart/2005/8/layout/radial1"/>
    <dgm:cxn modelId="{2B4D4779-F527-4402-825F-391756BF667F}" type="presParOf" srcId="{8D4E4AB4-4EB9-4979-90B8-7C79259C937E}" destId="{FA597391-3819-48AD-B56F-3883DFB042A8}" srcOrd="8" destOrd="0" presId="urn:microsoft.com/office/officeart/2005/8/layout/radial1"/>
    <dgm:cxn modelId="{57945126-99CF-4774-8ADD-004D3696DEC6}" type="presParOf" srcId="{8D4E4AB4-4EB9-4979-90B8-7C79259C937E}" destId="{14D4C488-52A6-4C87-B41E-119935AA544D}" srcOrd="9" destOrd="0" presId="urn:microsoft.com/office/officeart/2005/8/layout/radial1"/>
    <dgm:cxn modelId="{C22E4AE1-816E-4B90-BFF4-0829B8726BEA}" type="presParOf" srcId="{14D4C488-52A6-4C87-B41E-119935AA544D}" destId="{A8C5840F-C24D-4AF0-B8B9-BAB6D786BF0E}" srcOrd="0" destOrd="0" presId="urn:microsoft.com/office/officeart/2005/8/layout/radial1"/>
    <dgm:cxn modelId="{B178678A-FF7D-4776-9745-09FC4890339B}" type="presParOf" srcId="{8D4E4AB4-4EB9-4979-90B8-7C79259C937E}" destId="{9E396F90-22AD-40A5-932F-BCB41B0F9BDA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B9B37C-6595-450C-B047-4CC1116239C8}" type="doc">
      <dgm:prSet loTypeId="urn:microsoft.com/office/officeart/2005/8/layout/equation2" loCatId="relationship" qsTypeId="urn:microsoft.com/office/officeart/2005/8/quickstyle/3d5" qsCatId="3D" csTypeId="urn:microsoft.com/office/officeart/2005/8/colors/accent1_2" csCatId="accent1" phldr="1"/>
      <dgm:spPr/>
    </dgm:pt>
    <dgm:pt modelId="{55FB898C-6850-4AF6-880D-C5CE11EE9D6D}">
      <dgm:prSet phldrT="[Texto]"/>
      <dgm:spPr/>
      <dgm:t>
        <a:bodyPr/>
        <a:lstStyle/>
        <a:p>
          <a:r>
            <a:rPr lang="pt-BR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ERPs</a:t>
          </a:r>
          <a:r>
            <a: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TOTVS</a:t>
          </a:r>
          <a:endParaRPr lang="pt-BR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06266B-6096-48D1-BE13-02504526D7E4}" type="parTrans" cxnId="{785DF79C-6883-411E-B681-308DD5D888F7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90E3D8-0137-4801-BEC0-992681E6E417}" type="sibTrans" cxnId="{785DF79C-6883-411E-B681-308DD5D888F7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A102FC-1D93-4465-AB3D-CE3ED23BE28E}">
      <dgm:prSet phldrT="[Texto]"/>
      <dgm:spPr>
        <a:solidFill>
          <a:srgbClr val="002060"/>
        </a:solidFill>
      </dgm:spPr>
      <dgm:t>
        <a:bodyPr/>
        <a:lstStyle/>
        <a:p>
          <a:r>
            <a:rPr lang="pt-B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TAF</a:t>
          </a:r>
        </a:p>
        <a:p>
          <a:r>
            <a:rPr lang="pt-BR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Totvs</a:t>
          </a:r>
          <a:r>
            <a: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Automação Fiscal</a:t>
          </a:r>
          <a:endParaRPr lang="pt-BR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88E005-BA72-4810-8C04-5D914905F098}" type="parTrans" cxnId="{8FE4D1B8-B94F-42DF-A074-75D31356716E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9FD0E0-345F-45F5-A720-49947098F9F1}" type="sibTrans" cxnId="{8FE4D1B8-B94F-42DF-A074-75D31356716E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BA68C9-E206-4369-BC2F-186B8A1E0BBE}">
      <dgm:prSet phldrT="[Texto]"/>
      <dgm:spPr/>
      <dgm:t>
        <a:bodyPr/>
        <a:lstStyle/>
        <a:p>
          <a:r>
            <a: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Outros do Mercado</a:t>
          </a:r>
          <a:endParaRPr lang="pt-BR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347B7A-2A26-4779-9B41-89929D933768}" type="parTrans" cxnId="{FD0FCF2E-0CF2-44D9-9A82-73B2C3375E51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9FE35D-2DA1-443C-B67A-F63EF2FCF081}" type="sibTrans" cxnId="{FD0FCF2E-0CF2-44D9-9A82-73B2C3375E51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0B4546-BC63-42CD-993A-CBDACD7442CE}" type="pres">
      <dgm:prSet presAssocID="{DEB9B37C-6595-450C-B047-4CC1116239C8}" presName="Name0" presStyleCnt="0">
        <dgm:presLayoutVars>
          <dgm:dir/>
          <dgm:resizeHandles val="exact"/>
        </dgm:presLayoutVars>
      </dgm:prSet>
      <dgm:spPr/>
    </dgm:pt>
    <dgm:pt modelId="{3F89F57E-7127-4470-80DA-D9536EBDF398}" type="pres">
      <dgm:prSet presAssocID="{DEB9B37C-6595-450C-B047-4CC1116239C8}" presName="vNodes" presStyleCnt="0"/>
      <dgm:spPr/>
    </dgm:pt>
    <dgm:pt modelId="{78A356DD-A302-498C-8A69-1689A85117F4}" type="pres">
      <dgm:prSet presAssocID="{55FB898C-6850-4AF6-880D-C5CE11EE9D6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965EFD-A935-4500-9336-D8E99B9A0C53}" type="pres">
      <dgm:prSet presAssocID="{BB90E3D8-0137-4801-BEC0-992681E6E417}" presName="spacerT" presStyleCnt="0"/>
      <dgm:spPr/>
    </dgm:pt>
    <dgm:pt modelId="{06D92622-505B-4DE9-9519-5C85B5266BD4}" type="pres">
      <dgm:prSet presAssocID="{BB90E3D8-0137-4801-BEC0-992681E6E417}" presName="sibTrans" presStyleLbl="sibTrans2D1" presStyleIdx="0" presStyleCnt="2"/>
      <dgm:spPr/>
      <dgm:t>
        <a:bodyPr/>
        <a:lstStyle/>
        <a:p>
          <a:endParaRPr lang="pt-BR"/>
        </a:p>
      </dgm:t>
    </dgm:pt>
    <dgm:pt modelId="{B3AA663C-2231-46B1-AFB9-7CA7BD8D2087}" type="pres">
      <dgm:prSet presAssocID="{BB90E3D8-0137-4801-BEC0-992681E6E417}" presName="spacerB" presStyleCnt="0"/>
      <dgm:spPr/>
    </dgm:pt>
    <dgm:pt modelId="{190ACEBA-16C5-4283-B135-6742A8EBAAEC}" type="pres">
      <dgm:prSet presAssocID="{73BA68C9-E206-4369-BC2F-186B8A1E0BB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BEFCF4B-9C42-4427-96CC-3772E5B59DEF}" type="pres">
      <dgm:prSet presAssocID="{DEB9B37C-6595-450C-B047-4CC1116239C8}" presName="sibTransLast" presStyleLbl="sibTrans2D1" presStyleIdx="1" presStyleCnt="2"/>
      <dgm:spPr/>
      <dgm:t>
        <a:bodyPr/>
        <a:lstStyle/>
        <a:p>
          <a:endParaRPr lang="pt-BR"/>
        </a:p>
      </dgm:t>
    </dgm:pt>
    <dgm:pt modelId="{FC89C8F4-A0BF-40AA-ACE8-C3D9C59A0BC9}" type="pres">
      <dgm:prSet presAssocID="{DEB9B37C-6595-450C-B047-4CC1116239C8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5533A528-A58E-46B5-B802-0D0B8CDD3FA1}" type="pres">
      <dgm:prSet presAssocID="{DEB9B37C-6595-450C-B047-4CC1116239C8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776787B-E4FC-4177-BE59-F6B1BC60FB23}" type="presOf" srcId="{F8A102FC-1D93-4465-AB3D-CE3ED23BE28E}" destId="{5533A528-A58E-46B5-B802-0D0B8CDD3FA1}" srcOrd="0" destOrd="0" presId="urn:microsoft.com/office/officeart/2005/8/layout/equation2"/>
    <dgm:cxn modelId="{3D103238-1ED9-440C-93F4-E6359C4D5F10}" type="presOf" srcId="{73BA68C9-E206-4369-BC2F-186B8A1E0BBE}" destId="{190ACEBA-16C5-4283-B135-6742A8EBAAEC}" srcOrd="0" destOrd="0" presId="urn:microsoft.com/office/officeart/2005/8/layout/equation2"/>
    <dgm:cxn modelId="{8FE4D1B8-B94F-42DF-A074-75D31356716E}" srcId="{DEB9B37C-6595-450C-B047-4CC1116239C8}" destId="{F8A102FC-1D93-4465-AB3D-CE3ED23BE28E}" srcOrd="2" destOrd="0" parTransId="{1A88E005-BA72-4810-8C04-5D914905F098}" sibTransId="{229FD0E0-345F-45F5-A720-49947098F9F1}"/>
    <dgm:cxn modelId="{785DF79C-6883-411E-B681-308DD5D888F7}" srcId="{DEB9B37C-6595-450C-B047-4CC1116239C8}" destId="{55FB898C-6850-4AF6-880D-C5CE11EE9D6D}" srcOrd="0" destOrd="0" parTransId="{9606266B-6096-48D1-BE13-02504526D7E4}" sibTransId="{BB90E3D8-0137-4801-BEC0-992681E6E417}"/>
    <dgm:cxn modelId="{AEACD67D-8267-4191-8997-5F79DBB09A7F}" type="presOf" srcId="{109FE35D-2DA1-443C-B67A-F63EF2FCF081}" destId="{FBEFCF4B-9C42-4427-96CC-3772E5B59DEF}" srcOrd="0" destOrd="0" presId="urn:microsoft.com/office/officeart/2005/8/layout/equation2"/>
    <dgm:cxn modelId="{385ED059-2B06-4757-9A65-44E1DC13374D}" type="presOf" srcId="{BB90E3D8-0137-4801-BEC0-992681E6E417}" destId="{06D92622-505B-4DE9-9519-5C85B5266BD4}" srcOrd="0" destOrd="0" presId="urn:microsoft.com/office/officeart/2005/8/layout/equation2"/>
    <dgm:cxn modelId="{80AF4EA8-9197-4EE9-9338-53F3BE008CA2}" type="presOf" srcId="{DEB9B37C-6595-450C-B047-4CC1116239C8}" destId="{660B4546-BC63-42CD-993A-CBDACD7442CE}" srcOrd="0" destOrd="0" presId="urn:microsoft.com/office/officeart/2005/8/layout/equation2"/>
    <dgm:cxn modelId="{369E282A-8A97-47B5-9D57-AAC1F803D58A}" type="presOf" srcId="{109FE35D-2DA1-443C-B67A-F63EF2FCF081}" destId="{FC89C8F4-A0BF-40AA-ACE8-C3D9C59A0BC9}" srcOrd="1" destOrd="0" presId="urn:microsoft.com/office/officeart/2005/8/layout/equation2"/>
    <dgm:cxn modelId="{FD0FCF2E-0CF2-44D9-9A82-73B2C3375E51}" srcId="{DEB9B37C-6595-450C-B047-4CC1116239C8}" destId="{73BA68C9-E206-4369-BC2F-186B8A1E0BBE}" srcOrd="1" destOrd="0" parTransId="{F4347B7A-2A26-4779-9B41-89929D933768}" sibTransId="{109FE35D-2DA1-443C-B67A-F63EF2FCF081}"/>
    <dgm:cxn modelId="{1DC4FFAA-395C-45CF-98FA-F286673A1E49}" type="presOf" srcId="{55FB898C-6850-4AF6-880D-C5CE11EE9D6D}" destId="{78A356DD-A302-498C-8A69-1689A85117F4}" srcOrd="0" destOrd="0" presId="urn:microsoft.com/office/officeart/2005/8/layout/equation2"/>
    <dgm:cxn modelId="{4FB9566D-6C5B-4D8E-943B-53E94C38B382}" type="presParOf" srcId="{660B4546-BC63-42CD-993A-CBDACD7442CE}" destId="{3F89F57E-7127-4470-80DA-D9536EBDF398}" srcOrd="0" destOrd="0" presId="urn:microsoft.com/office/officeart/2005/8/layout/equation2"/>
    <dgm:cxn modelId="{FA0AF771-41D8-4D3B-AE42-C76C2F0E84CA}" type="presParOf" srcId="{3F89F57E-7127-4470-80DA-D9536EBDF398}" destId="{78A356DD-A302-498C-8A69-1689A85117F4}" srcOrd="0" destOrd="0" presId="urn:microsoft.com/office/officeart/2005/8/layout/equation2"/>
    <dgm:cxn modelId="{A9D11618-C913-42E2-8714-7C0B8CCFC90F}" type="presParOf" srcId="{3F89F57E-7127-4470-80DA-D9536EBDF398}" destId="{6E965EFD-A935-4500-9336-D8E99B9A0C53}" srcOrd="1" destOrd="0" presId="urn:microsoft.com/office/officeart/2005/8/layout/equation2"/>
    <dgm:cxn modelId="{FC029BA5-812E-4382-B15E-482D8562908B}" type="presParOf" srcId="{3F89F57E-7127-4470-80DA-D9536EBDF398}" destId="{06D92622-505B-4DE9-9519-5C85B5266BD4}" srcOrd="2" destOrd="0" presId="urn:microsoft.com/office/officeart/2005/8/layout/equation2"/>
    <dgm:cxn modelId="{23CB9F57-96E9-4DFB-94B2-4E6621A12B5E}" type="presParOf" srcId="{3F89F57E-7127-4470-80DA-D9536EBDF398}" destId="{B3AA663C-2231-46B1-AFB9-7CA7BD8D2087}" srcOrd="3" destOrd="0" presId="urn:microsoft.com/office/officeart/2005/8/layout/equation2"/>
    <dgm:cxn modelId="{43A800A4-F1EF-4274-BE16-91AA51523502}" type="presParOf" srcId="{3F89F57E-7127-4470-80DA-D9536EBDF398}" destId="{190ACEBA-16C5-4283-B135-6742A8EBAAEC}" srcOrd="4" destOrd="0" presId="urn:microsoft.com/office/officeart/2005/8/layout/equation2"/>
    <dgm:cxn modelId="{6DB4E695-82F7-45F5-AAF2-9485C2AB03CA}" type="presParOf" srcId="{660B4546-BC63-42CD-993A-CBDACD7442CE}" destId="{FBEFCF4B-9C42-4427-96CC-3772E5B59DEF}" srcOrd="1" destOrd="0" presId="urn:microsoft.com/office/officeart/2005/8/layout/equation2"/>
    <dgm:cxn modelId="{47AE9D90-0371-4D3D-988E-209EA3098160}" type="presParOf" srcId="{FBEFCF4B-9C42-4427-96CC-3772E5B59DEF}" destId="{FC89C8F4-A0BF-40AA-ACE8-C3D9C59A0BC9}" srcOrd="0" destOrd="0" presId="urn:microsoft.com/office/officeart/2005/8/layout/equation2"/>
    <dgm:cxn modelId="{20952A95-6DFF-4A82-B05B-4FABC9640C51}" type="presParOf" srcId="{660B4546-BC63-42CD-993A-CBDACD7442CE}" destId="{5533A528-A58E-46B5-B802-0D0B8CDD3FA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AA8F34-B4AA-4C58-9161-A72D1EA6132B}" type="doc">
      <dgm:prSet loTypeId="urn:microsoft.com/office/officeart/2005/8/layout/radial6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37292EA-797F-4AA1-80CC-B0F3F8CB75DF}">
      <dgm:prSet phldrT="[Texto]"/>
      <dgm:spPr>
        <a:solidFill>
          <a:srgbClr val="002060"/>
        </a:solidFill>
      </dgm:spPr>
      <dgm:t>
        <a:bodyPr/>
        <a:lstStyle/>
        <a:p>
          <a:r>
            <a:rPr lang="pt-BR" dirty="0" smtClean="0"/>
            <a:t>TAF</a:t>
          </a:r>
          <a:endParaRPr lang="pt-BR" dirty="0"/>
        </a:p>
      </dgm:t>
    </dgm:pt>
    <dgm:pt modelId="{7FAF7B1F-F50A-4123-8620-776B61D243E2}" type="parTrans" cxnId="{B18869E8-32F7-463D-BD20-64630CCE7570}">
      <dgm:prSet/>
      <dgm:spPr/>
      <dgm:t>
        <a:bodyPr/>
        <a:lstStyle/>
        <a:p>
          <a:endParaRPr lang="pt-BR"/>
        </a:p>
      </dgm:t>
    </dgm:pt>
    <dgm:pt modelId="{C2252C61-E4A0-43F9-8F09-46AFE05073B6}" type="sibTrans" cxnId="{B18869E8-32F7-463D-BD20-64630CCE7570}">
      <dgm:prSet/>
      <dgm:spPr/>
      <dgm:t>
        <a:bodyPr/>
        <a:lstStyle/>
        <a:p>
          <a:endParaRPr lang="pt-BR"/>
        </a:p>
      </dgm:t>
    </dgm:pt>
    <dgm:pt modelId="{6C36E503-ECDE-4756-8EC5-4667B116ABAD}">
      <dgm:prSet phldrT="[Texto]"/>
      <dgm:spPr/>
      <dgm:t>
        <a:bodyPr/>
        <a:lstStyle/>
        <a:p>
          <a:r>
            <a:rPr lang="pt-BR" dirty="0" smtClean="0"/>
            <a:t>JOB2</a:t>
          </a:r>
          <a:endParaRPr lang="pt-BR" dirty="0"/>
        </a:p>
      </dgm:t>
    </dgm:pt>
    <dgm:pt modelId="{7F860612-63E3-4D48-88D2-B004A8AED4A1}" type="parTrans" cxnId="{314C21F7-9838-4DE2-97F6-C1B001323264}">
      <dgm:prSet/>
      <dgm:spPr/>
      <dgm:t>
        <a:bodyPr/>
        <a:lstStyle/>
        <a:p>
          <a:endParaRPr lang="pt-BR"/>
        </a:p>
      </dgm:t>
    </dgm:pt>
    <dgm:pt modelId="{DE1409FA-3E2D-49A4-B48E-B2781817F887}" type="sibTrans" cxnId="{314C21F7-9838-4DE2-97F6-C1B001323264}">
      <dgm:prSet/>
      <dgm:spPr/>
      <dgm:t>
        <a:bodyPr/>
        <a:lstStyle/>
        <a:p>
          <a:endParaRPr lang="pt-BR"/>
        </a:p>
      </dgm:t>
    </dgm:pt>
    <dgm:pt modelId="{5FCF9CFC-F74E-4793-909F-254EEE4DEE36}">
      <dgm:prSet phldrT="[Texto]"/>
      <dgm:spPr/>
      <dgm:t>
        <a:bodyPr/>
        <a:lstStyle/>
        <a:p>
          <a:r>
            <a:rPr lang="pt-BR" dirty="0" smtClean="0"/>
            <a:t>JOB3</a:t>
          </a:r>
          <a:endParaRPr lang="pt-BR" dirty="0"/>
        </a:p>
      </dgm:t>
    </dgm:pt>
    <dgm:pt modelId="{61511975-0315-4B0C-B069-5CAE9046D560}" type="parTrans" cxnId="{03842E4A-19D9-496F-98FC-9E9590B401FD}">
      <dgm:prSet/>
      <dgm:spPr/>
      <dgm:t>
        <a:bodyPr/>
        <a:lstStyle/>
        <a:p>
          <a:endParaRPr lang="pt-BR"/>
        </a:p>
      </dgm:t>
    </dgm:pt>
    <dgm:pt modelId="{5D3E3E5B-21BD-4012-8D04-9293E46B9419}" type="sibTrans" cxnId="{03842E4A-19D9-496F-98FC-9E9590B401FD}">
      <dgm:prSet/>
      <dgm:spPr/>
      <dgm:t>
        <a:bodyPr/>
        <a:lstStyle/>
        <a:p>
          <a:endParaRPr lang="pt-BR"/>
        </a:p>
      </dgm:t>
    </dgm:pt>
    <dgm:pt modelId="{56680E9D-5640-4584-8592-F0CDE6079750}">
      <dgm:prSet phldrT="[Texto]"/>
      <dgm:spPr/>
      <dgm:t>
        <a:bodyPr/>
        <a:lstStyle/>
        <a:p>
          <a:r>
            <a:rPr lang="pt-BR" dirty="0" smtClean="0"/>
            <a:t>JOB4</a:t>
          </a:r>
          <a:endParaRPr lang="pt-BR" dirty="0"/>
        </a:p>
      </dgm:t>
    </dgm:pt>
    <dgm:pt modelId="{81E3BCD8-5B69-447A-B7E7-B5FF75E10DB8}" type="parTrans" cxnId="{30D97AD4-C720-4B9E-A0D3-3912CB76C0E0}">
      <dgm:prSet/>
      <dgm:spPr/>
      <dgm:t>
        <a:bodyPr/>
        <a:lstStyle/>
        <a:p>
          <a:endParaRPr lang="pt-BR"/>
        </a:p>
      </dgm:t>
    </dgm:pt>
    <dgm:pt modelId="{E97EBDEF-A19F-4EE3-ADF7-27B07A15A5AB}" type="sibTrans" cxnId="{30D97AD4-C720-4B9E-A0D3-3912CB76C0E0}">
      <dgm:prSet/>
      <dgm:spPr/>
      <dgm:t>
        <a:bodyPr/>
        <a:lstStyle/>
        <a:p>
          <a:endParaRPr lang="pt-BR"/>
        </a:p>
      </dgm:t>
    </dgm:pt>
    <dgm:pt modelId="{688E1A92-056A-4119-A7B9-3E47B08E0464}">
      <dgm:prSet phldrT="[Texto]"/>
      <dgm:spPr>
        <a:solidFill>
          <a:srgbClr val="00B050"/>
        </a:solidFill>
      </dgm:spPr>
      <dgm:t>
        <a:bodyPr/>
        <a:lstStyle/>
        <a:p>
          <a:r>
            <a:rPr lang="pt-BR" dirty="0" smtClean="0"/>
            <a:t>JOB0</a:t>
          </a:r>
          <a:endParaRPr lang="pt-BR" dirty="0"/>
        </a:p>
      </dgm:t>
    </dgm:pt>
    <dgm:pt modelId="{25E39704-E278-4A56-AB42-9A2F8722D73F}" type="parTrans" cxnId="{78A37A25-0D77-4BE4-8E8A-223B56BB181B}">
      <dgm:prSet/>
      <dgm:spPr/>
      <dgm:t>
        <a:bodyPr/>
        <a:lstStyle/>
        <a:p>
          <a:endParaRPr lang="pt-BR"/>
        </a:p>
      </dgm:t>
    </dgm:pt>
    <dgm:pt modelId="{4A8C83AA-22A1-4B6D-921C-10FB74C26603}" type="sibTrans" cxnId="{78A37A25-0D77-4BE4-8E8A-223B56BB181B}">
      <dgm:prSet/>
      <dgm:spPr/>
      <dgm:t>
        <a:bodyPr/>
        <a:lstStyle/>
        <a:p>
          <a:endParaRPr lang="pt-BR"/>
        </a:p>
      </dgm:t>
    </dgm:pt>
    <dgm:pt modelId="{DBAA5B84-7BFF-4A96-8F6A-F008F4FA0BEE}">
      <dgm:prSet phldrT="[Texto]"/>
      <dgm:spPr/>
      <dgm:t>
        <a:bodyPr/>
        <a:lstStyle/>
        <a:p>
          <a:r>
            <a:rPr lang="pt-BR" dirty="0" smtClean="0"/>
            <a:t>JOB1</a:t>
          </a:r>
          <a:endParaRPr lang="pt-BR" dirty="0"/>
        </a:p>
      </dgm:t>
    </dgm:pt>
    <dgm:pt modelId="{BD69577E-7E98-49C4-A188-86BD9550FC0A}" type="sibTrans" cxnId="{E409CBF3-561B-47DE-A52D-F8B541B4A115}">
      <dgm:prSet/>
      <dgm:spPr/>
      <dgm:t>
        <a:bodyPr/>
        <a:lstStyle/>
        <a:p>
          <a:endParaRPr lang="pt-BR"/>
        </a:p>
      </dgm:t>
    </dgm:pt>
    <dgm:pt modelId="{7A4E571A-DCE0-4EA2-A6B9-8EC739EE965F}" type="parTrans" cxnId="{E409CBF3-561B-47DE-A52D-F8B541B4A115}">
      <dgm:prSet/>
      <dgm:spPr/>
      <dgm:t>
        <a:bodyPr/>
        <a:lstStyle/>
        <a:p>
          <a:endParaRPr lang="pt-BR"/>
        </a:p>
      </dgm:t>
    </dgm:pt>
    <dgm:pt modelId="{634A30E3-5D43-4B22-A3D7-361FEA92DCEB}">
      <dgm:prSet phldrT="[Texto]"/>
      <dgm:spPr/>
      <dgm:t>
        <a:bodyPr/>
        <a:lstStyle/>
        <a:p>
          <a:r>
            <a:rPr lang="pt-BR" dirty="0" smtClean="0"/>
            <a:t>JOB5</a:t>
          </a:r>
          <a:endParaRPr lang="pt-BR" dirty="0"/>
        </a:p>
      </dgm:t>
    </dgm:pt>
    <dgm:pt modelId="{D0597804-81B9-49B0-AE2F-CD1001FEE9AF}" type="sibTrans" cxnId="{8093F2A9-6405-489E-A403-734CB77EEDE2}">
      <dgm:prSet/>
      <dgm:spPr/>
      <dgm:t>
        <a:bodyPr/>
        <a:lstStyle/>
        <a:p>
          <a:endParaRPr lang="pt-BR"/>
        </a:p>
      </dgm:t>
    </dgm:pt>
    <dgm:pt modelId="{DA00763D-3A3A-4374-A646-7B679CE8C00B}" type="parTrans" cxnId="{8093F2A9-6405-489E-A403-734CB77EEDE2}">
      <dgm:prSet/>
      <dgm:spPr/>
      <dgm:t>
        <a:bodyPr/>
        <a:lstStyle/>
        <a:p>
          <a:endParaRPr lang="pt-BR"/>
        </a:p>
      </dgm:t>
    </dgm:pt>
    <dgm:pt modelId="{5BDD6A80-49EE-4E50-898A-D7964E38903A}">
      <dgm:prSet phldrT="[Texto]"/>
      <dgm:spPr/>
      <dgm:t>
        <a:bodyPr/>
        <a:lstStyle/>
        <a:p>
          <a:r>
            <a:rPr lang="pt-BR" dirty="0" smtClean="0"/>
            <a:t>JOB6</a:t>
          </a:r>
          <a:endParaRPr lang="pt-BR" dirty="0"/>
        </a:p>
      </dgm:t>
    </dgm:pt>
    <dgm:pt modelId="{29D84DFA-7E56-4045-9BFA-A4C635E20362}" type="parTrans" cxnId="{352ADB53-0F8B-4F0E-818C-7DDEEFD85F85}">
      <dgm:prSet/>
      <dgm:spPr/>
      <dgm:t>
        <a:bodyPr/>
        <a:lstStyle/>
        <a:p>
          <a:endParaRPr lang="pt-BR"/>
        </a:p>
      </dgm:t>
    </dgm:pt>
    <dgm:pt modelId="{25DB6932-5F31-4C2C-AE1B-5BD5C7F5A84E}" type="sibTrans" cxnId="{352ADB53-0F8B-4F0E-818C-7DDEEFD85F85}">
      <dgm:prSet/>
      <dgm:spPr/>
      <dgm:t>
        <a:bodyPr/>
        <a:lstStyle/>
        <a:p>
          <a:endParaRPr lang="pt-BR"/>
        </a:p>
      </dgm:t>
    </dgm:pt>
    <dgm:pt modelId="{774F4821-C680-4542-845D-CBEEE0DA231C}">
      <dgm:prSet phldrT="[Texto]"/>
      <dgm:spPr/>
      <dgm:t>
        <a:bodyPr/>
        <a:lstStyle/>
        <a:p>
          <a:r>
            <a:rPr lang="pt-BR" dirty="0" smtClean="0"/>
            <a:t>JOB7</a:t>
          </a:r>
          <a:endParaRPr lang="pt-BR" dirty="0"/>
        </a:p>
      </dgm:t>
    </dgm:pt>
    <dgm:pt modelId="{1F06BFE2-F419-43E3-BAFF-C0DDA964C157}" type="parTrans" cxnId="{B154055E-3C01-4D81-A00E-D17FCE477A7D}">
      <dgm:prSet/>
      <dgm:spPr/>
      <dgm:t>
        <a:bodyPr/>
        <a:lstStyle/>
        <a:p>
          <a:endParaRPr lang="pt-BR"/>
        </a:p>
      </dgm:t>
    </dgm:pt>
    <dgm:pt modelId="{24961CD3-E6E4-4E23-B83B-9A1E99BEC177}" type="sibTrans" cxnId="{B154055E-3C01-4D81-A00E-D17FCE477A7D}">
      <dgm:prSet/>
      <dgm:spPr/>
      <dgm:t>
        <a:bodyPr/>
        <a:lstStyle/>
        <a:p>
          <a:endParaRPr lang="pt-BR"/>
        </a:p>
      </dgm:t>
    </dgm:pt>
    <dgm:pt modelId="{58AA0B3B-38FA-4A58-9F9B-FF1114C968DB}">
      <dgm:prSet phldrT="[Texto]"/>
      <dgm:spPr/>
      <dgm:t>
        <a:bodyPr/>
        <a:lstStyle/>
        <a:p>
          <a:r>
            <a:rPr lang="pt-BR" dirty="0" smtClean="0"/>
            <a:t>JOB8</a:t>
          </a:r>
          <a:endParaRPr lang="pt-BR" dirty="0"/>
        </a:p>
      </dgm:t>
    </dgm:pt>
    <dgm:pt modelId="{049CE522-0344-456F-A325-9FD41FFEFEBD}" type="parTrans" cxnId="{8DC8CA73-0D82-43C2-9AEF-18009CF0D768}">
      <dgm:prSet/>
      <dgm:spPr/>
      <dgm:t>
        <a:bodyPr/>
        <a:lstStyle/>
        <a:p>
          <a:endParaRPr lang="pt-BR"/>
        </a:p>
      </dgm:t>
    </dgm:pt>
    <dgm:pt modelId="{CD437AF7-F625-44E2-AF80-EC56402223C2}" type="sibTrans" cxnId="{8DC8CA73-0D82-43C2-9AEF-18009CF0D768}">
      <dgm:prSet/>
      <dgm:spPr/>
      <dgm:t>
        <a:bodyPr/>
        <a:lstStyle/>
        <a:p>
          <a:endParaRPr lang="pt-BR"/>
        </a:p>
      </dgm:t>
    </dgm:pt>
    <dgm:pt modelId="{F699F040-4DFE-4ED9-BF59-2CC700618170}" type="pres">
      <dgm:prSet presAssocID="{03AA8F34-B4AA-4C58-9161-A72D1EA61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FBB732F-64B4-4FC3-A3B1-64EBCAD047FE}" type="pres">
      <dgm:prSet presAssocID="{E37292EA-797F-4AA1-80CC-B0F3F8CB75DF}" presName="centerShape" presStyleLbl="node0" presStyleIdx="0" presStyleCnt="1" custScaleX="68542" custScaleY="71212"/>
      <dgm:spPr/>
      <dgm:t>
        <a:bodyPr/>
        <a:lstStyle/>
        <a:p>
          <a:endParaRPr lang="pt-BR"/>
        </a:p>
      </dgm:t>
    </dgm:pt>
    <dgm:pt modelId="{B531CA5A-E04A-4B23-AA41-59C31D20F26C}" type="pres">
      <dgm:prSet presAssocID="{6C36E503-ECDE-4756-8EC5-4667B116ABAD}" presName="node" presStyleLbl="node1" presStyleIdx="0" presStyleCnt="9" custScaleX="69608" custScaleY="64021" custRadScaleRad="98898" custRadScaleInc="-241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3F397A-1B77-44F3-A048-78DA5324A7F9}" type="pres">
      <dgm:prSet presAssocID="{6C36E503-ECDE-4756-8EC5-4667B116ABAD}" presName="dummy" presStyleCnt="0"/>
      <dgm:spPr/>
    </dgm:pt>
    <dgm:pt modelId="{D0C702AC-F3A0-44D7-B30F-9A5B7A55A6FA}" type="pres">
      <dgm:prSet presAssocID="{DE1409FA-3E2D-49A4-B48E-B2781817F887}" presName="sibTrans" presStyleLbl="sibTrans2D1" presStyleIdx="0" presStyleCnt="9"/>
      <dgm:spPr/>
      <dgm:t>
        <a:bodyPr/>
        <a:lstStyle/>
        <a:p>
          <a:endParaRPr lang="pt-BR"/>
        </a:p>
      </dgm:t>
    </dgm:pt>
    <dgm:pt modelId="{7A2CB103-F02E-4F6C-A99B-DBBA6BA6B022}" type="pres">
      <dgm:prSet presAssocID="{5FCF9CFC-F74E-4793-909F-254EEE4DEE36}" presName="node" presStyleLbl="node1" presStyleIdx="1" presStyleCnt="9" custScaleX="69608" custScaleY="64021" custRadScaleRad="101610" custRadScaleInc="-1598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AB28E3-39F9-4BE8-9DD6-44EB27C56DE5}" type="pres">
      <dgm:prSet presAssocID="{5FCF9CFC-F74E-4793-909F-254EEE4DEE36}" presName="dummy" presStyleCnt="0"/>
      <dgm:spPr/>
    </dgm:pt>
    <dgm:pt modelId="{D1B986F1-7CFE-433F-B93B-C1C53413EF6E}" type="pres">
      <dgm:prSet presAssocID="{5D3E3E5B-21BD-4012-8D04-9293E46B9419}" presName="sibTrans" presStyleLbl="sibTrans2D1" presStyleIdx="1" presStyleCnt="9" custScaleX="107069" custScaleY="103363"/>
      <dgm:spPr/>
      <dgm:t>
        <a:bodyPr/>
        <a:lstStyle/>
        <a:p>
          <a:endParaRPr lang="pt-BR"/>
        </a:p>
      </dgm:t>
    </dgm:pt>
    <dgm:pt modelId="{9666F7DD-7FE1-4BA9-AD38-9782BEA5FC6C}" type="pres">
      <dgm:prSet presAssocID="{56680E9D-5640-4584-8592-F0CDE6079750}" presName="node" presStyleLbl="node1" presStyleIdx="2" presStyleCnt="9" custScaleX="69608" custScaleY="59361" custRadScaleRad="91923" custRadScaleInc="-1943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C6CB7F8-461F-46C6-B7F9-AF022053DD3E}" type="pres">
      <dgm:prSet presAssocID="{56680E9D-5640-4584-8592-F0CDE6079750}" presName="dummy" presStyleCnt="0"/>
      <dgm:spPr/>
    </dgm:pt>
    <dgm:pt modelId="{1CE6B0BF-5EAD-4110-A0D7-AE55DDEE26D2}" type="pres">
      <dgm:prSet presAssocID="{E97EBDEF-A19F-4EE3-ADF7-27B07A15A5AB}" presName="sibTrans" presStyleLbl="sibTrans2D1" presStyleIdx="2" presStyleCnt="9" custScaleX="113943"/>
      <dgm:spPr/>
      <dgm:t>
        <a:bodyPr/>
        <a:lstStyle/>
        <a:p>
          <a:endParaRPr lang="pt-BR"/>
        </a:p>
      </dgm:t>
    </dgm:pt>
    <dgm:pt modelId="{0D41470F-0452-4853-967D-ED7F8D07BA46}" type="pres">
      <dgm:prSet presAssocID="{634A30E3-5D43-4B22-A3D7-361FEA92DCEB}" presName="node" presStyleLbl="node1" presStyleIdx="3" presStyleCnt="9" custScaleX="69608" custScaleY="64021" custRadScaleRad="86323" custRadScaleInc="-2080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27A24AC-DC03-4B0D-ACF0-7AE80C6B5B43}" type="pres">
      <dgm:prSet presAssocID="{634A30E3-5D43-4B22-A3D7-361FEA92DCEB}" presName="dummy" presStyleCnt="0"/>
      <dgm:spPr/>
    </dgm:pt>
    <dgm:pt modelId="{9AB44DC5-5D9A-4229-BFED-4B9E722849A7}" type="pres">
      <dgm:prSet presAssocID="{D0597804-81B9-49B0-AE2F-CD1001FEE9AF}" presName="sibTrans" presStyleLbl="sibTrans2D1" presStyleIdx="3" presStyleCnt="9" custScaleX="112718"/>
      <dgm:spPr/>
      <dgm:t>
        <a:bodyPr/>
        <a:lstStyle/>
        <a:p>
          <a:endParaRPr lang="pt-BR"/>
        </a:p>
      </dgm:t>
    </dgm:pt>
    <dgm:pt modelId="{5F398804-6A42-4738-864C-7CAE36BF572B}" type="pres">
      <dgm:prSet presAssocID="{5BDD6A80-49EE-4E50-898A-D7964E38903A}" presName="node" presStyleLbl="node1" presStyleIdx="4" presStyleCnt="9" custScaleX="69663" custScaleY="72169" custRadScaleRad="92784" custRadScaleInc="-2398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7AB0EA-BBC4-42CF-A408-A1ECC12C4996}" type="pres">
      <dgm:prSet presAssocID="{5BDD6A80-49EE-4E50-898A-D7964E38903A}" presName="dummy" presStyleCnt="0"/>
      <dgm:spPr/>
    </dgm:pt>
    <dgm:pt modelId="{267EC66B-A40A-4769-AECA-60044A91D3EB}" type="pres">
      <dgm:prSet presAssocID="{25DB6932-5F31-4C2C-AE1B-5BD5C7F5A84E}" presName="sibTrans" presStyleLbl="sibTrans2D1" presStyleIdx="4" presStyleCnt="9"/>
      <dgm:spPr/>
      <dgm:t>
        <a:bodyPr/>
        <a:lstStyle/>
        <a:p>
          <a:endParaRPr lang="pt-BR"/>
        </a:p>
      </dgm:t>
    </dgm:pt>
    <dgm:pt modelId="{E006A347-7248-4C2E-A3CA-FC2CFC6363EB}" type="pres">
      <dgm:prSet presAssocID="{774F4821-C680-4542-845D-CBEEE0DA231C}" presName="node" presStyleLbl="node1" presStyleIdx="5" presStyleCnt="9" custScaleX="74830" custScaleY="68363" custRadScaleRad="93625" custRadScaleInc="-27609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A2F425-4CB6-412D-8AD2-F5B30D0CBD12}" type="pres">
      <dgm:prSet presAssocID="{774F4821-C680-4542-845D-CBEEE0DA231C}" presName="dummy" presStyleCnt="0"/>
      <dgm:spPr/>
    </dgm:pt>
    <dgm:pt modelId="{546FA4C6-DBB7-4366-B59F-53B793B5F4F2}" type="pres">
      <dgm:prSet presAssocID="{24961CD3-E6E4-4E23-B83B-9A1E99BEC177}" presName="sibTrans" presStyleLbl="sibTrans2D1" presStyleIdx="5" presStyleCnt="9"/>
      <dgm:spPr/>
      <dgm:t>
        <a:bodyPr/>
        <a:lstStyle/>
        <a:p>
          <a:endParaRPr lang="pt-BR"/>
        </a:p>
      </dgm:t>
    </dgm:pt>
    <dgm:pt modelId="{03E4DA62-04CB-4BE1-AD20-B0E474A4EFEA}" type="pres">
      <dgm:prSet presAssocID="{58AA0B3B-38FA-4A58-9F9B-FF1114C968DB}" presName="node" presStyleLbl="node1" presStyleIdx="6" presStyleCnt="9" custScaleX="67191" custScaleY="63309" custRadScaleRad="92497" custRadScaleInc="-30188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1EBE29B-79F5-45A3-9D7B-C5CED640776D}" type="pres">
      <dgm:prSet presAssocID="{58AA0B3B-38FA-4A58-9F9B-FF1114C968DB}" presName="dummy" presStyleCnt="0"/>
      <dgm:spPr/>
    </dgm:pt>
    <dgm:pt modelId="{A28559A0-725F-4B9A-97D9-48D249590526}" type="pres">
      <dgm:prSet presAssocID="{CD437AF7-F625-44E2-AF80-EC56402223C2}" presName="sibTrans" presStyleLbl="sibTrans2D1" presStyleIdx="6" presStyleCnt="9"/>
      <dgm:spPr/>
      <dgm:t>
        <a:bodyPr/>
        <a:lstStyle/>
        <a:p>
          <a:endParaRPr lang="pt-BR"/>
        </a:p>
      </dgm:t>
    </dgm:pt>
    <dgm:pt modelId="{989F1624-7647-4B12-BF4C-63D2BBAD0CB0}" type="pres">
      <dgm:prSet presAssocID="{688E1A92-056A-4119-A7B9-3E47B08E0464}" presName="node" presStyleLbl="node1" presStyleIdx="7" presStyleCnt="9" custScaleX="69608" custScaleY="64021" custRadScaleRad="93506" custRadScaleInc="-2946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07C9BA-D521-440E-9CEA-FDCD402A05AF}" type="pres">
      <dgm:prSet presAssocID="{688E1A92-056A-4119-A7B9-3E47B08E0464}" presName="dummy" presStyleCnt="0"/>
      <dgm:spPr/>
    </dgm:pt>
    <dgm:pt modelId="{CF6E4EA0-64A1-471F-8E38-84378AFE3F85}" type="pres">
      <dgm:prSet presAssocID="{4A8C83AA-22A1-4B6D-921C-10FB74C26603}" presName="sibTrans" presStyleLbl="sibTrans2D1" presStyleIdx="7" presStyleCnt="9"/>
      <dgm:spPr/>
      <dgm:t>
        <a:bodyPr/>
        <a:lstStyle/>
        <a:p>
          <a:endParaRPr lang="pt-BR"/>
        </a:p>
      </dgm:t>
    </dgm:pt>
    <dgm:pt modelId="{2B201F01-EB7B-43C5-8628-81D4CED6C73E}" type="pres">
      <dgm:prSet presAssocID="{DBAA5B84-7BFF-4A96-8F6A-F008F4FA0BEE}" presName="node" presStyleLbl="node1" presStyleIdx="8" presStyleCnt="9" custScaleX="69608" custScaleY="64021" custRadScaleRad="93295" custRadScaleInc="-28363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77B742-827E-4ECB-894F-CADC920A807C}" type="pres">
      <dgm:prSet presAssocID="{DBAA5B84-7BFF-4A96-8F6A-F008F4FA0BEE}" presName="dummy" presStyleCnt="0"/>
      <dgm:spPr/>
    </dgm:pt>
    <dgm:pt modelId="{E02D8E3E-ED3A-4273-947C-F1004F543826}" type="pres">
      <dgm:prSet presAssocID="{BD69577E-7E98-49C4-A188-86BD9550FC0A}" presName="sibTrans" presStyleLbl="sibTrans2D1" presStyleIdx="8" presStyleCnt="9" custScaleX="101241"/>
      <dgm:spPr/>
      <dgm:t>
        <a:bodyPr/>
        <a:lstStyle/>
        <a:p>
          <a:endParaRPr lang="pt-BR"/>
        </a:p>
      </dgm:t>
    </dgm:pt>
  </dgm:ptLst>
  <dgm:cxnLst>
    <dgm:cxn modelId="{E409CBF3-561B-47DE-A52D-F8B541B4A115}" srcId="{E37292EA-797F-4AA1-80CC-B0F3F8CB75DF}" destId="{DBAA5B84-7BFF-4A96-8F6A-F008F4FA0BEE}" srcOrd="8" destOrd="0" parTransId="{7A4E571A-DCE0-4EA2-A6B9-8EC739EE965F}" sibTransId="{BD69577E-7E98-49C4-A188-86BD9550FC0A}"/>
    <dgm:cxn modelId="{0571ED73-97E2-44BB-BB83-3CB654341020}" type="presOf" srcId="{D0597804-81B9-49B0-AE2F-CD1001FEE9AF}" destId="{9AB44DC5-5D9A-4229-BFED-4B9E722849A7}" srcOrd="0" destOrd="0" presId="urn:microsoft.com/office/officeart/2005/8/layout/radial6"/>
    <dgm:cxn modelId="{7B78B4FE-B9EF-4C20-967F-0A64B5FD1A04}" type="presOf" srcId="{56680E9D-5640-4584-8592-F0CDE6079750}" destId="{9666F7DD-7FE1-4BA9-AD38-9782BEA5FC6C}" srcOrd="0" destOrd="0" presId="urn:microsoft.com/office/officeart/2005/8/layout/radial6"/>
    <dgm:cxn modelId="{721F0E9F-4626-4982-A38E-9F8619FACD54}" type="presOf" srcId="{E97EBDEF-A19F-4EE3-ADF7-27B07A15A5AB}" destId="{1CE6B0BF-5EAD-4110-A0D7-AE55DDEE26D2}" srcOrd="0" destOrd="0" presId="urn:microsoft.com/office/officeart/2005/8/layout/radial6"/>
    <dgm:cxn modelId="{B18869E8-32F7-463D-BD20-64630CCE7570}" srcId="{03AA8F34-B4AA-4C58-9161-A72D1EA6132B}" destId="{E37292EA-797F-4AA1-80CC-B0F3F8CB75DF}" srcOrd="0" destOrd="0" parTransId="{7FAF7B1F-F50A-4123-8620-776B61D243E2}" sibTransId="{C2252C61-E4A0-43F9-8F09-46AFE05073B6}"/>
    <dgm:cxn modelId="{AFCBC0AA-732E-40BF-88EE-7BFE1098998B}" type="presOf" srcId="{58AA0B3B-38FA-4A58-9F9B-FF1114C968DB}" destId="{03E4DA62-04CB-4BE1-AD20-B0E474A4EFEA}" srcOrd="0" destOrd="0" presId="urn:microsoft.com/office/officeart/2005/8/layout/radial6"/>
    <dgm:cxn modelId="{B6B2700E-E632-4734-B203-3F5752E5A9D2}" type="presOf" srcId="{DBAA5B84-7BFF-4A96-8F6A-F008F4FA0BEE}" destId="{2B201F01-EB7B-43C5-8628-81D4CED6C73E}" srcOrd="0" destOrd="0" presId="urn:microsoft.com/office/officeart/2005/8/layout/radial6"/>
    <dgm:cxn modelId="{30D97AD4-C720-4B9E-A0D3-3912CB76C0E0}" srcId="{E37292EA-797F-4AA1-80CC-B0F3F8CB75DF}" destId="{56680E9D-5640-4584-8592-F0CDE6079750}" srcOrd="2" destOrd="0" parTransId="{81E3BCD8-5B69-447A-B7E7-B5FF75E10DB8}" sibTransId="{E97EBDEF-A19F-4EE3-ADF7-27B07A15A5AB}"/>
    <dgm:cxn modelId="{5F49ACF2-B276-457C-BF0F-DBED9DFCDCAD}" type="presOf" srcId="{CD437AF7-F625-44E2-AF80-EC56402223C2}" destId="{A28559A0-725F-4B9A-97D9-48D249590526}" srcOrd="0" destOrd="0" presId="urn:microsoft.com/office/officeart/2005/8/layout/radial6"/>
    <dgm:cxn modelId="{E806EB0D-5AD4-46EF-9068-CC69A2C9195F}" type="presOf" srcId="{774F4821-C680-4542-845D-CBEEE0DA231C}" destId="{E006A347-7248-4C2E-A3CA-FC2CFC6363EB}" srcOrd="0" destOrd="0" presId="urn:microsoft.com/office/officeart/2005/8/layout/radial6"/>
    <dgm:cxn modelId="{78A37A25-0D77-4BE4-8E8A-223B56BB181B}" srcId="{E37292EA-797F-4AA1-80CC-B0F3F8CB75DF}" destId="{688E1A92-056A-4119-A7B9-3E47B08E0464}" srcOrd="7" destOrd="0" parTransId="{25E39704-E278-4A56-AB42-9A2F8722D73F}" sibTransId="{4A8C83AA-22A1-4B6D-921C-10FB74C26603}"/>
    <dgm:cxn modelId="{4F01F8B6-AC35-4CFB-9A6F-FA4A208A05A9}" type="presOf" srcId="{BD69577E-7E98-49C4-A188-86BD9550FC0A}" destId="{E02D8E3E-ED3A-4273-947C-F1004F543826}" srcOrd="0" destOrd="0" presId="urn:microsoft.com/office/officeart/2005/8/layout/radial6"/>
    <dgm:cxn modelId="{779E00F5-A608-4EB1-B514-9FF6D7C86F2E}" type="presOf" srcId="{25DB6932-5F31-4C2C-AE1B-5BD5C7F5A84E}" destId="{267EC66B-A40A-4769-AECA-60044A91D3EB}" srcOrd="0" destOrd="0" presId="urn:microsoft.com/office/officeart/2005/8/layout/radial6"/>
    <dgm:cxn modelId="{B154055E-3C01-4D81-A00E-D17FCE477A7D}" srcId="{E37292EA-797F-4AA1-80CC-B0F3F8CB75DF}" destId="{774F4821-C680-4542-845D-CBEEE0DA231C}" srcOrd="5" destOrd="0" parTransId="{1F06BFE2-F419-43E3-BAFF-C0DDA964C157}" sibTransId="{24961CD3-E6E4-4E23-B83B-9A1E99BEC177}"/>
    <dgm:cxn modelId="{36CE5D62-D190-4388-95A5-EFA40C1AD294}" type="presOf" srcId="{6C36E503-ECDE-4756-8EC5-4667B116ABAD}" destId="{B531CA5A-E04A-4B23-AA41-59C31D20F26C}" srcOrd="0" destOrd="0" presId="urn:microsoft.com/office/officeart/2005/8/layout/radial6"/>
    <dgm:cxn modelId="{0E11C593-CCEB-415B-A9D2-72321224D459}" type="presOf" srcId="{5FCF9CFC-F74E-4793-909F-254EEE4DEE36}" destId="{7A2CB103-F02E-4F6C-A99B-DBBA6BA6B022}" srcOrd="0" destOrd="0" presId="urn:microsoft.com/office/officeart/2005/8/layout/radial6"/>
    <dgm:cxn modelId="{523798E4-D1C2-4B86-BA7F-A19E24193851}" type="presOf" srcId="{24961CD3-E6E4-4E23-B83B-9A1E99BEC177}" destId="{546FA4C6-DBB7-4366-B59F-53B793B5F4F2}" srcOrd="0" destOrd="0" presId="urn:microsoft.com/office/officeart/2005/8/layout/radial6"/>
    <dgm:cxn modelId="{8DC8CA73-0D82-43C2-9AEF-18009CF0D768}" srcId="{E37292EA-797F-4AA1-80CC-B0F3F8CB75DF}" destId="{58AA0B3B-38FA-4A58-9F9B-FF1114C968DB}" srcOrd="6" destOrd="0" parTransId="{049CE522-0344-456F-A325-9FD41FFEFEBD}" sibTransId="{CD437AF7-F625-44E2-AF80-EC56402223C2}"/>
    <dgm:cxn modelId="{C3EF6240-75FE-47B8-A3AE-11139E8D51F7}" type="presOf" srcId="{DE1409FA-3E2D-49A4-B48E-B2781817F887}" destId="{D0C702AC-F3A0-44D7-B30F-9A5B7A55A6FA}" srcOrd="0" destOrd="0" presId="urn:microsoft.com/office/officeart/2005/8/layout/radial6"/>
    <dgm:cxn modelId="{314C21F7-9838-4DE2-97F6-C1B001323264}" srcId="{E37292EA-797F-4AA1-80CC-B0F3F8CB75DF}" destId="{6C36E503-ECDE-4756-8EC5-4667B116ABAD}" srcOrd="0" destOrd="0" parTransId="{7F860612-63E3-4D48-88D2-B004A8AED4A1}" sibTransId="{DE1409FA-3E2D-49A4-B48E-B2781817F887}"/>
    <dgm:cxn modelId="{8093F2A9-6405-489E-A403-734CB77EEDE2}" srcId="{E37292EA-797F-4AA1-80CC-B0F3F8CB75DF}" destId="{634A30E3-5D43-4B22-A3D7-361FEA92DCEB}" srcOrd="3" destOrd="0" parTransId="{DA00763D-3A3A-4374-A646-7B679CE8C00B}" sibTransId="{D0597804-81B9-49B0-AE2F-CD1001FEE9AF}"/>
    <dgm:cxn modelId="{D6DF5093-0F73-442B-BAD2-E2B554E01239}" type="presOf" srcId="{688E1A92-056A-4119-A7B9-3E47B08E0464}" destId="{989F1624-7647-4B12-BF4C-63D2BBAD0CB0}" srcOrd="0" destOrd="0" presId="urn:microsoft.com/office/officeart/2005/8/layout/radial6"/>
    <dgm:cxn modelId="{CB9BC553-0564-4B54-8813-D240E28409E7}" type="presOf" srcId="{E37292EA-797F-4AA1-80CC-B0F3F8CB75DF}" destId="{7FBB732F-64B4-4FC3-A3B1-64EBCAD047FE}" srcOrd="0" destOrd="0" presId="urn:microsoft.com/office/officeart/2005/8/layout/radial6"/>
    <dgm:cxn modelId="{352ADB53-0F8B-4F0E-818C-7DDEEFD85F85}" srcId="{E37292EA-797F-4AA1-80CC-B0F3F8CB75DF}" destId="{5BDD6A80-49EE-4E50-898A-D7964E38903A}" srcOrd="4" destOrd="0" parTransId="{29D84DFA-7E56-4045-9BFA-A4C635E20362}" sibTransId="{25DB6932-5F31-4C2C-AE1B-5BD5C7F5A84E}"/>
    <dgm:cxn modelId="{2648F44B-78EF-40AD-A05A-49FDC84CA7B8}" type="presOf" srcId="{5BDD6A80-49EE-4E50-898A-D7964E38903A}" destId="{5F398804-6A42-4738-864C-7CAE36BF572B}" srcOrd="0" destOrd="0" presId="urn:microsoft.com/office/officeart/2005/8/layout/radial6"/>
    <dgm:cxn modelId="{CC24D41A-227F-4E75-90C9-06046EBD8A75}" type="presOf" srcId="{4A8C83AA-22A1-4B6D-921C-10FB74C26603}" destId="{CF6E4EA0-64A1-471F-8E38-84378AFE3F85}" srcOrd="0" destOrd="0" presId="urn:microsoft.com/office/officeart/2005/8/layout/radial6"/>
    <dgm:cxn modelId="{17A87BFC-758A-4676-9ACB-F852CF1A1815}" type="presOf" srcId="{5D3E3E5B-21BD-4012-8D04-9293E46B9419}" destId="{D1B986F1-7CFE-433F-B93B-C1C53413EF6E}" srcOrd="0" destOrd="0" presId="urn:microsoft.com/office/officeart/2005/8/layout/radial6"/>
    <dgm:cxn modelId="{03842E4A-19D9-496F-98FC-9E9590B401FD}" srcId="{E37292EA-797F-4AA1-80CC-B0F3F8CB75DF}" destId="{5FCF9CFC-F74E-4793-909F-254EEE4DEE36}" srcOrd="1" destOrd="0" parTransId="{61511975-0315-4B0C-B069-5CAE9046D560}" sibTransId="{5D3E3E5B-21BD-4012-8D04-9293E46B9419}"/>
    <dgm:cxn modelId="{58B74AB2-A4FC-4489-BA34-36BE1AF59304}" type="presOf" srcId="{03AA8F34-B4AA-4C58-9161-A72D1EA6132B}" destId="{F699F040-4DFE-4ED9-BF59-2CC700618170}" srcOrd="0" destOrd="0" presId="urn:microsoft.com/office/officeart/2005/8/layout/radial6"/>
    <dgm:cxn modelId="{8A106944-1DC9-456B-82CF-964749D169E5}" type="presOf" srcId="{634A30E3-5D43-4B22-A3D7-361FEA92DCEB}" destId="{0D41470F-0452-4853-967D-ED7F8D07BA46}" srcOrd="0" destOrd="0" presId="urn:microsoft.com/office/officeart/2005/8/layout/radial6"/>
    <dgm:cxn modelId="{F41CD437-5746-441E-9709-865C80C7DA35}" type="presParOf" srcId="{F699F040-4DFE-4ED9-BF59-2CC700618170}" destId="{7FBB732F-64B4-4FC3-A3B1-64EBCAD047FE}" srcOrd="0" destOrd="0" presId="urn:microsoft.com/office/officeart/2005/8/layout/radial6"/>
    <dgm:cxn modelId="{310FF6FC-9BF5-4001-8EA8-DAC3BA5AA762}" type="presParOf" srcId="{F699F040-4DFE-4ED9-BF59-2CC700618170}" destId="{B531CA5A-E04A-4B23-AA41-59C31D20F26C}" srcOrd="1" destOrd="0" presId="urn:microsoft.com/office/officeart/2005/8/layout/radial6"/>
    <dgm:cxn modelId="{2CC3AE45-9DC6-43AB-9CD5-B62DE0A4D19E}" type="presParOf" srcId="{F699F040-4DFE-4ED9-BF59-2CC700618170}" destId="{393F397A-1B77-44F3-A048-78DA5324A7F9}" srcOrd="2" destOrd="0" presId="urn:microsoft.com/office/officeart/2005/8/layout/radial6"/>
    <dgm:cxn modelId="{7F17F30D-0EC6-47B4-8E47-F5637C01024E}" type="presParOf" srcId="{F699F040-4DFE-4ED9-BF59-2CC700618170}" destId="{D0C702AC-F3A0-44D7-B30F-9A5B7A55A6FA}" srcOrd="3" destOrd="0" presId="urn:microsoft.com/office/officeart/2005/8/layout/radial6"/>
    <dgm:cxn modelId="{867503E8-E6BD-49BE-9831-267B5C66C4D0}" type="presParOf" srcId="{F699F040-4DFE-4ED9-BF59-2CC700618170}" destId="{7A2CB103-F02E-4F6C-A99B-DBBA6BA6B022}" srcOrd="4" destOrd="0" presId="urn:microsoft.com/office/officeart/2005/8/layout/radial6"/>
    <dgm:cxn modelId="{597CB938-8368-48E7-A91B-0B4BCD1D7B97}" type="presParOf" srcId="{F699F040-4DFE-4ED9-BF59-2CC700618170}" destId="{B4AB28E3-39F9-4BE8-9DD6-44EB27C56DE5}" srcOrd="5" destOrd="0" presId="urn:microsoft.com/office/officeart/2005/8/layout/radial6"/>
    <dgm:cxn modelId="{916B00B7-D8DC-4793-AB36-9C4E950EC640}" type="presParOf" srcId="{F699F040-4DFE-4ED9-BF59-2CC700618170}" destId="{D1B986F1-7CFE-433F-B93B-C1C53413EF6E}" srcOrd="6" destOrd="0" presId="urn:microsoft.com/office/officeart/2005/8/layout/radial6"/>
    <dgm:cxn modelId="{9B678C0C-392E-4B8A-B29A-55D68C33ADF3}" type="presParOf" srcId="{F699F040-4DFE-4ED9-BF59-2CC700618170}" destId="{9666F7DD-7FE1-4BA9-AD38-9782BEA5FC6C}" srcOrd="7" destOrd="0" presId="urn:microsoft.com/office/officeart/2005/8/layout/radial6"/>
    <dgm:cxn modelId="{437B7619-0C40-4F5C-907E-6DD12B0EE780}" type="presParOf" srcId="{F699F040-4DFE-4ED9-BF59-2CC700618170}" destId="{7C6CB7F8-461F-46C6-B7F9-AF022053DD3E}" srcOrd="8" destOrd="0" presId="urn:microsoft.com/office/officeart/2005/8/layout/radial6"/>
    <dgm:cxn modelId="{C8BA4DE2-35CC-4774-B5D5-E9DEC4958061}" type="presParOf" srcId="{F699F040-4DFE-4ED9-BF59-2CC700618170}" destId="{1CE6B0BF-5EAD-4110-A0D7-AE55DDEE26D2}" srcOrd="9" destOrd="0" presId="urn:microsoft.com/office/officeart/2005/8/layout/radial6"/>
    <dgm:cxn modelId="{85FD20B2-876E-476D-8451-21F4AFE04175}" type="presParOf" srcId="{F699F040-4DFE-4ED9-BF59-2CC700618170}" destId="{0D41470F-0452-4853-967D-ED7F8D07BA46}" srcOrd="10" destOrd="0" presId="urn:microsoft.com/office/officeart/2005/8/layout/radial6"/>
    <dgm:cxn modelId="{1A88FF0F-093E-41F1-8D48-0E19667BB3D8}" type="presParOf" srcId="{F699F040-4DFE-4ED9-BF59-2CC700618170}" destId="{827A24AC-DC03-4B0D-ACF0-7AE80C6B5B43}" srcOrd="11" destOrd="0" presId="urn:microsoft.com/office/officeart/2005/8/layout/radial6"/>
    <dgm:cxn modelId="{55A32AB5-CE2E-4959-942A-38C1709E7C14}" type="presParOf" srcId="{F699F040-4DFE-4ED9-BF59-2CC700618170}" destId="{9AB44DC5-5D9A-4229-BFED-4B9E722849A7}" srcOrd="12" destOrd="0" presId="urn:microsoft.com/office/officeart/2005/8/layout/radial6"/>
    <dgm:cxn modelId="{F4CBE268-456C-4FE5-A28E-60D53E8FA1A3}" type="presParOf" srcId="{F699F040-4DFE-4ED9-BF59-2CC700618170}" destId="{5F398804-6A42-4738-864C-7CAE36BF572B}" srcOrd="13" destOrd="0" presId="urn:microsoft.com/office/officeart/2005/8/layout/radial6"/>
    <dgm:cxn modelId="{097D5159-B3FB-46F0-AA2A-2537822775B7}" type="presParOf" srcId="{F699F040-4DFE-4ED9-BF59-2CC700618170}" destId="{297AB0EA-BBC4-42CF-A408-A1ECC12C4996}" srcOrd="14" destOrd="0" presId="urn:microsoft.com/office/officeart/2005/8/layout/radial6"/>
    <dgm:cxn modelId="{3DBC8281-5EA3-40F8-9C54-D98DB835D204}" type="presParOf" srcId="{F699F040-4DFE-4ED9-BF59-2CC700618170}" destId="{267EC66B-A40A-4769-AECA-60044A91D3EB}" srcOrd="15" destOrd="0" presId="urn:microsoft.com/office/officeart/2005/8/layout/radial6"/>
    <dgm:cxn modelId="{7748FD78-1EC0-4593-ABB8-E5B90CBC0F8E}" type="presParOf" srcId="{F699F040-4DFE-4ED9-BF59-2CC700618170}" destId="{E006A347-7248-4C2E-A3CA-FC2CFC6363EB}" srcOrd="16" destOrd="0" presId="urn:microsoft.com/office/officeart/2005/8/layout/radial6"/>
    <dgm:cxn modelId="{710C8B2E-FC0A-45F6-B16C-0A1AD222A9C8}" type="presParOf" srcId="{F699F040-4DFE-4ED9-BF59-2CC700618170}" destId="{56A2F425-4CB6-412D-8AD2-F5B30D0CBD12}" srcOrd="17" destOrd="0" presId="urn:microsoft.com/office/officeart/2005/8/layout/radial6"/>
    <dgm:cxn modelId="{A73BD1EA-BC5F-4642-A95C-F1DD7FCBE7C0}" type="presParOf" srcId="{F699F040-4DFE-4ED9-BF59-2CC700618170}" destId="{546FA4C6-DBB7-4366-B59F-53B793B5F4F2}" srcOrd="18" destOrd="0" presId="urn:microsoft.com/office/officeart/2005/8/layout/radial6"/>
    <dgm:cxn modelId="{740BFDBC-09B8-4FE7-990C-051CD63B3DD3}" type="presParOf" srcId="{F699F040-4DFE-4ED9-BF59-2CC700618170}" destId="{03E4DA62-04CB-4BE1-AD20-B0E474A4EFEA}" srcOrd="19" destOrd="0" presId="urn:microsoft.com/office/officeart/2005/8/layout/radial6"/>
    <dgm:cxn modelId="{79790F0C-FB77-4A08-87D4-1D7577ACF862}" type="presParOf" srcId="{F699F040-4DFE-4ED9-BF59-2CC700618170}" destId="{81EBE29B-79F5-45A3-9D7B-C5CED640776D}" srcOrd="20" destOrd="0" presId="urn:microsoft.com/office/officeart/2005/8/layout/radial6"/>
    <dgm:cxn modelId="{4ED39535-CB58-47B6-9B56-46DB791F260E}" type="presParOf" srcId="{F699F040-4DFE-4ED9-BF59-2CC700618170}" destId="{A28559A0-725F-4B9A-97D9-48D249590526}" srcOrd="21" destOrd="0" presId="urn:microsoft.com/office/officeart/2005/8/layout/radial6"/>
    <dgm:cxn modelId="{4D265301-AF60-46DF-86E2-7BB69D55186E}" type="presParOf" srcId="{F699F040-4DFE-4ED9-BF59-2CC700618170}" destId="{989F1624-7647-4B12-BF4C-63D2BBAD0CB0}" srcOrd="22" destOrd="0" presId="urn:microsoft.com/office/officeart/2005/8/layout/radial6"/>
    <dgm:cxn modelId="{AEF7B65F-19C3-4A6C-821B-EDB6381EF6A5}" type="presParOf" srcId="{F699F040-4DFE-4ED9-BF59-2CC700618170}" destId="{CE07C9BA-D521-440E-9CEA-FDCD402A05AF}" srcOrd="23" destOrd="0" presId="urn:microsoft.com/office/officeart/2005/8/layout/radial6"/>
    <dgm:cxn modelId="{26BF5613-F63B-470A-859E-8EBD51D4AAC2}" type="presParOf" srcId="{F699F040-4DFE-4ED9-BF59-2CC700618170}" destId="{CF6E4EA0-64A1-471F-8E38-84378AFE3F85}" srcOrd="24" destOrd="0" presId="urn:microsoft.com/office/officeart/2005/8/layout/radial6"/>
    <dgm:cxn modelId="{CE6FEC98-7807-4492-8DCF-11218129E24E}" type="presParOf" srcId="{F699F040-4DFE-4ED9-BF59-2CC700618170}" destId="{2B201F01-EB7B-43C5-8628-81D4CED6C73E}" srcOrd="25" destOrd="0" presId="urn:microsoft.com/office/officeart/2005/8/layout/radial6"/>
    <dgm:cxn modelId="{65A050A2-D244-409C-A702-87B920D72C38}" type="presParOf" srcId="{F699F040-4DFE-4ED9-BF59-2CC700618170}" destId="{2577B742-827E-4ECB-894F-CADC920A807C}" srcOrd="26" destOrd="0" presId="urn:microsoft.com/office/officeart/2005/8/layout/radial6"/>
    <dgm:cxn modelId="{3350F5A3-ED38-4FA2-A8BF-DA3097DF9DB3}" type="presParOf" srcId="{F699F040-4DFE-4ED9-BF59-2CC700618170}" destId="{E02D8E3E-ED3A-4273-947C-F1004F543826}" srcOrd="27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2A186-0D4C-475F-B8D9-A9FA4E268E0A}">
      <dsp:nvSpPr>
        <dsp:cNvPr id="0" name=""/>
        <dsp:cNvSpPr/>
      </dsp:nvSpPr>
      <dsp:spPr>
        <a:xfrm>
          <a:off x="2488938" y="2593930"/>
          <a:ext cx="1973468" cy="1973468"/>
        </a:xfrm>
        <a:prstGeom prst="ellipse">
          <a:avLst/>
        </a:prstGeom>
        <a:solidFill>
          <a:srgbClr val="00206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500" kern="1200" dirty="0" smtClean="0"/>
            <a:t>TAF</a:t>
          </a:r>
          <a:endParaRPr lang="pt-BR" sz="6500" kern="1200" dirty="0"/>
        </a:p>
      </dsp:txBody>
      <dsp:txXfrm>
        <a:off x="2777946" y="2882938"/>
        <a:ext cx="1395452" cy="1395452"/>
      </dsp:txXfrm>
    </dsp:sp>
    <dsp:sp modelId="{1E672881-7D43-4FE2-94B7-486E08D65003}">
      <dsp:nvSpPr>
        <dsp:cNvPr id="0" name=""/>
        <dsp:cNvSpPr/>
      </dsp:nvSpPr>
      <dsp:spPr>
        <a:xfrm rot="16200000">
          <a:off x="3178144" y="2270851"/>
          <a:ext cx="595055" cy="51101"/>
        </a:xfrm>
        <a:custGeom>
          <a:avLst/>
          <a:gdLst/>
          <a:ahLst/>
          <a:cxnLst/>
          <a:rect l="0" t="0" r="0" b="0"/>
          <a:pathLst>
            <a:path>
              <a:moveTo>
                <a:pt x="0" y="25550"/>
              </a:moveTo>
              <a:lnTo>
                <a:pt x="595055" y="25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3460796" y="2281526"/>
        <a:ext cx="29752" cy="29752"/>
      </dsp:txXfrm>
    </dsp:sp>
    <dsp:sp modelId="{E91963FF-5369-4C6D-BF1C-33B4D0A552EC}">
      <dsp:nvSpPr>
        <dsp:cNvPr id="0" name=""/>
        <dsp:cNvSpPr/>
      </dsp:nvSpPr>
      <dsp:spPr>
        <a:xfrm>
          <a:off x="2488938" y="25406"/>
          <a:ext cx="1973468" cy="197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err="1" smtClean="0"/>
            <a:t>Protheus</a:t>
          </a:r>
          <a:endParaRPr lang="pt-BR" sz="2900" kern="1200" dirty="0"/>
        </a:p>
      </dsp:txBody>
      <dsp:txXfrm>
        <a:off x="2777946" y="314414"/>
        <a:ext cx="1395452" cy="1395452"/>
      </dsp:txXfrm>
    </dsp:sp>
    <dsp:sp modelId="{AC9F661E-FA9F-4A98-8532-BFDADB780012}">
      <dsp:nvSpPr>
        <dsp:cNvPr id="0" name=""/>
        <dsp:cNvSpPr/>
      </dsp:nvSpPr>
      <dsp:spPr>
        <a:xfrm rot="20520000">
          <a:off x="4399550" y="3158255"/>
          <a:ext cx="595055" cy="51101"/>
        </a:xfrm>
        <a:custGeom>
          <a:avLst/>
          <a:gdLst/>
          <a:ahLst/>
          <a:cxnLst/>
          <a:rect l="0" t="0" r="0" b="0"/>
          <a:pathLst>
            <a:path>
              <a:moveTo>
                <a:pt x="0" y="25550"/>
              </a:moveTo>
              <a:lnTo>
                <a:pt x="595055" y="25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682202" y="3168929"/>
        <a:ext cx="29752" cy="29752"/>
      </dsp:txXfrm>
    </dsp:sp>
    <dsp:sp modelId="{8AB3C4D9-2D05-4A09-9669-D9A8495F208F}">
      <dsp:nvSpPr>
        <dsp:cNvPr id="0" name=""/>
        <dsp:cNvSpPr/>
      </dsp:nvSpPr>
      <dsp:spPr>
        <a:xfrm>
          <a:off x="4931749" y="1800212"/>
          <a:ext cx="1973468" cy="197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RM</a:t>
          </a:r>
          <a:endParaRPr lang="pt-BR" sz="2900" kern="1200" dirty="0"/>
        </a:p>
      </dsp:txBody>
      <dsp:txXfrm>
        <a:off x="5220757" y="2089220"/>
        <a:ext cx="1395452" cy="1395452"/>
      </dsp:txXfrm>
    </dsp:sp>
    <dsp:sp modelId="{3276293D-4C71-4EB6-A0F5-2D0C1D2867DD}">
      <dsp:nvSpPr>
        <dsp:cNvPr id="0" name=""/>
        <dsp:cNvSpPr/>
      </dsp:nvSpPr>
      <dsp:spPr>
        <a:xfrm rot="3240000">
          <a:off x="3933015" y="4594103"/>
          <a:ext cx="595055" cy="51101"/>
        </a:xfrm>
        <a:custGeom>
          <a:avLst/>
          <a:gdLst/>
          <a:ahLst/>
          <a:cxnLst/>
          <a:rect l="0" t="0" r="0" b="0"/>
          <a:pathLst>
            <a:path>
              <a:moveTo>
                <a:pt x="0" y="25550"/>
              </a:moveTo>
              <a:lnTo>
                <a:pt x="595055" y="25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215666" y="4604778"/>
        <a:ext cx="29752" cy="29752"/>
      </dsp:txXfrm>
    </dsp:sp>
    <dsp:sp modelId="{E52A36D3-46F4-418F-948A-58D46291CB8C}">
      <dsp:nvSpPr>
        <dsp:cNvPr id="0" name=""/>
        <dsp:cNvSpPr/>
      </dsp:nvSpPr>
      <dsp:spPr>
        <a:xfrm>
          <a:off x="3998678" y="4671910"/>
          <a:ext cx="1973468" cy="197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Datasul</a:t>
          </a:r>
          <a:endParaRPr lang="pt-BR" sz="2900" kern="1200" dirty="0"/>
        </a:p>
      </dsp:txBody>
      <dsp:txXfrm>
        <a:off x="4287686" y="4960918"/>
        <a:ext cx="1395452" cy="1395452"/>
      </dsp:txXfrm>
    </dsp:sp>
    <dsp:sp modelId="{4EEA378D-784E-418E-B5AF-15A040F0C200}">
      <dsp:nvSpPr>
        <dsp:cNvPr id="0" name=""/>
        <dsp:cNvSpPr/>
      </dsp:nvSpPr>
      <dsp:spPr>
        <a:xfrm rot="7560000">
          <a:off x="2423274" y="4594103"/>
          <a:ext cx="595055" cy="51101"/>
        </a:xfrm>
        <a:custGeom>
          <a:avLst/>
          <a:gdLst/>
          <a:ahLst/>
          <a:cxnLst/>
          <a:rect l="0" t="0" r="0" b="0"/>
          <a:pathLst>
            <a:path>
              <a:moveTo>
                <a:pt x="0" y="25550"/>
              </a:moveTo>
              <a:lnTo>
                <a:pt x="595055" y="25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2705925" y="4604778"/>
        <a:ext cx="29752" cy="29752"/>
      </dsp:txXfrm>
    </dsp:sp>
    <dsp:sp modelId="{FA597391-3819-48AD-B56F-3883DFB042A8}">
      <dsp:nvSpPr>
        <dsp:cNvPr id="0" name=""/>
        <dsp:cNvSpPr/>
      </dsp:nvSpPr>
      <dsp:spPr>
        <a:xfrm>
          <a:off x="979197" y="4671910"/>
          <a:ext cx="1973468" cy="197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err="1" smtClean="0"/>
            <a:t>Logix</a:t>
          </a:r>
          <a:endParaRPr lang="pt-BR" sz="2900" kern="1200" dirty="0"/>
        </a:p>
      </dsp:txBody>
      <dsp:txXfrm>
        <a:off x="1268205" y="4960918"/>
        <a:ext cx="1395452" cy="1395452"/>
      </dsp:txXfrm>
    </dsp:sp>
    <dsp:sp modelId="{14D4C488-52A6-4C87-B41E-119935AA544D}">
      <dsp:nvSpPr>
        <dsp:cNvPr id="0" name=""/>
        <dsp:cNvSpPr/>
      </dsp:nvSpPr>
      <dsp:spPr>
        <a:xfrm rot="11880000">
          <a:off x="1956738" y="3158255"/>
          <a:ext cx="595055" cy="51101"/>
        </a:xfrm>
        <a:custGeom>
          <a:avLst/>
          <a:gdLst/>
          <a:ahLst/>
          <a:cxnLst/>
          <a:rect l="0" t="0" r="0" b="0"/>
          <a:pathLst>
            <a:path>
              <a:moveTo>
                <a:pt x="0" y="25550"/>
              </a:moveTo>
              <a:lnTo>
                <a:pt x="595055" y="255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2239390" y="3168929"/>
        <a:ext cx="29752" cy="29752"/>
      </dsp:txXfrm>
    </dsp:sp>
    <dsp:sp modelId="{9E396F90-22AD-40A5-932F-BCB41B0F9BDA}">
      <dsp:nvSpPr>
        <dsp:cNvPr id="0" name=""/>
        <dsp:cNvSpPr/>
      </dsp:nvSpPr>
      <dsp:spPr>
        <a:xfrm>
          <a:off x="46126" y="1800212"/>
          <a:ext cx="1973468" cy="197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Outros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Mercado</a:t>
          </a:r>
          <a:endParaRPr lang="pt-BR" sz="2900" kern="1200" dirty="0"/>
        </a:p>
      </dsp:txBody>
      <dsp:txXfrm>
        <a:off x="335134" y="2089220"/>
        <a:ext cx="1395452" cy="13954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56DD-A302-498C-8A69-1689A85117F4}">
      <dsp:nvSpPr>
        <dsp:cNvPr id="0" name=""/>
        <dsp:cNvSpPr/>
      </dsp:nvSpPr>
      <dsp:spPr>
        <a:xfrm>
          <a:off x="6585" y="205972"/>
          <a:ext cx="2337718" cy="2337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3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ERPs</a:t>
          </a:r>
          <a:r>
            <a:rPr lang="pt-BR" sz="3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TOTVS</a:t>
          </a:r>
          <a:endParaRPr lang="pt-BR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8936" y="548323"/>
        <a:ext cx="1653016" cy="1653016"/>
      </dsp:txXfrm>
    </dsp:sp>
    <dsp:sp modelId="{06D92622-505B-4DE9-9519-5C85B5266BD4}">
      <dsp:nvSpPr>
        <dsp:cNvPr id="0" name=""/>
        <dsp:cNvSpPr/>
      </dsp:nvSpPr>
      <dsp:spPr>
        <a:xfrm>
          <a:off x="497506" y="2733514"/>
          <a:ext cx="1355876" cy="135587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2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7227" y="3252001"/>
        <a:ext cx="996434" cy="318902"/>
      </dsp:txXfrm>
    </dsp:sp>
    <dsp:sp modelId="{190ACEBA-16C5-4283-B135-6742A8EBAAEC}">
      <dsp:nvSpPr>
        <dsp:cNvPr id="0" name=""/>
        <dsp:cNvSpPr/>
      </dsp:nvSpPr>
      <dsp:spPr>
        <a:xfrm>
          <a:off x="6585" y="4279213"/>
          <a:ext cx="2337718" cy="2337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Outros do Mercado</a:t>
          </a:r>
          <a:endParaRPr lang="pt-BR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8936" y="4621564"/>
        <a:ext cx="1653016" cy="1653016"/>
      </dsp:txXfrm>
    </dsp:sp>
    <dsp:sp modelId="{FBEFCF4B-9C42-4427-96CC-3772E5B59DEF}">
      <dsp:nvSpPr>
        <dsp:cNvPr id="0" name=""/>
        <dsp:cNvSpPr/>
      </dsp:nvSpPr>
      <dsp:spPr>
        <a:xfrm>
          <a:off x="2694961" y="2976636"/>
          <a:ext cx="743394" cy="8696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94961" y="3150562"/>
        <a:ext cx="520376" cy="521779"/>
      </dsp:txXfrm>
    </dsp:sp>
    <dsp:sp modelId="{5533A528-A58E-46B5-B802-0D0B8CDD3FA1}">
      <dsp:nvSpPr>
        <dsp:cNvPr id="0" name=""/>
        <dsp:cNvSpPr/>
      </dsp:nvSpPr>
      <dsp:spPr>
        <a:xfrm>
          <a:off x="3746935" y="1073733"/>
          <a:ext cx="4675437" cy="4675437"/>
        </a:xfrm>
        <a:prstGeom prst="ellipse">
          <a:avLst/>
        </a:prstGeom>
        <a:solidFill>
          <a:srgbClr val="00206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TAF</a:t>
          </a: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1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Totvs</a:t>
          </a:r>
          <a:r>
            <a:rPr lang="pt-BR" sz="51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Automação Fiscal</a:t>
          </a:r>
          <a:endParaRPr lang="pt-BR" sz="51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31637" y="1758435"/>
        <a:ext cx="3306033" cy="33060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D8E3E-ED3A-4273-947C-F1004F543826}">
      <dsp:nvSpPr>
        <dsp:cNvPr id="0" name=""/>
        <dsp:cNvSpPr/>
      </dsp:nvSpPr>
      <dsp:spPr>
        <a:xfrm>
          <a:off x="670982" y="286367"/>
          <a:ext cx="3920645" cy="3872586"/>
        </a:xfrm>
        <a:prstGeom prst="blockArc">
          <a:avLst>
            <a:gd name="adj1" fmla="val 11346382"/>
            <a:gd name="adj2" fmla="val 13981430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6E4EA0-64A1-471F-8E38-84378AFE3F85}">
      <dsp:nvSpPr>
        <dsp:cNvPr id="0" name=""/>
        <dsp:cNvSpPr/>
      </dsp:nvSpPr>
      <dsp:spPr>
        <a:xfrm>
          <a:off x="684468" y="346060"/>
          <a:ext cx="3872586" cy="3872586"/>
        </a:xfrm>
        <a:prstGeom prst="blockArc">
          <a:avLst>
            <a:gd name="adj1" fmla="val 9138619"/>
            <a:gd name="adj2" fmla="val 11455673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8559A0-725F-4B9A-97D9-48D249590526}">
      <dsp:nvSpPr>
        <dsp:cNvPr id="0" name=""/>
        <dsp:cNvSpPr/>
      </dsp:nvSpPr>
      <dsp:spPr>
        <a:xfrm>
          <a:off x="620009" y="232812"/>
          <a:ext cx="3872586" cy="3872586"/>
        </a:xfrm>
        <a:prstGeom prst="blockArc">
          <a:avLst>
            <a:gd name="adj1" fmla="val 6624323"/>
            <a:gd name="adj2" fmla="val 8903638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46FA4C6-DBB7-4366-B59F-53B793B5F4F2}">
      <dsp:nvSpPr>
        <dsp:cNvPr id="0" name=""/>
        <dsp:cNvSpPr/>
      </dsp:nvSpPr>
      <dsp:spPr>
        <a:xfrm>
          <a:off x="591504" y="222465"/>
          <a:ext cx="3872586" cy="3872586"/>
        </a:xfrm>
        <a:prstGeom prst="blockArc">
          <a:avLst>
            <a:gd name="adj1" fmla="val 4532670"/>
            <a:gd name="adj2" fmla="val 6569648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7EC66B-A40A-4769-AECA-60044A91D3EB}">
      <dsp:nvSpPr>
        <dsp:cNvPr id="0" name=""/>
        <dsp:cNvSpPr/>
      </dsp:nvSpPr>
      <dsp:spPr>
        <a:xfrm>
          <a:off x="451243" y="264427"/>
          <a:ext cx="3872586" cy="3872586"/>
        </a:xfrm>
        <a:prstGeom prst="blockArc">
          <a:avLst>
            <a:gd name="adj1" fmla="val 2306122"/>
            <a:gd name="adj2" fmla="val 4268651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AB44DC5-5D9A-4229-BFED-4B9E722849A7}">
      <dsp:nvSpPr>
        <dsp:cNvPr id="0" name=""/>
        <dsp:cNvSpPr/>
      </dsp:nvSpPr>
      <dsp:spPr>
        <a:xfrm>
          <a:off x="44343" y="501431"/>
          <a:ext cx="4365102" cy="3872586"/>
        </a:xfrm>
        <a:prstGeom prst="blockArc">
          <a:avLst>
            <a:gd name="adj1" fmla="val 21462185"/>
            <a:gd name="adj2" fmla="val 1789428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CE6B0BF-5EAD-4110-A0D7-AE55DDEE26D2}">
      <dsp:nvSpPr>
        <dsp:cNvPr id="0" name=""/>
        <dsp:cNvSpPr/>
      </dsp:nvSpPr>
      <dsp:spPr>
        <a:xfrm>
          <a:off x="27492" y="246213"/>
          <a:ext cx="4412541" cy="3872586"/>
        </a:xfrm>
        <a:prstGeom prst="blockArc">
          <a:avLst>
            <a:gd name="adj1" fmla="val 19880668"/>
            <a:gd name="adj2" fmla="val 322835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1B986F1-7CFE-433F-B93B-C1C53413EF6E}">
      <dsp:nvSpPr>
        <dsp:cNvPr id="0" name=""/>
        <dsp:cNvSpPr/>
      </dsp:nvSpPr>
      <dsp:spPr>
        <a:xfrm>
          <a:off x="140564" y="143449"/>
          <a:ext cx="4146339" cy="4002821"/>
        </a:xfrm>
        <a:prstGeom prst="blockArc">
          <a:avLst>
            <a:gd name="adj1" fmla="val 17878729"/>
            <a:gd name="adj2" fmla="val 19957553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C702AC-F3A0-44D7-B30F-9A5B7A55A6FA}">
      <dsp:nvSpPr>
        <dsp:cNvPr id="0" name=""/>
        <dsp:cNvSpPr/>
      </dsp:nvSpPr>
      <dsp:spPr>
        <a:xfrm>
          <a:off x="610077" y="346751"/>
          <a:ext cx="3872586" cy="3872586"/>
        </a:xfrm>
        <a:prstGeom prst="blockArc">
          <a:avLst>
            <a:gd name="adj1" fmla="val 14169340"/>
            <a:gd name="adj2" fmla="val 17228351"/>
            <a:gd name="adj3" fmla="val 305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BB732F-64B4-4FC3-A3B1-64EBCAD047FE}">
      <dsp:nvSpPr>
        <dsp:cNvPr id="0" name=""/>
        <dsp:cNvSpPr/>
      </dsp:nvSpPr>
      <dsp:spPr>
        <a:xfrm>
          <a:off x="2085759" y="1878929"/>
          <a:ext cx="803352" cy="834646"/>
        </a:xfrm>
        <a:prstGeom prst="ellipse">
          <a:avLst/>
        </a:prstGeom>
        <a:solidFill>
          <a:srgbClr val="00206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TAF</a:t>
          </a:r>
          <a:endParaRPr lang="pt-BR" sz="2700" kern="1200" dirty="0"/>
        </a:p>
      </dsp:txBody>
      <dsp:txXfrm>
        <a:off x="2203407" y="2001160"/>
        <a:ext cx="568056" cy="590184"/>
      </dsp:txXfrm>
    </dsp:sp>
    <dsp:sp modelId="{B531CA5A-E04A-4B23-AA41-59C31D20F26C}">
      <dsp:nvSpPr>
        <dsp:cNvPr id="0" name=""/>
        <dsp:cNvSpPr/>
      </dsp:nvSpPr>
      <dsp:spPr>
        <a:xfrm>
          <a:off x="1198877" y="436752"/>
          <a:ext cx="571092" cy="5252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JOB2</a:t>
          </a:r>
          <a:endParaRPr lang="pt-BR" sz="1300" kern="1200" dirty="0"/>
        </a:p>
      </dsp:txBody>
      <dsp:txXfrm>
        <a:off x="1282511" y="513674"/>
        <a:ext cx="403824" cy="371410"/>
      </dsp:txXfrm>
    </dsp:sp>
    <dsp:sp modelId="{7A2CB103-F02E-4F6C-A99B-DBBA6BA6B022}">
      <dsp:nvSpPr>
        <dsp:cNvPr id="0" name=""/>
        <dsp:cNvSpPr/>
      </dsp:nvSpPr>
      <dsp:spPr>
        <a:xfrm>
          <a:off x="2822734" y="198335"/>
          <a:ext cx="571092" cy="5252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JOB3</a:t>
          </a:r>
          <a:endParaRPr lang="pt-BR" sz="1300" kern="1200" dirty="0"/>
        </a:p>
      </dsp:txBody>
      <dsp:txXfrm>
        <a:off x="2906368" y="275257"/>
        <a:ext cx="403824" cy="371410"/>
      </dsp:txXfrm>
    </dsp:sp>
    <dsp:sp modelId="{9666F7DD-7FE1-4BA9-AD38-9782BEA5FC6C}">
      <dsp:nvSpPr>
        <dsp:cNvPr id="0" name=""/>
        <dsp:cNvSpPr/>
      </dsp:nvSpPr>
      <dsp:spPr>
        <a:xfrm>
          <a:off x="3621432" y="1024624"/>
          <a:ext cx="571092" cy="4870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JOB4</a:t>
          </a:r>
          <a:endParaRPr lang="pt-BR" sz="1300" kern="1200" dirty="0"/>
        </a:p>
      </dsp:txBody>
      <dsp:txXfrm>
        <a:off x="3705066" y="1095947"/>
        <a:ext cx="403824" cy="344375"/>
      </dsp:txXfrm>
    </dsp:sp>
    <dsp:sp modelId="{0D41470F-0452-4853-967D-ED7F8D07BA46}">
      <dsp:nvSpPr>
        <dsp:cNvPr id="0" name=""/>
        <dsp:cNvSpPr/>
      </dsp:nvSpPr>
      <dsp:spPr>
        <a:xfrm>
          <a:off x="3846573" y="2098678"/>
          <a:ext cx="571092" cy="5252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JOB5</a:t>
          </a:r>
          <a:endParaRPr lang="pt-BR" sz="1300" kern="1200" dirty="0"/>
        </a:p>
      </dsp:txBody>
      <dsp:txXfrm>
        <a:off x="3930207" y="2175600"/>
        <a:ext cx="403824" cy="371410"/>
      </dsp:txXfrm>
    </dsp:sp>
    <dsp:sp modelId="{5F398804-6A42-4738-864C-7CAE36BF572B}">
      <dsp:nvSpPr>
        <dsp:cNvPr id="0" name=""/>
        <dsp:cNvSpPr/>
      </dsp:nvSpPr>
      <dsp:spPr>
        <a:xfrm>
          <a:off x="3595346" y="3089969"/>
          <a:ext cx="571543" cy="5921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JOB6</a:t>
          </a:r>
          <a:endParaRPr lang="pt-BR" sz="1300" kern="1200" dirty="0"/>
        </a:p>
      </dsp:txBody>
      <dsp:txXfrm>
        <a:off x="3679047" y="3176680"/>
        <a:ext cx="404141" cy="418681"/>
      </dsp:txXfrm>
    </dsp:sp>
    <dsp:sp modelId="{E006A347-7248-4C2E-A3CA-FC2CFC6363EB}">
      <dsp:nvSpPr>
        <dsp:cNvPr id="0" name=""/>
        <dsp:cNvSpPr/>
      </dsp:nvSpPr>
      <dsp:spPr>
        <a:xfrm>
          <a:off x="2696809" y="3724712"/>
          <a:ext cx="613935" cy="5608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JOB7</a:t>
          </a:r>
          <a:endParaRPr lang="pt-BR" sz="1300" kern="1200" dirty="0"/>
        </a:p>
      </dsp:txBody>
      <dsp:txXfrm>
        <a:off x="2786718" y="3806851"/>
        <a:ext cx="434117" cy="396599"/>
      </dsp:txXfrm>
    </dsp:sp>
    <dsp:sp modelId="{03E4DA62-04CB-4BE1-AD20-B0E474A4EFEA}">
      <dsp:nvSpPr>
        <dsp:cNvPr id="0" name=""/>
        <dsp:cNvSpPr/>
      </dsp:nvSpPr>
      <dsp:spPr>
        <a:xfrm>
          <a:off x="1615861" y="3696506"/>
          <a:ext cx="551262" cy="519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JOB8</a:t>
          </a:r>
          <a:endParaRPr lang="pt-BR" sz="1300" kern="1200" dirty="0"/>
        </a:p>
      </dsp:txBody>
      <dsp:txXfrm>
        <a:off x="1696591" y="3772572"/>
        <a:ext cx="389802" cy="367280"/>
      </dsp:txXfrm>
    </dsp:sp>
    <dsp:sp modelId="{989F1624-7647-4B12-BF4C-63D2BBAD0CB0}">
      <dsp:nvSpPr>
        <dsp:cNvPr id="0" name=""/>
        <dsp:cNvSpPr/>
      </dsp:nvSpPr>
      <dsp:spPr>
        <a:xfrm>
          <a:off x="646825" y="2905763"/>
          <a:ext cx="571092" cy="525254"/>
        </a:xfrm>
        <a:prstGeom prst="ellipse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JOB0</a:t>
          </a:r>
          <a:endParaRPr lang="pt-BR" sz="1300" kern="1200" dirty="0"/>
        </a:p>
      </dsp:txBody>
      <dsp:txXfrm>
        <a:off x="730459" y="2982685"/>
        <a:ext cx="403824" cy="371410"/>
      </dsp:txXfrm>
    </dsp:sp>
    <dsp:sp modelId="{2B201F01-EB7B-43C5-8628-81D4CED6C73E}">
      <dsp:nvSpPr>
        <dsp:cNvPr id="0" name=""/>
        <dsp:cNvSpPr/>
      </dsp:nvSpPr>
      <dsp:spPr>
        <a:xfrm>
          <a:off x="463034" y="1658256"/>
          <a:ext cx="571092" cy="5252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JOB1</a:t>
          </a:r>
          <a:endParaRPr lang="pt-BR" sz="1300" kern="1200" dirty="0"/>
        </a:p>
      </dsp:txBody>
      <dsp:txXfrm>
        <a:off x="546668" y="1735178"/>
        <a:ext cx="403824" cy="371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5/8/2015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44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5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95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00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47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7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88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|T001|001|TESTE@TESTE.COM.BR|...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diagramLayout" Target="../diagrams/layout3.xml"/><Relationship Id="rId12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3.xml"/><Relationship Id="rId11" Type="http://schemas.openxmlformats.org/officeDocument/2006/relationships/image" Target="../media/image29.jpeg"/><Relationship Id="rId5" Type="http://schemas.openxmlformats.org/officeDocument/2006/relationships/slide" Target="slide17.xml"/><Relationship Id="rId15" Type="http://schemas.openxmlformats.org/officeDocument/2006/relationships/image" Target="../media/image32.png"/><Relationship Id="rId10" Type="http://schemas.microsoft.com/office/2007/relationships/diagramDrawing" Target="../diagrams/drawing3.xml"/><Relationship Id="rId4" Type="http://schemas.openxmlformats.org/officeDocument/2006/relationships/slide" Target="slide12.xml"/><Relationship Id="rId9" Type="http://schemas.openxmlformats.org/officeDocument/2006/relationships/diagramColors" Target="../diagrams/colors3.xml"/><Relationship Id="rId1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TAF </a:t>
            </a:r>
          </a:p>
          <a:p>
            <a:r>
              <a:rPr lang="en-US" sz="4400" dirty="0" smtClean="0"/>
              <a:t>TOTVS AUTOMA</a:t>
            </a:r>
            <a:r>
              <a:rPr lang="pt-BR" sz="4400" dirty="0" smtClean="0"/>
              <a:t>ÇÃO FISCAL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2972" y="4719638"/>
            <a:ext cx="8050455" cy="644842"/>
          </a:xfrm>
        </p:spPr>
        <p:txBody>
          <a:bodyPr/>
          <a:lstStyle/>
          <a:p>
            <a:r>
              <a:rPr lang="en-US" dirty="0" smtClean="0"/>
              <a:t>INOVA</a:t>
            </a:r>
            <a:r>
              <a:rPr lang="pt-BR" dirty="0" smtClean="0"/>
              <a:t>ÇÃO FISCAL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84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992406" y="203270"/>
            <a:ext cx="5421266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>
                <a:latin typeface="Agency FB" panose="020B0503020202020204" pitchFamily="34" charset="0"/>
              </a:rPr>
              <a:t>Modelo</a:t>
            </a:r>
            <a:r>
              <a:rPr lang="en-US" sz="4000" b="1" dirty="0" smtClean="0">
                <a:latin typeface="Agency FB" panose="020B0503020202020204" pitchFamily="34" charset="0"/>
              </a:rPr>
              <a:t> de </a:t>
            </a:r>
            <a:r>
              <a:rPr lang="en-US" sz="4000" b="1" dirty="0" err="1" smtClean="0">
                <a:latin typeface="Agency FB" panose="020B0503020202020204" pitchFamily="34" charset="0"/>
              </a:rPr>
              <a:t>Integração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6" name="Fluxograma: Disco magnético 5"/>
          <p:cNvSpPr/>
          <p:nvPr/>
        </p:nvSpPr>
        <p:spPr>
          <a:xfrm>
            <a:off x="2319887" y="2137355"/>
            <a:ext cx="1419507" cy="872199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PROTHEUS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7" name="Fluxograma: Disco magnético 6">
            <a:hlinkClick r:id="rId2" action="ppaction://hlinksldjump"/>
          </p:cNvPr>
          <p:cNvSpPr/>
          <p:nvPr/>
        </p:nvSpPr>
        <p:spPr>
          <a:xfrm>
            <a:off x="5992406" y="3821451"/>
            <a:ext cx="1899021" cy="1585138"/>
          </a:xfrm>
          <a:prstGeom prst="flowChartMagneticDisk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>
                <a:solidFill>
                  <a:schemeClr val="bg1"/>
                </a:solidFill>
              </a:rPr>
              <a:t>TAF</a:t>
            </a:r>
          </a:p>
        </p:txBody>
      </p:sp>
      <p:sp>
        <p:nvSpPr>
          <p:cNvPr id="9" name="Fluxograma: Disco magnético 8"/>
          <p:cNvSpPr/>
          <p:nvPr/>
        </p:nvSpPr>
        <p:spPr>
          <a:xfrm>
            <a:off x="2269753" y="4894802"/>
            <a:ext cx="1469638" cy="754305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RM</a:t>
            </a:r>
          </a:p>
        </p:txBody>
      </p:sp>
      <p:sp>
        <p:nvSpPr>
          <p:cNvPr id="10" name="Fluxograma: Disco magnético 9"/>
          <p:cNvSpPr/>
          <p:nvPr/>
        </p:nvSpPr>
        <p:spPr>
          <a:xfrm>
            <a:off x="2207566" y="5775773"/>
            <a:ext cx="1482841" cy="865696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DATASUL</a:t>
            </a:r>
          </a:p>
        </p:txBody>
      </p:sp>
      <p:cxnSp>
        <p:nvCxnSpPr>
          <p:cNvPr id="11" name="Conector angulado 10"/>
          <p:cNvCxnSpPr/>
          <p:nvPr/>
        </p:nvCxnSpPr>
        <p:spPr>
          <a:xfrm rot="10800000" flipH="1" flipV="1">
            <a:off x="2335720" y="2573454"/>
            <a:ext cx="3417792" cy="2109975"/>
          </a:xfrm>
          <a:prstGeom prst="bentConnector3">
            <a:avLst>
              <a:gd name="adj1" fmla="val -1123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ector angulado 11"/>
          <p:cNvCxnSpPr/>
          <p:nvPr/>
        </p:nvCxnSpPr>
        <p:spPr>
          <a:xfrm rot="10800000" flipH="1">
            <a:off x="2195003" y="4681081"/>
            <a:ext cx="3525442" cy="1525189"/>
          </a:xfrm>
          <a:prstGeom prst="bentConnector3">
            <a:avLst>
              <a:gd name="adj1" fmla="val -648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flipH="1">
            <a:off x="1943090" y="3802458"/>
            <a:ext cx="47179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flipH="1">
            <a:off x="1958924" y="5300926"/>
            <a:ext cx="294996" cy="242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Fluxograma: Disco magnético 14"/>
          <p:cNvSpPr/>
          <p:nvPr/>
        </p:nvSpPr>
        <p:spPr>
          <a:xfrm>
            <a:off x="2319884" y="3310388"/>
            <a:ext cx="1419507" cy="872199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LOGIX</a:t>
            </a:r>
            <a:endParaRPr lang="pt-BR" sz="2000" b="1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37731" y="1981013"/>
            <a:ext cx="1645471" cy="32909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17" name="Forma 60"/>
          <p:cNvCxnSpPr>
            <a:stCxn id="7" idx="1"/>
          </p:cNvCxnSpPr>
          <p:nvPr/>
        </p:nvCxnSpPr>
        <p:spPr>
          <a:xfrm rot="5400000" flipH="1" flipV="1">
            <a:off x="8496645" y="1612077"/>
            <a:ext cx="654646" cy="376410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2" descr="http://metadatadeluxe.pbworks.com/f/1282950948/tx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94292" y="2592293"/>
            <a:ext cx="1050477" cy="1050477"/>
          </a:xfrm>
          <a:prstGeom prst="rect">
            <a:avLst/>
          </a:prstGeom>
          <a:noFill/>
        </p:spPr>
      </p:pic>
      <p:grpSp>
        <p:nvGrpSpPr>
          <p:cNvPr id="3" name="Grupo 2"/>
          <p:cNvGrpSpPr/>
          <p:nvPr/>
        </p:nvGrpSpPr>
        <p:grpSpPr>
          <a:xfrm>
            <a:off x="1709061" y="4287576"/>
            <a:ext cx="538132" cy="633345"/>
            <a:chOff x="5021179" y="1627724"/>
            <a:chExt cx="971228" cy="1015528"/>
          </a:xfrm>
        </p:grpSpPr>
        <p:pic>
          <p:nvPicPr>
            <p:cNvPr id="23" name="Imagem 22" descr="tabel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3111" y="1627724"/>
              <a:ext cx="859295" cy="1015528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/>
          </p:nvSpPr>
          <p:spPr>
            <a:xfrm>
              <a:off x="5021179" y="1922515"/>
              <a:ext cx="9712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600" b="1" dirty="0" smtClean="0"/>
                <a:t>ST</a:t>
              </a:r>
              <a:endParaRPr lang="pt-BR" sz="1600" b="1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5668223" y="4340768"/>
            <a:ext cx="538132" cy="633345"/>
            <a:chOff x="5021180" y="1627724"/>
            <a:chExt cx="971228" cy="1015528"/>
          </a:xfrm>
        </p:grpSpPr>
        <p:pic>
          <p:nvPicPr>
            <p:cNvPr id="26" name="Imagem 25" descr="tabel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3111" y="1627724"/>
              <a:ext cx="859295" cy="1015528"/>
            </a:xfrm>
            <a:prstGeom prst="rect">
              <a:avLst/>
            </a:prstGeom>
          </p:spPr>
        </p:pic>
        <p:sp>
          <p:nvSpPr>
            <p:cNvPr id="27" name="CaixaDeTexto 26"/>
            <p:cNvSpPr txBox="1"/>
            <p:nvPr/>
          </p:nvSpPr>
          <p:spPr>
            <a:xfrm>
              <a:off x="5021180" y="1922516"/>
              <a:ext cx="9712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600" b="1" dirty="0" smtClean="0"/>
                <a:t>ST</a:t>
              </a:r>
              <a:endParaRPr lang="pt-BR" sz="1600" b="1" dirty="0"/>
            </a:p>
          </p:txBody>
        </p:sp>
      </p:grpSp>
      <p:sp>
        <p:nvSpPr>
          <p:cNvPr id="28" name="Fluxograma: Disco magnético 27"/>
          <p:cNvSpPr/>
          <p:nvPr/>
        </p:nvSpPr>
        <p:spPr>
          <a:xfrm>
            <a:off x="10739885" y="7160884"/>
            <a:ext cx="2041161" cy="935341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TSS</a:t>
            </a:r>
          </a:p>
        </p:txBody>
      </p:sp>
      <p:cxnSp>
        <p:nvCxnSpPr>
          <p:cNvPr id="29" name="Conector angulado 28"/>
          <p:cNvCxnSpPr/>
          <p:nvPr/>
        </p:nvCxnSpPr>
        <p:spPr>
          <a:xfrm>
            <a:off x="7869589" y="5013187"/>
            <a:ext cx="2836430" cy="2615368"/>
          </a:xfrm>
          <a:prstGeom prst="bent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56906" y="5827683"/>
            <a:ext cx="861796" cy="89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5467" y="4413056"/>
            <a:ext cx="1267139" cy="4641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6" name="Picture 2" descr="http://s.profissionaisti.com.br/wp-content/uploads/2013/09/governo-programa-esocia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7034" y="6841121"/>
            <a:ext cx="1574870" cy="157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ector de seta reta 20"/>
          <p:cNvCxnSpPr/>
          <p:nvPr/>
        </p:nvCxnSpPr>
        <p:spPr>
          <a:xfrm flipV="1">
            <a:off x="12908280" y="7628555"/>
            <a:ext cx="731520" cy="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55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1066799" y="1455450"/>
            <a:ext cx="108530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pt-BR" sz="32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Estrutura das tabelas de acordo com os leiautes das obrigações fiscais</a:t>
            </a:r>
            <a:endParaRPr lang="pt-BR" sz="3200" dirty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887" y="2278223"/>
            <a:ext cx="7486650" cy="55721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t="2204" r="38262" b="36062"/>
          <a:stretch/>
        </p:blipFill>
        <p:spPr>
          <a:xfrm>
            <a:off x="6286320" y="3526972"/>
            <a:ext cx="8971982" cy="4833256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6286320" y="203270"/>
            <a:ext cx="4625520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>
                <a:latin typeface="Agency FB" panose="020B0503020202020204" pitchFamily="34" charset="0"/>
              </a:rPr>
              <a:t>Ambiente</a:t>
            </a:r>
            <a:r>
              <a:rPr lang="en-US" sz="4000" b="1" dirty="0" smtClean="0">
                <a:latin typeface="Agency FB" panose="020B0503020202020204" pitchFamily="34" charset="0"/>
              </a:rPr>
              <a:t> e </a:t>
            </a:r>
            <a:r>
              <a:rPr lang="en-US" sz="4000" b="1" dirty="0" err="1" smtClean="0">
                <a:latin typeface="Agency FB" panose="020B0503020202020204" pitchFamily="34" charset="0"/>
              </a:rPr>
              <a:t>Estrutura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9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1913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endParaRPr lang="en-US" sz="34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0597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992406" y="203270"/>
            <a:ext cx="5421266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Agency FB" panose="020B0503020202020204" pitchFamily="34" charset="0"/>
              </a:rPr>
              <a:t>Layout TOTVS de </a:t>
            </a:r>
            <a:r>
              <a:rPr lang="en-US" sz="4000" b="1" dirty="0" err="1" smtClean="0">
                <a:latin typeface="Agency FB" panose="020B0503020202020204" pitchFamily="34" charset="0"/>
              </a:rPr>
              <a:t>Integração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22" name="Retângulo 21"/>
          <p:cNvSpPr/>
          <p:nvPr/>
        </p:nvSpPr>
        <p:spPr>
          <a:xfrm>
            <a:off x="534394" y="1873560"/>
            <a:ext cx="13410206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dirty="0" smtClean="0">
                <a:solidFill>
                  <a:srgbClr val="002060"/>
                </a:solidFill>
                <a:latin typeface="Agency FB" panose="020B0503020202020204" pitchFamily="34" charset="0"/>
              </a:rPr>
              <a:t>Trata-se de um Layout único pré-definido pela TOTVS</a:t>
            </a: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712528" y="2635668"/>
            <a:ext cx="3890649" cy="5896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1010206" y="2847026"/>
            <a:ext cx="2173886" cy="52322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T001   </a:t>
            </a: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n1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26" name="AutoShape 6"/>
          <p:cNvCxnSpPr>
            <a:cxnSpLocks noChangeShapeType="1"/>
          </p:cNvCxnSpPr>
          <p:nvPr/>
        </p:nvCxnSpPr>
        <p:spPr bwMode="auto">
          <a:xfrm>
            <a:off x="1173929" y="3377398"/>
            <a:ext cx="0" cy="5154270"/>
          </a:xfrm>
          <a:prstGeom prst="straightConnector1">
            <a:avLst/>
          </a:prstGeom>
          <a:noFill/>
          <a:ln w="12700">
            <a:solidFill>
              <a:srgbClr val="666666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</p:cxnSp>
      <p:cxnSp>
        <p:nvCxnSpPr>
          <p:cNvPr id="27" name="AutoShape 7"/>
          <p:cNvCxnSpPr>
            <a:cxnSpLocks noChangeShapeType="1"/>
          </p:cNvCxnSpPr>
          <p:nvPr/>
        </p:nvCxnSpPr>
        <p:spPr bwMode="auto">
          <a:xfrm>
            <a:off x="1724632" y="4143695"/>
            <a:ext cx="37636" cy="4387973"/>
          </a:xfrm>
          <a:prstGeom prst="straightConnector1">
            <a:avLst/>
          </a:prstGeom>
          <a:noFill/>
          <a:ln w="12700">
            <a:solidFill>
              <a:srgbClr val="666666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</p:cxnSp>
      <p:cxnSp>
        <p:nvCxnSpPr>
          <p:cNvPr id="28" name="AutoShape 8"/>
          <p:cNvCxnSpPr>
            <a:cxnSpLocks noChangeShapeType="1"/>
          </p:cNvCxnSpPr>
          <p:nvPr/>
        </p:nvCxnSpPr>
        <p:spPr bwMode="auto">
          <a:xfrm>
            <a:off x="1212627" y="3905209"/>
            <a:ext cx="453398" cy="0"/>
          </a:xfrm>
          <a:prstGeom prst="straightConnector1">
            <a:avLst/>
          </a:prstGeom>
          <a:noFill/>
          <a:ln w="12700">
            <a:solidFill>
              <a:srgbClr val="666666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</p:cxnSp>
      <p:cxnSp>
        <p:nvCxnSpPr>
          <p:cNvPr id="29" name="AutoShape 9"/>
          <p:cNvCxnSpPr>
            <a:cxnSpLocks noChangeShapeType="1"/>
          </p:cNvCxnSpPr>
          <p:nvPr/>
        </p:nvCxnSpPr>
        <p:spPr bwMode="auto">
          <a:xfrm>
            <a:off x="1778214" y="4840408"/>
            <a:ext cx="453398" cy="0"/>
          </a:xfrm>
          <a:prstGeom prst="straightConnector1">
            <a:avLst/>
          </a:prstGeom>
          <a:noFill/>
          <a:ln w="12700">
            <a:solidFill>
              <a:srgbClr val="666666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</p:cxn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587701" y="3695108"/>
            <a:ext cx="2169835" cy="52322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T013 </a:t>
            </a: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n2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162220" y="4589314"/>
            <a:ext cx="2157690" cy="52322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T015   </a:t>
            </a: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n3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32" name="AutoShape 9"/>
          <p:cNvCxnSpPr>
            <a:cxnSpLocks noChangeShapeType="1"/>
          </p:cNvCxnSpPr>
          <p:nvPr/>
        </p:nvCxnSpPr>
        <p:spPr bwMode="auto">
          <a:xfrm>
            <a:off x="1778214" y="5740015"/>
            <a:ext cx="453398" cy="0"/>
          </a:xfrm>
          <a:prstGeom prst="straightConnector1">
            <a:avLst/>
          </a:prstGeom>
          <a:noFill/>
          <a:ln w="12700">
            <a:solidFill>
              <a:srgbClr val="666666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</p:cxn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2162220" y="5488920"/>
            <a:ext cx="2157690" cy="52322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T015   </a:t>
            </a: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n3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34" name="AutoShape 9"/>
          <p:cNvCxnSpPr>
            <a:cxnSpLocks noChangeShapeType="1"/>
          </p:cNvCxnSpPr>
          <p:nvPr/>
        </p:nvCxnSpPr>
        <p:spPr bwMode="auto">
          <a:xfrm>
            <a:off x="1778214" y="6602508"/>
            <a:ext cx="453398" cy="0"/>
          </a:xfrm>
          <a:prstGeom prst="straightConnector1">
            <a:avLst/>
          </a:prstGeom>
          <a:noFill/>
          <a:ln w="12700">
            <a:solidFill>
              <a:srgbClr val="666666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</p:cxn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2162220" y="6351413"/>
            <a:ext cx="2157690" cy="523220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3. T015   </a:t>
            </a: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n3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36" name="Tabela 35"/>
          <p:cNvGraphicFramePr>
            <a:graphicFrameLocks noGrp="1"/>
          </p:cNvGraphicFramePr>
          <p:nvPr>
            <p:extLst/>
          </p:nvPr>
        </p:nvGraphicFramePr>
        <p:xfrm>
          <a:off x="4978251" y="2720962"/>
          <a:ext cx="10893120" cy="5535915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150550"/>
                <a:gridCol w="5723064"/>
                <a:gridCol w="1558812"/>
                <a:gridCol w="2460694"/>
              </a:tblGrid>
              <a:tr h="1114980"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err="1" smtClean="0"/>
                        <a:t>Reg</a:t>
                      </a:r>
                      <a:endParaRPr lang="pt-BR" sz="2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smtClean="0"/>
                        <a:t>Descrição</a:t>
                      </a:r>
                      <a:endParaRPr lang="pt-BR" sz="2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smtClean="0"/>
                        <a:t>Nível</a:t>
                      </a:r>
                      <a:endParaRPr lang="pt-BR" sz="2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err="1" smtClean="0"/>
                        <a:t>Reg</a:t>
                      </a:r>
                      <a:r>
                        <a:rPr lang="pt-BR" sz="2600" dirty="0" smtClean="0"/>
                        <a:t> Super.</a:t>
                      </a:r>
                      <a:endParaRPr lang="pt-BR" sz="2600" dirty="0"/>
                    </a:p>
                  </a:txBody>
                  <a:tcPr anchor="ctr"/>
                </a:tc>
              </a:tr>
              <a:tr h="1709912"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T001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Complemento do Cadastro de Estabelecimentos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smtClean="0"/>
                        <a:t>-</a:t>
                      </a:r>
                      <a:endParaRPr lang="pt-BR" sz="2600" dirty="0"/>
                    </a:p>
                  </a:txBody>
                  <a:tcPr/>
                </a:tc>
              </a:tr>
              <a:tr h="1527998"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T013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Cadastro de Documentos Fiscais (Nota Fiscal de Serviço/Mercadorias)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2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smtClean="0"/>
                        <a:t>T001</a:t>
                      </a:r>
                      <a:endParaRPr lang="pt-BR" sz="2600" dirty="0"/>
                    </a:p>
                  </a:txBody>
                  <a:tcPr/>
                </a:tc>
              </a:tr>
              <a:tr h="1183025"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T015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Cadastro dos Itens dos Documentos Fiscais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600" dirty="0" smtClean="0"/>
                        <a:t>3</a:t>
                      </a:r>
                      <a:endParaRPr lang="pt-BR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600" dirty="0" smtClean="0"/>
                        <a:t>T013</a:t>
                      </a:r>
                      <a:endParaRPr lang="pt-BR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5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992406" y="203270"/>
            <a:ext cx="5421266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Agency FB" panose="020B0503020202020204" pitchFamily="34" charset="0"/>
              </a:rPr>
              <a:t>Layout TOTVS de </a:t>
            </a:r>
            <a:r>
              <a:rPr lang="en-US" sz="4000" b="1" dirty="0" err="1" smtClean="0">
                <a:latin typeface="Agency FB" panose="020B0503020202020204" pitchFamily="34" charset="0"/>
              </a:rPr>
              <a:t>Integração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18" name="Seta para a direita listrada 17"/>
          <p:cNvSpPr/>
          <p:nvPr/>
        </p:nvSpPr>
        <p:spPr>
          <a:xfrm>
            <a:off x="306260" y="1416287"/>
            <a:ext cx="717894" cy="300332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a direita listrada 18"/>
          <p:cNvSpPr/>
          <p:nvPr/>
        </p:nvSpPr>
        <p:spPr>
          <a:xfrm>
            <a:off x="306260" y="2468796"/>
            <a:ext cx="717894" cy="300332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listrada 19"/>
          <p:cNvSpPr/>
          <p:nvPr/>
        </p:nvSpPr>
        <p:spPr>
          <a:xfrm>
            <a:off x="306260" y="5336145"/>
            <a:ext cx="717894" cy="300332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a direita listrada 20"/>
          <p:cNvSpPr/>
          <p:nvPr/>
        </p:nvSpPr>
        <p:spPr>
          <a:xfrm>
            <a:off x="306260" y="8203494"/>
            <a:ext cx="717894" cy="300332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6299" y="1272057"/>
            <a:ext cx="14242779" cy="7612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179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992406" y="203270"/>
            <a:ext cx="5421266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>
                <a:latin typeface="Agency FB" panose="020B0503020202020204" pitchFamily="34" charset="0"/>
              </a:rPr>
              <a:t>Modelo</a:t>
            </a:r>
            <a:r>
              <a:rPr lang="en-US" sz="4000" b="1" dirty="0" smtClean="0">
                <a:latin typeface="Agency FB" panose="020B0503020202020204" pitchFamily="34" charset="0"/>
              </a:rPr>
              <a:t> de </a:t>
            </a:r>
            <a:r>
              <a:rPr lang="en-US" sz="4000" b="1" dirty="0" err="1" smtClean="0">
                <a:latin typeface="Agency FB" panose="020B0503020202020204" pitchFamily="34" charset="0"/>
              </a:rPr>
              <a:t>Integração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6" name="Fluxograma: Disco magnético 5"/>
          <p:cNvSpPr/>
          <p:nvPr/>
        </p:nvSpPr>
        <p:spPr>
          <a:xfrm>
            <a:off x="2319887" y="2137355"/>
            <a:ext cx="1419507" cy="872199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PROTHEUS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7" name="Fluxograma: Disco magnético 6">
            <a:hlinkClick r:id="rId2" action="ppaction://hlinksldjump"/>
          </p:cNvPr>
          <p:cNvSpPr/>
          <p:nvPr/>
        </p:nvSpPr>
        <p:spPr>
          <a:xfrm>
            <a:off x="5992406" y="3821451"/>
            <a:ext cx="1899021" cy="1585138"/>
          </a:xfrm>
          <a:prstGeom prst="flowChartMagneticDisk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>
                <a:solidFill>
                  <a:schemeClr val="bg1"/>
                </a:solidFill>
              </a:rPr>
              <a:t>TAF</a:t>
            </a:r>
          </a:p>
        </p:txBody>
      </p:sp>
      <p:sp>
        <p:nvSpPr>
          <p:cNvPr id="9" name="Fluxograma: Disco magnético 8"/>
          <p:cNvSpPr/>
          <p:nvPr/>
        </p:nvSpPr>
        <p:spPr>
          <a:xfrm>
            <a:off x="2269753" y="4894802"/>
            <a:ext cx="1469638" cy="754305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RM</a:t>
            </a:r>
          </a:p>
        </p:txBody>
      </p:sp>
      <p:sp>
        <p:nvSpPr>
          <p:cNvPr id="10" name="Fluxograma: Disco magnético 9"/>
          <p:cNvSpPr/>
          <p:nvPr/>
        </p:nvSpPr>
        <p:spPr>
          <a:xfrm>
            <a:off x="2207566" y="5775773"/>
            <a:ext cx="1482841" cy="865696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DATASUL</a:t>
            </a:r>
          </a:p>
        </p:txBody>
      </p:sp>
      <p:cxnSp>
        <p:nvCxnSpPr>
          <p:cNvPr id="11" name="Conector angulado 10"/>
          <p:cNvCxnSpPr/>
          <p:nvPr/>
        </p:nvCxnSpPr>
        <p:spPr>
          <a:xfrm rot="10800000" flipH="1" flipV="1">
            <a:off x="2335720" y="2573454"/>
            <a:ext cx="3417792" cy="2109975"/>
          </a:xfrm>
          <a:prstGeom prst="bentConnector3">
            <a:avLst>
              <a:gd name="adj1" fmla="val -1123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ector angulado 11"/>
          <p:cNvCxnSpPr/>
          <p:nvPr/>
        </p:nvCxnSpPr>
        <p:spPr>
          <a:xfrm rot="10800000" flipH="1">
            <a:off x="2195003" y="4681081"/>
            <a:ext cx="3525442" cy="1525189"/>
          </a:xfrm>
          <a:prstGeom prst="bentConnector3">
            <a:avLst>
              <a:gd name="adj1" fmla="val -648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flipH="1">
            <a:off x="1943090" y="3802458"/>
            <a:ext cx="47179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flipH="1">
            <a:off x="1958924" y="5300926"/>
            <a:ext cx="294996" cy="242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Fluxograma: Disco magnético 14"/>
          <p:cNvSpPr/>
          <p:nvPr/>
        </p:nvSpPr>
        <p:spPr>
          <a:xfrm>
            <a:off x="2319884" y="3310388"/>
            <a:ext cx="1419507" cy="872199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LOGIX</a:t>
            </a:r>
            <a:endParaRPr lang="pt-BR" sz="2000" b="1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37731" y="1981013"/>
            <a:ext cx="1645471" cy="32909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17" name="Forma 60"/>
          <p:cNvCxnSpPr>
            <a:stCxn id="7" idx="1"/>
          </p:cNvCxnSpPr>
          <p:nvPr/>
        </p:nvCxnSpPr>
        <p:spPr>
          <a:xfrm rot="5400000" flipH="1" flipV="1">
            <a:off x="8496645" y="1612077"/>
            <a:ext cx="654646" cy="376410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2" descr="http://metadatadeluxe.pbworks.com/f/1282950948/tx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94292" y="2592293"/>
            <a:ext cx="1050477" cy="1050477"/>
          </a:xfrm>
          <a:prstGeom prst="rect">
            <a:avLst/>
          </a:prstGeom>
          <a:noFill/>
        </p:spPr>
      </p:pic>
      <p:grpSp>
        <p:nvGrpSpPr>
          <p:cNvPr id="3" name="Grupo 2"/>
          <p:cNvGrpSpPr/>
          <p:nvPr/>
        </p:nvGrpSpPr>
        <p:grpSpPr>
          <a:xfrm>
            <a:off x="1709061" y="4287576"/>
            <a:ext cx="538132" cy="633345"/>
            <a:chOff x="5021179" y="1627724"/>
            <a:chExt cx="971228" cy="1015528"/>
          </a:xfrm>
        </p:grpSpPr>
        <p:pic>
          <p:nvPicPr>
            <p:cNvPr id="23" name="Imagem 22" descr="tabel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3111" y="1627724"/>
              <a:ext cx="859295" cy="1015528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/>
          </p:nvSpPr>
          <p:spPr>
            <a:xfrm>
              <a:off x="5021179" y="1922515"/>
              <a:ext cx="9712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600" b="1" dirty="0" smtClean="0"/>
                <a:t>ST</a:t>
              </a:r>
              <a:endParaRPr lang="pt-BR" sz="1600" b="1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5668223" y="4340768"/>
            <a:ext cx="538132" cy="633345"/>
            <a:chOff x="5021180" y="1627724"/>
            <a:chExt cx="971228" cy="1015528"/>
          </a:xfrm>
        </p:grpSpPr>
        <p:pic>
          <p:nvPicPr>
            <p:cNvPr id="26" name="Imagem 25" descr="tabel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3111" y="1627724"/>
              <a:ext cx="859295" cy="1015528"/>
            </a:xfrm>
            <a:prstGeom prst="rect">
              <a:avLst/>
            </a:prstGeom>
          </p:spPr>
        </p:pic>
        <p:sp>
          <p:nvSpPr>
            <p:cNvPr id="27" name="CaixaDeTexto 26"/>
            <p:cNvSpPr txBox="1"/>
            <p:nvPr/>
          </p:nvSpPr>
          <p:spPr>
            <a:xfrm>
              <a:off x="5021180" y="1922516"/>
              <a:ext cx="9712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600" b="1" dirty="0" smtClean="0"/>
                <a:t>ST</a:t>
              </a:r>
              <a:endParaRPr lang="pt-BR" sz="1600" b="1" dirty="0"/>
            </a:p>
          </p:txBody>
        </p:sp>
      </p:grpSp>
      <p:sp>
        <p:nvSpPr>
          <p:cNvPr id="28" name="Fluxograma: Disco magnético 27"/>
          <p:cNvSpPr/>
          <p:nvPr/>
        </p:nvSpPr>
        <p:spPr>
          <a:xfrm>
            <a:off x="10739885" y="7160884"/>
            <a:ext cx="2041161" cy="935341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1"/>
                </a:solidFill>
              </a:rPr>
              <a:t>TSS</a:t>
            </a:r>
          </a:p>
        </p:txBody>
      </p:sp>
      <p:cxnSp>
        <p:nvCxnSpPr>
          <p:cNvPr id="29" name="Conector angulado 28"/>
          <p:cNvCxnSpPr/>
          <p:nvPr/>
        </p:nvCxnSpPr>
        <p:spPr>
          <a:xfrm>
            <a:off x="7869589" y="5013187"/>
            <a:ext cx="2836430" cy="2615368"/>
          </a:xfrm>
          <a:prstGeom prst="bent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56906" y="5827683"/>
            <a:ext cx="861796" cy="89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5467" y="4413056"/>
            <a:ext cx="1267139" cy="4641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6" name="Picture 2" descr="http://s.profissionaisti.com.br/wp-content/uploads/2013/09/governo-programa-esocia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7034" y="6841121"/>
            <a:ext cx="1574870" cy="157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ector de seta reta 20"/>
          <p:cNvCxnSpPr/>
          <p:nvPr/>
        </p:nvCxnSpPr>
        <p:spPr>
          <a:xfrm flipV="1">
            <a:off x="12908280" y="7628555"/>
            <a:ext cx="731520" cy="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16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266783" y="203270"/>
            <a:ext cx="684185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Agency FB" panose="020B0503020202020204" pitchFamily="34" charset="0"/>
              </a:rPr>
              <a:t>Shared Table – </a:t>
            </a:r>
            <a:r>
              <a:rPr lang="en-US" sz="4000" b="1" dirty="0" err="1" smtClean="0">
                <a:latin typeface="Agency FB" panose="020B0503020202020204" pitchFamily="34" charset="0"/>
              </a:rPr>
              <a:t>Tabela</a:t>
            </a:r>
            <a:r>
              <a:rPr lang="en-US" sz="4000" b="1" dirty="0" smtClean="0"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latin typeface="Agency FB" panose="020B0503020202020204" pitchFamily="34" charset="0"/>
              </a:rPr>
              <a:t>Compartilhada</a:t>
            </a:r>
            <a:r>
              <a:rPr lang="en-US" sz="4000" b="1" dirty="0" smtClean="0">
                <a:latin typeface="Agency FB" panose="020B0503020202020204" pitchFamily="34" charset="0"/>
              </a:rPr>
              <a:t> </a:t>
            </a: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35" name="Retângulo 34"/>
          <p:cNvSpPr/>
          <p:nvPr/>
        </p:nvSpPr>
        <p:spPr>
          <a:xfrm>
            <a:off x="1626847" y="1283479"/>
            <a:ext cx="9967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Exemplo de Tabela Compartilhada (ST) populada para integração com o TAF:</a:t>
            </a:r>
            <a:endParaRPr lang="pt-BR" sz="3200" dirty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  <p:graphicFrame>
        <p:nvGraphicFramePr>
          <p:cNvPr id="36" name="Tabela 35"/>
          <p:cNvGraphicFramePr>
            <a:graphicFrameLocks noGrp="1"/>
          </p:cNvGraphicFramePr>
          <p:nvPr>
            <p:extLst/>
          </p:nvPr>
        </p:nvGraphicFramePr>
        <p:xfrm>
          <a:off x="1626847" y="2256385"/>
          <a:ext cx="13607711" cy="615435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21204"/>
                <a:gridCol w="1389201"/>
                <a:gridCol w="1219913"/>
                <a:gridCol w="1219913"/>
                <a:gridCol w="2355827"/>
                <a:gridCol w="4004777"/>
                <a:gridCol w="1098438"/>
                <a:gridCol w="1098438"/>
              </a:tblGrid>
              <a:tr h="769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FILIAL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COD_MSG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SEQ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TP_REG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KEY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MSG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STATUS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THREAD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hlinkClick r:id="rId3" action="ppaction://hlinksldjump"/>
                        </a:rPr>
                        <a:t>001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hlinkClick r:id="rId3" action="ppaction://hlinksldjump"/>
                        </a:rPr>
                        <a:t>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hlinkClick r:id="rId3" action="ppaction://hlinksldjump"/>
                        </a:rPr>
                        <a:t>001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hlinkClick r:id="rId3" action="ppaction://hlinksldjump"/>
                        </a:rPr>
                        <a:t>T001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hlinkClick r:id="rId3" action="ppaction://hlinksldjump"/>
                        </a:rPr>
                        <a:t>20120701155000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u="none" strike="noStrike" dirty="0">
                          <a:hlinkClick r:id="rId4"/>
                        </a:rPr>
                        <a:t>|</a:t>
                      </a:r>
                      <a:r>
                        <a:rPr lang="pt-BR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 action="ppaction://hlinksldjump"/>
                        </a:rPr>
                        <a:t>T001|001|TESTE@TESTE.COM.BR|...</a:t>
                      </a:r>
                      <a:endParaRPr lang="pt-BR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hlinkClick r:id="rId3" action="ppaction://hlinksldjump"/>
                        </a:rPr>
                        <a:t>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001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T007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20120701155000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|T007|000022333|ADFASDFSADSA...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002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T007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20120701155000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|T007|000044444|ADFASDFSADSA...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02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003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T007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20120701155000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|T007|000055555|ADFASDFSADSA...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02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2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001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S1200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20120701155000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&lt;A&gt;&lt;B&gt;SDFSDF&lt;/B&gt;&lt;X&gt;SAFASDFSF...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02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001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2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002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S1200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20120701155000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&lt;A&gt;&lt;B&gt;RRRDFF&lt;/B&gt;&lt;X&gt;SAFASDFSF...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03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  <a:tr h="769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 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 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 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/>
                        <a:t> 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 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 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/>
                        <a:t> 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83" marR="44083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65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39651" y="2028149"/>
            <a:ext cx="10518637" cy="475663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286320" y="203270"/>
            <a:ext cx="3694331" cy="853016"/>
          </a:xfrm>
        </p:spPr>
        <p:txBody>
          <a:bodyPr/>
          <a:lstStyle/>
          <a:p>
            <a:r>
              <a:rPr lang="pt-BR" b="1" dirty="0" smtClean="0">
                <a:solidFill>
                  <a:srgbClr val="019ABE"/>
                </a:solidFill>
                <a:latin typeface="Agency FB" panose="020B0503020202020204" pitchFamily="34" charset="0"/>
              </a:rPr>
              <a:t>Jobs utilizados pelo TAF</a:t>
            </a:r>
            <a:endParaRPr lang="en-US" b="1" dirty="0" smtClean="0">
              <a:solidFill>
                <a:srgbClr val="019ABE"/>
              </a:solidFill>
              <a:latin typeface="Agency FB" panose="020B0503020202020204" pitchFamily="34" charset="0"/>
            </a:endParaRPr>
          </a:p>
          <a:p>
            <a:endParaRPr lang="en-US" dirty="0"/>
          </a:p>
        </p:txBody>
      </p:sp>
      <p:cxnSp>
        <p:nvCxnSpPr>
          <p:cNvPr id="6" name="Forma 174"/>
          <p:cNvCxnSpPr>
            <a:endCxn id="31" idx="3"/>
          </p:cNvCxnSpPr>
          <p:nvPr/>
        </p:nvCxnSpPr>
        <p:spPr>
          <a:xfrm flipV="1">
            <a:off x="10151390" y="5551850"/>
            <a:ext cx="3113831" cy="257831"/>
          </a:xfrm>
          <a:prstGeom prst="bentConnector2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9748617" y="4878664"/>
            <a:ext cx="29108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luxograma: Disco magnético 9"/>
          <p:cNvSpPr/>
          <p:nvPr/>
        </p:nvSpPr>
        <p:spPr>
          <a:xfrm>
            <a:off x="2221302" y="3733185"/>
            <a:ext cx="1478300" cy="955905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bg1"/>
                </a:solidFill>
              </a:rPr>
              <a:t>PRODUTOS TOTVS / OUTROS</a:t>
            </a:r>
            <a:endParaRPr lang="pt-BR" sz="1600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9602" y="8351554"/>
            <a:ext cx="996913" cy="3651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12" name="Conector reto 11"/>
          <p:cNvCxnSpPr/>
          <p:nvPr/>
        </p:nvCxnSpPr>
        <p:spPr>
          <a:xfrm flipH="1">
            <a:off x="4182226" y="1583377"/>
            <a:ext cx="15832" cy="6824353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angulado 12"/>
          <p:cNvCxnSpPr>
            <a:stCxn id="14" idx="2"/>
          </p:cNvCxnSpPr>
          <p:nvPr/>
        </p:nvCxnSpPr>
        <p:spPr>
          <a:xfrm rot="16200000" flipH="1">
            <a:off x="4380319" y="4551482"/>
            <a:ext cx="1056385" cy="2634329"/>
          </a:xfrm>
          <a:prstGeom prst="bentConnector2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4" name="Imagem 13" descr="tabel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428" y="4787558"/>
            <a:ext cx="467837" cy="552897"/>
          </a:xfrm>
          <a:prstGeom prst="rect">
            <a:avLst/>
          </a:prstGeom>
        </p:spPr>
      </p:pic>
      <p:sp>
        <p:nvSpPr>
          <p:cNvPr id="15" name="CaixaDeTexto 14">
            <a:hlinkClick r:id="rId4" action="ppaction://hlinksldjump"/>
          </p:cNvPr>
          <p:cNvSpPr txBox="1"/>
          <p:nvPr/>
        </p:nvSpPr>
        <p:spPr>
          <a:xfrm>
            <a:off x="3236619" y="4853629"/>
            <a:ext cx="69668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67" b="1" dirty="0" err="1"/>
              <a:t>Shared</a:t>
            </a:r>
            <a:r>
              <a:rPr lang="pt-BR" sz="1067" b="1" dirty="0"/>
              <a:t> </a:t>
            </a:r>
            <a:r>
              <a:rPr lang="pt-BR" sz="1067" b="1" dirty="0" err="1"/>
              <a:t>Table</a:t>
            </a:r>
            <a:endParaRPr lang="pt-BR" sz="1067" b="1" dirty="0"/>
          </a:p>
        </p:txBody>
      </p:sp>
      <p:sp>
        <p:nvSpPr>
          <p:cNvPr id="16" name="Texto explicativo em elipse 15">
            <a:hlinkClick r:id="rId5" action="ppaction://hlinksldjump"/>
          </p:cNvPr>
          <p:cNvSpPr/>
          <p:nvPr/>
        </p:nvSpPr>
        <p:spPr>
          <a:xfrm>
            <a:off x="4592522" y="6970650"/>
            <a:ext cx="1930929" cy="1095640"/>
          </a:xfrm>
          <a:prstGeom prst="wedgeEllipseCallout">
            <a:avLst>
              <a:gd name="adj1" fmla="val 37175"/>
              <a:gd name="adj2" fmla="val -9110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Transferência das informações do ERP para o TAF</a:t>
            </a:r>
          </a:p>
        </p:txBody>
      </p:sp>
      <p:sp>
        <p:nvSpPr>
          <p:cNvPr id="17" name="Texto explicativo em elipse 16">
            <a:hlinkClick r:id="" action="ppaction://noaction"/>
          </p:cNvPr>
          <p:cNvSpPr/>
          <p:nvPr/>
        </p:nvSpPr>
        <p:spPr>
          <a:xfrm>
            <a:off x="4565392" y="3598422"/>
            <a:ext cx="1395233" cy="1083273"/>
          </a:xfrm>
          <a:prstGeom prst="wedgeEllipseCallout">
            <a:avLst>
              <a:gd name="adj1" fmla="val 78347"/>
              <a:gd name="adj2" fmla="val 577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Limpeza das tabelas de integração</a:t>
            </a:r>
          </a:p>
        </p:txBody>
      </p:sp>
      <p:sp>
        <p:nvSpPr>
          <p:cNvPr id="18" name="Texto explicativo em elipse 17">
            <a:hlinkClick r:id="" action="ppaction://noaction"/>
          </p:cNvPr>
          <p:cNvSpPr/>
          <p:nvPr/>
        </p:nvSpPr>
        <p:spPr>
          <a:xfrm>
            <a:off x="5197781" y="2345601"/>
            <a:ext cx="1900447" cy="1108368"/>
          </a:xfrm>
          <a:prstGeom prst="wedgeEllipseCallout">
            <a:avLst>
              <a:gd name="adj1" fmla="val 43155"/>
              <a:gd name="adj2" fmla="val 712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Processamento da base oficial</a:t>
            </a:r>
          </a:p>
        </p:txBody>
      </p:sp>
      <p:graphicFrame>
        <p:nvGraphicFramePr>
          <p:cNvPr id="19" name="Diagrama 18"/>
          <p:cNvGraphicFramePr/>
          <p:nvPr>
            <p:extLst/>
          </p:nvPr>
        </p:nvGraphicFramePr>
        <p:xfrm>
          <a:off x="5624459" y="3368076"/>
          <a:ext cx="4974871" cy="4522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20" name="Conector de seta reta 19"/>
          <p:cNvCxnSpPr/>
          <p:nvPr/>
        </p:nvCxnSpPr>
        <p:spPr>
          <a:xfrm>
            <a:off x="3912143" y="5116197"/>
            <a:ext cx="2276434" cy="1532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http://www.dicasdeprogramacao.com.br/wp-content/uploads/2013/03/servidor-de-banco-de-dado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494234" y="2641955"/>
            <a:ext cx="688864" cy="845973"/>
          </a:xfrm>
          <a:prstGeom prst="rect">
            <a:avLst/>
          </a:prstGeom>
          <a:noFill/>
        </p:spPr>
      </p:pic>
      <p:pic>
        <p:nvPicPr>
          <p:cNvPr id="22" name="Imagem 21" descr="tabel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2576" y="2800294"/>
            <a:ext cx="467837" cy="552897"/>
          </a:xfrm>
          <a:prstGeom prst="rect">
            <a:avLst/>
          </a:prstGeom>
        </p:spPr>
      </p:pic>
      <p:pic>
        <p:nvPicPr>
          <p:cNvPr id="24" name="Imagem 23" descr="tabel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5009" y="5747661"/>
            <a:ext cx="467837" cy="552897"/>
          </a:xfrm>
          <a:prstGeom prst="rect">
            <a:avLst/>
          </a:prstGeom>
        </p:spPr>
      </p:pic>
      <p:sp>
        <p:nvSpPr>
          <p:cNvPr id="25" name="CaixaDeTexto 24">
            <a:hlinkClick r:id="rId4" action="ppaction://hlinksldjump"/>
          </p:cNvPr>
          <p:cNvSpPr txBox="1"/>
          <p:nvPr/>
        </p:nvSpPr>
        <p:spPr>
          <a:xfrm>
            <a:off x="5673284" y="5826697"/>
            <a:ext cx="696687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67" b="1" dirty="0"/>
              <a:t>Tabela </a:t>
            </a:r>
          </a:p>
          <a:p>
            <a:pPr algn="ctr"/>
            <a:r>
              <a:rPr lang="pt-BR" sz="1067" b="1" dirty="0"/>
              <a:t>Espelho</a:t>
            </a: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121614" y="3776835"/>
            <a:ext cx="412748" cy="40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556937" y="3753560"/>
            <a:ext cx="420420" cy="39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o explicativo em elipse 28">
            <a:hlinkClick r:id="" action="ppaction://noaction"/>
          </p:cNvPr>
          <p:cNvSpPr/>
          <p:nvPr/>
        </p:nvSpPr>
        <p:spPr>
          <a:xfrm>
            <a:off x="8946707" y="1211774"/>
            <a:ext cx="1581233" cy="1086969"/>
          </a:xfrm>
          <a:prstGeom prst="wedgeEllipseCallout">
            <a:avLst>
              <a:gd name="adj1" fmla="val -136765"/>
              <a:gd name="adj2" fmla="val 679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Gravação Nativa MVC</a:t>
            </a:r>
          </a:p>
        </p:txBody>
      </p:sp>
      <p:cxnSp>
        <p:nvCxnSpPr>
          <p:cNvPr id="30" name="Conector reto 29"/>
          <p:cNvCxnSpPr/>
          <p:nvPr/>
        </p:nvCxnSpPr>
        <p:spPr>
          <a:xfrm flipH="1">
            <a:off x="12083268" y="1466488"/>
            <a:ext cx="15832" cy="6824353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luxograma: Disco magnético 30"/>
          <p:cNvSpPr/>
          <p:nvPr/>
        </p:nvSpPr>
        <p:spPr>
          <a:xfrm>
            <a:off x="12683843" y="4771529"/>
            <a:ext cx="1162756" cy="780321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bg1"/>
                </a:solidFill>
              </a:rPr>
              <a:t>TSS</a:t>
            </a:r>
          </a:p>
        </p:txBody>
      </p:sp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76770" y="6228391"/>
            <a:ext cx="546100" cy="56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5" descr="http://andersonmedeiros.com/wp-content/uploads/2010/07/webservices-300x187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1443122" y="7938323"/>
            <a:ext cx="1311955" cy="938813"/>
          </a:xfrm>
          <a:prstGeom prst="rect">
            <a:avLst/>
          </a:prstGeom>
          <a:noFill/>
        </p:spPr>
      </p:pic>
      <p:sp>
        <p:nvSpPr>
          <p:cNvPr id="35" name="Texto explicativo em elipse 34">
            <a:hlinkClick r:id="" action="ppaction://noaction"/>
          </p:cNvPr>
          <p:cNvSpPr/>
          <p:nvPr/>
        </p:nvSpPr>
        <p:spPr>
          <a:xfrm>
            <a:off x="10002416" y="6000758"/>
            <a:ext cx="2054787" cy="969892"/>
          </a:xfrm>
          <a:prstGeom prst="wedgeEllipseCallout">
            <a:avLst>
              <a:gd name="adj1" fmla="val -50315"/>
              <a:gd name="adj2" fmla="val -660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Monitoramento das mensagens</a:t>
            </a:r>
          </a:p>
        </p:txBody>
      </p:sp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845440" y="4429022"/>
            <a:ext cx="420420" cy="39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Nuvem 36"/>
          <p:cNvSpPr/>
          <p:nvPr/>
        </p:nvSpPr>
        <p:spPr>
          <a:xfrm>
            <a:off x="12344942" y="1395718"/>
            <a:ext cx="1591479" cy="623671"/>
          </a:xfrm>
          <a:prstGeom prst="cloud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Internet</a:t>
            </a:r>
          </a:p>
        </p:txBody>
      </p:sp>
      <p:sp>
        <p:nvSpPr>
          <p:cNvPr id="40" name="Texto explicativo em elipse 39">
            <a:hlinkClick r:id="" action="ppaction://noaction"/>
          </p:cNvPr>
          <p:cNvSpPr/>
          <p:nvPr/>
        </p:nvSpPr>
        <p:spPr>
          <a:xfrm>
            <a:off x="11149229" y="3683362"/>
            <a:ext cx="1670879" cy="1012413"/>
          </a:xfrm>
          <a:prstGeom prst="wedgeEllipseCallout">
            <a:avLst>
              <a:gd name="adj1" fmla="val -91936"/>
              <a:gd name="adj2" fmla="val 4067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Geração  e transmissão do XML</a:t>
            </a:r>
          </a:p>
        </p:txBody>
      </p:sp>
      <p:sp>
        <p:nvSpPr>
          <p:cNvPr id="41" name="Fluxograma: Disco magnético 40"/>
          <p:cNvSpPr/>
          <p:nvPr/>
        </p:nvSpPr>
        <p:spPr>
          <a:xfrm>
            <a:off x="2321050" y="1632846"/>
            <a:ext cx="1478300" cy="1009108"/>
          </a:xfrm>
          <a:prstGeom prst="flowChartMagneticDis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bg1"/>
                </a:solidFill>
              </a:rPr>
              <a:t>PROTHEUS 11 e posteriores</a:t>
            </a:r>
          </a:p>
        </p:txBody>
      </p:sp>
      <p:cxnSp>
        <p:nvCxnSpPr>
          <p:cNvPr id="42" name="Forma 42"/>
          <p:cNvCxnSpPr>
            <a:stCxn id="41" idx="4"/>
            <a:endCxn id="21" idx="0"/>
          </p:cNvCxnSpPr>
          <p:nvPr/>
        </p:nvCxnSpPr>
        <p:spPr>
          <a:xfrm>
            <a:off x="3799349" y="2137400"/>
            <a:ext cx="5039317" cy="504555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aixaDeTexto 42"/>
          <p:cNvSpPr txBox="1"/>
          <p:nvPr/>
        </p:nvSpPr>
        <p:spPr>
          <a:xfrm>
            <a:off x="5661758" y="1739242"/>
            <a:ext cx="1560540" cy="29745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333" b="1" dirty="0">
                <a:solidFill>
                  <a:schemeClr val="bg1"/>
                </a:solidFill>
              </a:rPr>
              <a:t>Nativo MVC</a:t>
            </a:r>
          </a:p>
        </p:txBody>
      </p:sp>
      <p:sp>
        <p:nvSpPr>
          <p:cNvPr id="44" name="Texto explicativo em elipse 43">
            <a:hlinkClick r:id="" action="ppaction://noaction"/>
          </p:cNvPr>
          <p:cNvSpPr/>
          <p:nvPr/>
        </p:nvSpPr>
        <p:spPr>
          <a:xfrm>
            <a:off x="9578821" y="2468126"/>
            <a:ext cx="1581233" cy="1086969"/>
          </a:xfrm>
          <a:prstGeom prst="wedgeEllipseCallout">
            <a:avLst>
              <a:gd name="adj1" fmla="val -84694"/>
              <a:gd name="adj2" fmla="val 694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/>
              <a:t>validações de conteúdo e layout</a:t>
            </a:r>
          </a:p>
        </p:txBody>
      </p:sp>
      <p:sp>
        <p:nvSpPr>
          <p:cNvPr id="45" name="Texto explicativo em elipse 44">
            <a:hlinkClick r:id="" action="ppaction://noaction"/>
          </p:cNvPr>
          <p:cNvSpPr/>
          <p:nvPr/>
        </p:nvSpPr>
        <p:spPr>
          <a:xfrm>
            <a:off x="9853103" y="7021175"/>
            <a:ext cx="2054787" cy="969892"/>
          </a:xfrm>
          <a:prstGeom prst="wedgeEllipseCallout">
            <a:avLst>
              <a:gd name="adj1" fmla="val -50315"/>
              <a:gd name="adj2" fmla="val -660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 smtClean="0"/>
              <a:t>Busca </a:t>
            </a:r>
            <a:r>
              <a:rPr lang="pt-BR" sz="1333" dirty="0" err="1" smtClean="0"/>
              <a:t>XMLs</a:t>
            </a:r>
            <a:r>
              <a:rPr lang="pt-BR" sz="1333" dirty="0" smtClean="0"/>
              <a:t> do </a:t>
            </a:r>
            <a:r>
              <a:rPr lang="pt-BR" sz="1333" dirty="0" err="1" smtClean="0"/>
              <a:t>eSocial</a:t>
            </a:r>
            <a:r>
              <a:rPr lang="pt-BR" sz="1333" dirty="0" smtClean="0"/>
              <a:t> em Pastas</a:t>
            </a:r>
            <a:endParaRPr lang="pt-BR" sz="1333" dirty="0"/>
          </a:p>
        </p:txBody>
      </p:sp>
      <p:sp>
        <p:nvSpPr>
          <p:cNvPr id="46" name="Texto explicativo em elipse 45">
            <a:hlinkClick r:id="" action="ppaction://noaction"/>
          </p:cNvPr>
          <p:cNvSpPr/>
          <p:nvPr/>
        </p:nvSpPr>
        <p:spPr>
          <a:xfrm>
            <a:off x="8575473" y="7837750"/>
            <a:ext cx="2054787" cy="969892"/>
          </a:xfrm>
          <a:prstGeom prst="wedgeEllipseCallout">
            <a:avLst>
              <a:gd name="adj1" fmla="val -50315"/>
              <a:gd name="adj2" fmla="val -660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 smtClean="0"/>
              <a:t>Mesmo processamento do JOB5 , mas para </a:t>
            </a:r>
            <a:r>
              <a:rPr lang="pt-BR" sz="1333" dirty="0" err="1" smtClean="0"/>
              <a:t>NFe</a:t>
            </a:r>
            <a:endParaRPr lang="pt-BR" sz="1333" dirty="0"/>
          </a:p>
        </p:txBody>
      </p:sp>
      <p:sp>
        <p:nvSpPr>
          <p:cNvPr id="47" name="Texto explicativo em elipse 46">
            <a:hlinkClick r:id="rId5" action="ppaction://hlinksldjump"/>
          </p:cNvPr>
          <p:cNvSpPr/>
          <p:nvPr/>
        </p:nvSpPr>
        <p:spPr>
          <a:xfrm>
            <a:off x="5711909" y="7999498"/>
            <a:ext cx="1930929" cy="1095640"/>
          </a:xfrm>
          <a:prstGeom prst="wedgeEllipseCallout">
            <a:avLst>
              <a:gd name="adj1" fmla="val 37175"/>
              <a:gd name="adj2" fmla="val -9110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33" dirty="0" err="1" smtClean="0"/>
              <a:t>XMLs</a:t>
            </a:r>
            <a:r>
              <a:rPr lang="pt-BR" sz="1333" dirty="0" smtClean="0"/>
              <a:t> do TSS para o TAF</a:t>
            </a:r>
            <a:endParaRPr lang="pt-BR" sz="1333" dirty="0"/>
          </a:p>
        </p:txBody>
      </p:sp>
    </p:spTree>
    <p:extLst>
      <p:ext uri="{BB962C8B-B14F-4D97-AF65-F5344CB8AC3E}">
        <p14:creationId xmlns:p14="http://schemas.microsoft.com/office/powerpoint/2010/main" val="276979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0" grpId="0" animBg="1"/>
      <p:bldP spid="15" grpId="0"/>
      <p:bldP spid="16" grpId="0" animBg="1"/>
      <p:bldP spid="17" grpId="0" animBg="1"/>
      <p:bldP spid="18" grpId="0" animBg="1"/>
      <p:bldGraphic spid="19" grpId="0">
        <p:bldAsOne/>
      </p:bldGraphic>
      <p:bldP spid="25" grpId="0"/>
      <p:bldP spid="29" grpId="0" animBg="1"/>
      <p:bldP spid="31" grpId="0" animBg="1"/>
      <p:bldP spid="35" grpId="0" animBg="1"/>
      <p:bldP spid="37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931052" y="203270"/>
            <a:ext cx="5421266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latin typeface="Agency FB" panose="020B0503020202020204" pitchFamily="34" charset="0"/>
              </a:rPr>
              <a:t>JOB 0 – TAFST1 to TAFST2 </a:t>
            </a: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66" name="Content Placeholder 6"/>
          <p:cNvSpPr txBox="1">
            <a:spLocks/>
          </p:cNvSpPr>
          <p:nvPr/>
        </p:nvSpPr>
        <p:spPr>
          <a:xfrm>
            <a:off x="457200" y="1404257"/>
            <a:ext cx="15190649" cy="727049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Trata-se de um processo responsável por alcançar a tabela compartilhada na base  de dados do ERP utilizando TOTVS </a:t>
            </a:r>
            <a:r>
              <a:rPr lang="pt-BR" sz="2800" dirty="0" err="1" smtClean="0">
                <a:solidFill>
                  <a:schemeClr val="tx2"/>
                </a:solidFill>
                <a:latin typeface="Agency FB" panose="020B0503020202020204" pitchFamily="34" charset="0"/>
              </a:rPr>
              <a:t>DBAccess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 e </a:t>
            </a:r>
            <a:r>
              <a:rPr lang="pt-BR" sz="2800" dirty="0" err="1" smtClean="0">
                <a:solidFill>
                  <a:schemeClr val="tx2"/>
                </a:solidFill>
                <a:latin typeface="Agency FB" panose="020B0503020202020204" pitchFamily="34" charset="0"/>
              </a:rPr>
              <a:t>TCLink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. </a:t>
            </a:r>
          </a:p>
          <a:p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r>
              <a:rPr lang="pt-BR" sz="28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Etapas do  processo de cópia:</a:t>
            </a:r>
          </a:p>
          <a:p>
            <a:endParaRPr lang="pt-BR" sz="2800" b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Na tabela compartilhada do ERP será executado um UPDATE via </a:t>
            </a:r>
            <a:r>
              <a:rPr lang="pt-BR" sz="2800" dirty="0" err="1" smtClean="0">
                <a:solidFill>
                  <a:schemeClr val="tx2"/>
                </a:solidFill>
                <a:latin typeface="Agency FB" panose="020B0503020202020204" pitchFamily="34" charset="0"/>
              </a:rPr>
              <a:t>TCSqlExec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 no campo de STATUS atualizando tudo que está como “1” para “2” e no campo </a:t>
            </a:r>
            <a:r>
              <a:rPr lang="pt-BR" sz="28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THREAD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, será informado a thread responsável pelo processamento deste registro. 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Com o status alterado, a segunda execução é um SELECT nesses registros  transportando o movimento à tabela espelho no TAF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com o Status “1” a ser processado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Depois de gravada a tabela espelho no TAF, será necessário alterar o status dos registros para “3”(UPDATE via </a:t>
            </a:r>
            <a:r>
              <a:rPr lang="pt-BR" sz="2800" dirty="0" err="1" smtClean="0">
                <a:solidFill>
                  <a:schemeClr val="tx2"/>
                </a:solidFill>
                <a:latin typeface="Agency FB" panose="020B0503020202020204" pitchFamily="34" charset="0"/>
              </a:rPr>
              <a:t>TCSqlExec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) na tabela compartilhada do ERP,  informando que o TAF já processou os registros.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i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i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6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228924" y="203270"/>
            <a:ext cx="7968520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latin typeface="Agency FB" panose="020B0503020202020204" pitchFamily="34" charset="0"/>
              </a:rPr>
              <a:t>JOB 1 – </a:t>
            </a:r>
            <a:r>
              <a:rPr lang="en-US" sz="4000" b="1" dirty="0" err="1" smtClean="0">
                <a:latin typeface="Agency FB" panose="020B0503020202020204" pitchFamily="34" charset="0"/>
              </a:rPr>
              <a:t>Limpeza</a:t>
            </a:r>
            <a:r>
              <a:rPr lang="en-US" sz="4000" b="1" dirty="0" smtClean="0">
                <a:latin typeface="Agency FB" panose="020B0503020202020204" pitchFamily="34" charset="0"/>
              </a:rPr>
              <a:t> de </a:t>
            </a:r>
            <a:r>
              <a:rPr lang="en-US" sz="4000" b="1" dirty="0" err="1" smtClean="0">
                <a:latin typeface="Agency FB" panose="020B0503020202020204" pitchFamily="34" charset="0"/>
              </a:rPr>
              <a:t>registros</a:t>
            </a:r>
            <a:r>
              <a:rPr lang="en-US" sz="4000" b="1" dirty="0" smtClean="0"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latin typeface="Agency FB" panose="020B0503020202020204" pitchFamily="34" charset="0"/>
              </a:rPr>
              <a:t>já</a:t>
            </a:r>
            <a:r>
              <a:rPr lang="en-US" sz="4000" b="1" dirty="0" smtClean="0"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latin typeface="Agency FB" panose="020B0503020202020204" pitchFamily="34" charset="0"/>
              </a:rPr>
              <a:t>processados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66" name="Content Placeholder 6"/>
          <p:cNvSpPr txBox="1">
            <a:spLocks/>
          </p:cNvSpPr>
          <p:nvPr/>
        </p:nvSpPr>
        <p:spPr>
          <a:xfrm>
            <a:off x="457200" y="1404257"/>
            <a:ext cx="15190649" cy="727049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Trata-se de um processo responsável por deletar os registros já processados na tabela TAFST1 (no domínio do ERP)</a:t>
            </a:r>
          </a:p>
          <a:p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r>
              <a:rPr lang="pt-BR" sz="28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Etapas do  processo:</a:t>
            </a:r>
          </a:p>
          <a:p>
            <a:endParaRPr lang="pt-BR" sz="2800" b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Conecta-se na base de dados do ERP e deleta os registros já processados (Status = “3”) 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i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i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82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24825" y="4572000"/>
            <a:ext cx="6852790" cy="364127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TAF</a:t>
            </a:r>
          </a:p>
          <a:p>
            <a:pPr marL="0" indent="0">
              <a:buNone/>
            </a:pPr>
            <a:r>
              <a:rPr lang="pt-BR" dirty="0" smtClean="0"/>
              <a:t>   </a:t>
            </a:r>
            <a:r>
              <a:rPr lang="pt-BR" sz="2000" dirty="0" smtClean="0"/>
              <a:t>Convergência </a:t>
            </a:r>
            <a:r>
              <a:rPr lang="pt-BR" sz="2000" dirty="0"/>
              <a:t>Fiscal</a:t>
            </a:r>
          </a:p>
          <a:p>
            <a:pPr marL="0" indent="0">
              <a:buNone/>
            </a:pPr>
            <a:r>
              <a:rPr lang="pt-BR" sz="2000" dirty="0" smtClean="0"/>
              <a:t>   Modelos </a:t>
            </a:r>
            <a:r>
              <a:rPr lang="pt-BR" sz="2000" dirty="0"/>
              <a:t>de Distribuição</a:t>
            </a:r>
          </a:p>
          <a:p>
            <a:pPr marL="0" indent="0">
              <a:buNone/>
            </a:pPr>
            <a:r>
              <a:rPr lang="pt-BR" sz="2000" dirty="0" smtClean="0"/>
              <a:t>   Diferenciais</a:t>
            </a:r>
            <a:endParaRPr lang="pt-BR" sz="2000" dirty="0"/>
          </a:p>
          <a:p>
            <a:pPr marL="0" indent="0">
              <a:buNone/>
            </a:pPr>
            <a:r>
              <a:rPr lang="pt-BR" sz="2000" dirty="0" smtClean="0"/>
              <a:t>   Ambiente </a:t>
            </a:r>
            <a:r>
              <a:rPr lang="pt-BR" sz="2000" dirty="0"/>
              <a:t>e Estrutura</a:t>
            </a:r>
          </a:p>
          <a:p>
            <a:pPr marL="0" indent="0">
              <a:buNone/>
            </a:pPr>
            <a:r>
              <a:rPr lang="pt-BR" sz="2000" dirty="0" smtClean="0"/>
              <a:t>   Arquitetura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b="1" dirty="0" err="1" smtClean="0"/>
              <a:t>Integração</a:t>
            </a:r>
            <a:endParaRPr lang="en-US" b="1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pt-BR" sz="2000" dirty="0" smtClean="0"/>
              <a:t> </a:t>
            </a:r>
            <a:r>
              <a:rPr lang="pt-BR" sz="2000" dirty="0"/>
              <a:t>Layout TOTVS</a:t>
            </a:r>
          </a:p>
          <a:p>
            <a:pPr marL="0" indent="0">
              <a:buNone/>
            </a:pPr>
            <a:r>
              <a:rPr lang="pt-BR" sz="2000" dirty="0"/>
              <a:t>   Modelo de Integração</a:t>
            </a:r>
          </a:p>
          <a:p>
            <a:pPr marL="0" indent="0">
              <a:buNone/>
            </a:pPr>
            <a:r>
              <a:rPr lang="pt-BR" sz="2000" dirty="0"/>
              <a:t>   Tabelas Compartilhadas</a:t>
            </a:r>
          </a:p>
          <a:p>
            <a:pPr marL="0" indent="0">
              <a:buNone/>
            </a:pPr>
            <a:r>
              <a:rPr lang="pt-BR" sz="2000" dirty="0"/>
              <a:t>   Processos de Integração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421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228924" y="203270"/>
            <a:ext cx="7968520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latin typeface="Agency FB" panose="020B0503020202020204" pitchFamily="34" charset="0"/>
              </a:rPr>
              <a:t>JOB 2 – </a:t>
            </a:r>
            <a:r>
              <a:rPr lang="en-US" sz="4000" b="1" dirty="0" err="1" smtClean="0">
                <a:latin typeface="Agency FB" panose="020B0503020202020204" pitchFamily="34" charset="0"/>
              </a:rPr>
              <a:t>Integração</a:t>
            </a:r>
            <a:r>
              <a:rPr lang="en-US" sz="4000" b="1" dirty="0" smtClean="0">
                <a:latin typeface="Agency FB" panose="020B0503020202020204" pitchFamily="34" charset="0"/>
              </a:rPr>
              <a:t> TAFST2 to TAF </a:t>
            </a:r>
            <a:endParaRPr lang="en-US" sz="4000" dirty="0"/>
          </a:p>
        </p:txBody>
      </p:sp>
      <p:sp>
        <p:nvSpPr>
          <p:cNvPr id="66" name="Content Placeholder 6"/>
          <p:cNvSpPr txBox="1">
            <a:spLocks/>
          </p:cNvSpPr>
          <p:nvPr/>
        </p:nvSpPr>
        <p:spPr>
          <a:xfrm>
            <a:off x="457200" y="1404257"/>
            <a:ext cx="15190649" cy="727049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Trata-se de um processamento com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várias rotinas responsáveis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por </a:t>
            </a:r>
            <a:r>
              <a:rPr lang="pt-BR" sz="2800" b="1" dirty="0">
                <a:solidFill>
                  <a:schemeClr val="tx2"/>
                </a:solidFill>
                <a:latin typeface="Agency FB" panose="020B0503020202020204" pitchFamily="34" charset="0"/>
              </a:rPr>
              <a:t>transferir os movimentos da tabela espelho para a base oficial do TAF sem nenhuma validação de conteúdo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, somente de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integridade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 estrutura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como 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caracter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  <a:sym typeface="Wingdings" pitchFamily="2" charset="2"/>
              </a:rPr>
              <a:t> número,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  <a:sym typeface="Wingdings" pitchFamily="2" charset="2"/>
              </a:rPr>
              <a:t>caracter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  <a:sym typeface="Wingdings" pitchFamily="2" charset="2"/>
              </a:rPr>
              <a:t>  data, etc...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 </a:t>
            </a:r>
          </a:p>
          <a:p>
            <a:endParaRPr lang="pt-BR" sz="2800" b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r>
              <a:rPr lang="pt-BR" sz="28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Etapas </a:t>
            </a:r>
            <a:r>
              <a:rPr lang="pt-BR" sz="2800" b="1" dirty="0">
                <a:solidFill>
                  <a:schemeClr val="tx2"/>
                </a:solidFill>
                <a:latin typeface="Agency FB" panose="020B0503020202020204" pitchFamily="34" charset="0"/>
              </a:rPr>
              <a:t>do processo de cópia:</a:t>
            </a:r>
          </a:p>
          <a:p>
            <a:endParaRPr lang="pt-BR" sz="2800" b="1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Será executado um UPDATE via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TCSqlExec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no campo de STATUS atualizando tudo que está como “1” para “2” e no campo THREAD será informado a thread responsável pelo processamento. . 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Com o status alterado, a segunda execução é uma query nesses registros  transportando o movimento à base oficial do TAF. </a:t>
            </a:r>
          </a:p>
          <a:p>
            <a:pPr marL="742950" lvl="1"/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Depois da base oficial do TAF gravada, o terceiro passo é alterar o status dos registros da tabela espelho para “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3” - UPDATE informando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que o TAF já processou os registros.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i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i="1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endParaRPr lang="pt-BR" sz="28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14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228924" y="203270"/>
            <a:ext cx="7968520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latin typeface="Agency FB" panose="020B0503020202020204" pitchFamily="34" charset="0"/>
              </a:rPr>
              <a:t>JOB 3 – </a:t>
            </a:r>
            <a:r>
              <a:rPr lang="en-US" sz="4000" b="1" dirty="0" err="1" smtClean="0">
                <a:latin typeface="Agency FB" panose="020B0503020202020204" pitchFamily="34" charset="0"/>
              </a:rPr>
              <a:t>Validação</a:t>
            </a:r>
            <a:r>
              <a:rPr lang="en-US" sz="4000" b="1" dirty="0" smtClean="0">
                <a:latin typeface="Agency FB" panose="020B0503020202020204" pitchFamily="34" charset="0"/>
              </a:rPr>
              <a:t> da Base de Dados </a:t>
            </a:r>
            <a:endParaRPr lang="en-US" sz="4000" dirty="0"/>
          </a:p>
        </p:txBody>
      </p:sp>
      <p:sp>
        <p:nvSpPr>
          <p:cNvPr id="66" name="Content Placeholder 6"/>
          <p:cNvSpPr txBox="1">
            <a:spLocks/>
          </p:cNvSpPr>
          <p:nvPr/>
        </p:nvSpPr>
        <p:spPr>
          <a:xfrm>
            <a:off x="457200" y="1231654"/>
            <a:ext cx="15190649" cy="773273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Trata-se de um processamento especialista na regra do layout, onde terão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várias rotinas responsáveis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por validar as informações distribuídas na base oficial do TAF.  </a:t>
            </a:r>
          </a:p>
          <a:p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As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tabelas de movimento terão alguns campos de controle, e um deles é o campo STATUS</a:t>
            </a:r>
          </a:p>
          <a:p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r>
              <a:rPr lang="pt-BR" sz="2800" b="1" dirty="0">
                <a:solidFill>
                  <a:schemeClr val="tx2"/>
                </a:solidFill>
                <a:latin typeface="Agency FB" panose="020B0503020202020204" pitchFamily="34" charset="0"/>
              </a:rPr>
              <a:t>Etapas do processo de validação:</a:t>
            </a:r>
          </a:p>
          <a:p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Será executado um UPDATE via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TCSqlExec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no campo de STATUS atualizando tudo que está como “ ” para “9” - Processando;</a:t>
            </a:r>
          </a:p>
          <a:p>
            <a:pPr marL="342900" indent="-342900">
              <a:buFont typeface="Arial"/>
              <a:buAutoNum type="arabicPeriod"/>
            </a:pP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Com o status alterado,  será executado um SELECT para esses registros( status “9” ) afim de submetê-los as validações;</a:t>
            </a:r>
          </a:p>
          <a:p>
            <a:pPr marL="1085850" lvl="1" indent="-342900">
              <a:buFont typeface="Wingdings" pitchFamily="2" charset="2"/>
              <a:buChar char="ü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Validações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de layout</a:t>
            </a: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1085850" lvl="1" indent="-342900">
              <a:buFont typeface="Wingdings" pitchFamily="2" charset="2"/>
              <a:buChar char="ü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Opções dos campo que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combobox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;</a:t>
            </a:r>
          </a:p>
          <a:p>
            <a:pPr marL="1085850" lvl="1" indent="-342900">
              <a:buFont typeface="Wingdings" pitchFamily="2" charset="2"/>
              <a:buChar char="ü"/>
            </a:pP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Depois da validação concluída, o campo status da tabela “PAI” receberá o resultado da validação:</a:t>
            </a:r>
          </a:p>
          <a:p>
            <a:pPr marL="1085850" lvl="1" indent="-342900"/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0=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Reg.Válido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;</a:t>
            </a:r>
          </a:p>
          <a:p>
            <a:pPr marL="1085850" lvl="1" indent="-342900"/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1=</a:t>
            </a:r>
            <a:r>
              <a:rPr lang="pt-BR" sz="2800" dirty="0" err="1" smtClean="0">
                <a:solidFill>
                  <a:schemeClr val="tx2"/>
                </a:solidFill>
                <a:latin typeface="Agency FB" panose="020B0503020202020204" pitchFamily="34" charset="0"/>
              </a:rPr>
              <a:t>Reg.Inválido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0866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228924" y="203270"/>
            <a:ext cx="7968520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latin typeface="Agency FB" panose="020B0503020202020204" pitchFamily="34" charset="0"/>
              </a:rPr>
              <a:t>JOB 3 – </a:t>
            </a:r>
            <a:r>
              <a:rPr lang="en-US" sz="4000" b="1" dirty="0" err="1" smtClean="0">
                <a:latin typeface="Agency FB" panose="020B0503020202020204" pitchFamily="34" charset="0"/>
              </a:rPr>
              <a:t>Validação</a:t>
            </a:r>
            <a:r>
              <a:rPr lang="en-US" sz="4000" b="1" dirty="0" smtClean="0">
                <a:latin typeface="Agency FB" panose="020B0503020202020204" pitchFamily="34" charset="0"/>
              </a:rPr>
              <a:t> da Base de Dados </a:t>
            </a:r>
            <a:endParaRPr lang="en-US" sz="4000" dirty="0"/>
          </a:p>
        </p:txBody>
      </p:sp>
      <p:sp>
        <p:nvSpPr>
          <p:cNvPr id="66" name="Content Placeholder 6"/>
          <p:cNvSpPr txBox="1">
            <a:spLocks/>
          </p:cNvSpPr>
          <p:nvPr/>
        </p:nvSpPr>
        <p:spPr>
          <a:xfrm>
            <a:off x="457200" y="1231654"/>
            <a:ext cx="15190649" cy="773273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Trata-se de um processamento especialista na regra do layout, onde terão vários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JOBs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escritos em ADVPL responsável por validar as informações distribuídas na base oficial do TAF.  </a:t>
            </a:r>
          </a:p>
          <a:p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As 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tabelas de movimento terão alguns campos de controle, e um deles é o campo STATUS</a:t>
            </a:r>
          </a:p>
          <a:p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r>
              <a:rPr lang="pt-BR" sz="2800" b="1" dirty="0">
                <a:solidFill>
                  <a:schemeClr val="tx2"/>
                </a:solidFill>
                <a:latin typeface="Agency FB" panose="020B0503020202020204" pitchFamily="34" charset="0"/>
              </a:rPr>
              <a:t>Etapas do processo de validação:</a:t>
            </a:r>
          </a:p>
          <a:p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Será executado um UPDATE via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TCSqlExec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 no campo de STATUS atualizando tudo que está como “ ” para “9” - Processando;</a:t>
            </a:r>
          </a:p>
          <a:p>
            <a:pPr marL="342900" indent="-342900">
              <a:buFont typeface="Arial"/>
              <a:buAutoNum type="arabicPeriod"/>
            </a:pP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Com o status alterado,  será executado um SELECT para esses registros( status “9” ) afim de submetê-los as validações;</a:t>
            </a:r>
          </a:p>
          <a:p>
            <a:pPr marL="1085850" lvl="1" indent="-342900">
              <a:buFont typeface="Wingdings" pitchFamily="2" charset="2"/>
              <a:buChar char="ü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Validações 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de layout</a:t>
            </a: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1085850" lvl="1" indent="-342900">
              <a:buFont typeface="Wingdings" pitchFamily="2" charset="2"/>
              <a:buChar char="ü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Opções dos campo que 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combobox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;</a:t>
            </a:r>
          </a:p>
          <a:p>
            <a:pPr marL="1085850" lvl="1" indent="-342900">
              <a:buFont typeface="Wingdings" pitchFamily="2" charset="2"/>
              <a:buChar char="ü"/>
            </a:pPr>
            <a:endParaRPr lang="pt-BR" sz="28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Depois da validação concluída, o campo status da tabela “PAI” receberá o resultado da validação:</a:t>
            </a:r>
          </a:p>
          <a:p>
            <a:pPr marL="1085850" lvl="1" indent="-342900"/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0=</a:t>
            </a:r>
            <a:r>
              <a:rPr lang="pt-BR" sz="2800" dirty="0" err="1">
                <a:solidFill>
                  <a:schemeClr val="tx2"/>
                </a:solidFill>
                <a:latin typeface="Agency FB" panose="020B0503020202020204" pitchFamily="34" charset="0"/>
              </a:rPr>
              <a:t>Reg.Válido</a:t>
            </a:r>
            <a:r>
              <a:rPr lang="pt-BR" sz="2800" dirty="0">
                <a:solidFill>
                  <a:schemeClr val="tx2"/>
                </a:solidFill>
                <a:latin typeface="Agency FB" panose="020B0503020202020204" pitchFamily="34" charset="0"/>
              </a:rPr>
              <a:t>;</a:t>
            </a:r>
          </a:p>
          <a:p>
            <a:pPr marL="1085850" lvl="1" indent="-342900"/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1=</a:t>
            </a:r>
            <a:r>
              <a:rPr lang="pt-BR" sz="2800" dirty="0" err="1" smtClean="0">
                <a:solidFill>
                  <a:schemeClr val="tx2"/>
                </a:solidFill>
                <a:latin typeface="Agency FB" panose="020B0503020202020204" pitchFamily="34" charset="0"/>
              </a:rPr>
              <a:t>Reg.Inválido</a:t>
            </a:r>
            <a:r>
              <a:rPr lang="pt-BR" sz="28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;</a:t>
            </a:r>
          </a:p>
        </p:txBody>
      </p:sp>
      <p:sp>
        <p:nvSpPr>
          <p:cNvPr id="5" name="CaixaDeTexto 4"/>
          <p:cNvSpPr txBox="1"/>
          <p:nvPr/>
        </p:nvSpPr>
        <p:spPr bwMode="auto">
          <a:xfrm rot="21430075">
            <a:off x="6850146" y="7037613"/>
            <a:ext cx="8515039" cy="12926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indent="0"/>
            <a:r>
              <a:rPr lang="pt-BR" sz="2600" b="1" i="1" dirty="0">
                <a:solidFill>
                  <a:schemeClr val="tx1"/>
                </a:solidFill>
                <a:latin typeface="Agency FB" panose="020B0503020202020204" pitchFamily="34" charset="0"/>
              </a:rPr>
              <a:t>	</a:t>
            </a:r>
            <a:r>
              <a:rPr lang="pt-BR" sz="2600" b="1" dirty="0">
                <a:solidFill>
                  <a:schemeClr val="tx1"/>
                </a:solidFill>
                <a:latin typeface="Agency FB" panose="020B0503020202020204" pitchFamily="34" charset="0"/>
              </a:rPr>
              <a:t>Para os registros inválidos, uma outra tabela será alimentada com as inconsistências. Essa tabela será incremental para todos os eventos e será a base para a interface de monitoramento ( Monitor de integração </a:t>
            </a:r>
            <a:r>
              <a:rPr lang="pt-BR" sz="26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)</a:t>
            </a:r>
            <a:endParaRPr lang="pt-BR" sz="2600" b="1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74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1913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TAF  </a:t>
            </a:r>
            <a:r>
              <a:rPr lang="en-US" sz="3400" dirty="0" smtClean="0">
                <a:solidFill>
                  <a:schemeClr val="bg1"/>
                </a:solidFill>
                <a:latin typeface="Arial Narrow"/>
                <a:cs typeface="Arial Narrow"/>
              </a:rPr>
              <a:t>- TOTVS AUTOMAÇÃO FISCAL</a:t>
            </a:r>
            <a:endParaRPr lang="en-US" sz="34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694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6" descr="Z:\Trabalhos 2013\TOTVS\Outubro\PPT_futuro software\_Png\slide03_4.png"/>
          <p:cNvPicPr>
            <a:picLocks noChangeAspect="1" noChangeArrowheads="1"/>
          </p:cNvPicPr>
          <p:nvPr/>
        </p:nvPicPr>
        <p:blipFill>
          <a:blip r:embed="rId3" cstate="print"/>
          <a:srcRect l="82179" t="47559" r="3690" b="34470"/>
          <a:stretch>
            <a:fillRect/>
          </a:stretch>
        </p:blipFill>
        <p:spPr bwMode="auto">
          <a:xfrm>
            <a:off x="14097301" y="3305411"/>
            <a:ext cx="1319467" cy="1258568"/>
          </a:xfrm>
          <a:prstGeom prst="rect">
            <a:avLst/>
          </a:prstGeom>
          <a:noFill/>
        </p:spPr>
      </p:pic>
      <p:sp>
        <p:nvSpPr>
          <p:cNvPr id="44" name="TextBox 5"/>
          <p:cNvSpPr txBox="1">
            <a:spLocks noChangeArrowheads="1"/>
          </p:cNvSpPr>
          <p:nvPr/>
        </p:nvSpPr>
        <p:spPr bwMode="auto">
          <a:xfrm>
            <a:off x="3609975" y="194627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dirty="0">
              <a:solidFill>
                <a:srgbClr val="4A5C61"/>
              </a:solidFill>
            </a:endParaRPr>
          </a:p>
        </p:txBody>
      </p:sp>
      <p:pic>
        <p:nvPicPr>
          <p:cNvPr id="52" name="Picture 6" descr="Z:\Trabalhos 2013\TOTVS\Outubro\PPT_futuro software\_Png\slide03_4.png"/>
          <p:cNvPicPr>
            <a:picLocks noChangeAspect="1" noChangeArrowheads="1"/>
          </p:cNvPicPr>
          <p:nvPr/>
        </p:nvPicPr>
        <p:blipFill>
          <a:blip r:embed="rId3" cstate="print"/>
          <a:srcRect l="82179" t="47559" r="3690" b="34470"/>
          <a:stretch>
            <a:fillRect/>
          </a:stretch>
        </p:blipFill>
        <p:spPr bwMode="auto">
          <a:xfrm>
            <a:off x="11786052" y="701767"/>
            <a:ext cx="2308615" cy="2202063"/>
          </a:xfrm>
          <a:prstGeom prst="rect">
            <a:avLst/>
          </a:prstGeom>
          <a:noFill/>
        </p:spPr>
      </p:pic>
      <p:sp>
        <p:nvSpPr>
          <p:cNvPr id="54" name="Rectangle 1"/>
          <p:cNvSpPr/>
          <p:nvPr/>
        </p:nvSpPr>
        <p:spPr>
          <a:xfrm>
            <a:off x="569594" y="2914347"/>
            <a:ext cx="571690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dirty="0">
                <a:solidFill>
                  <a:schemeClr val="tx2"/>
                </a:solidFill>
                <a:latin typeface="Agency FB" panose="020B0503020202020204" pitchFamily="34" charset="0"/>
              </a:rPr>
              <a:t>A TOTVS percebeu a necessidade de ter um produto único no atendimentos das obrigações fiscais, que a representasse no mercado e fosse flexível ao ponto de integrar com qualquer sistema legado de qualquer estabelecimento, fornecendo diferenciais à concorrência, aderentes ao processo de controle, gerenciamento e manutenção das obrigações fiscais com grande usabilidade.</a:t>
            </a:r>
          </a:p>
        </p:txBody>
      </p:sp>
      <p:sp>
        <p:nvSpPr>
          <p:cNvPr id="80" name="Rectangle 1023"/>
          <p:cNvSpPr/>
          <p:nvPr/>
        </p:nvSpPr>
        <p:spPr>
          <a:xfrm>
            <a:off x="569595" y="2048416"/>
            <a:ext cx="5229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80000"/>
              </a:lnSpc>
            </a:pPr>
            <a:r>
              <a:rPr lang="pt-BR" sz="4000" b="1" i="1" dirty="0" smtClean="0">
                <a:solidFill>
                  <a:srgbClr val="4A5C61"/>
                </a:solidFill>
                <a:latin typeface="Arial Narrow" panose="020B0606020202030204" pitchFamily="34" charset="0"/>
              </a:rPr>
              <a:t>CONVERGÊNCIA FISCAL</a:t>
            </a:r>
            <a:endParaRPr lang="pt-BR" sz="4000" b="1" i="1" dirty="0">
              <a:solidFill>
                <a:srgbClr val="4A5C6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Espaço Reservado para Conteúdo 12"/>
          <p:cNvGraphicFramePr>
            <a:graphicFrameLocks/>
          </p:cNvGraphicFramePr>
          <p:nvPr>
            <p:extLst/>
          </p:nvPr>
        </p:nvGraphicFramePr>
        <p:xfrm>
          <a:off x="6839686" y="1713370"/>
          <a:ext cx="6951345" cy="6670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485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5469 -1.55448E-6 L -5.55556E-7 -1.55448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1129E-6 L 0.07413 -4.41129E-6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4" grpId="1"/>
      <p:bldP spid="80" grpId="0"/>
      <p:bldP spid="8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34338" y="1909688"/>
            <a:ext cx="15371719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4000" dirty="0">
                <a:solidFill>
                  <a:schemeClr val="tx2"/>
                </a:solidFill>
                <a:latin typeface="Agency FB" panose="020B0503020202020204" pitchFamily="34" charset="0"/>
              </a:rPr>
              <a:t>O TAF foi desenvolvido com o objetivo de disponibilizar aos clientes contribuintes do Fisco um aplicativo flexível e completo para atendimento das obrigações fiscais junto as esferas tributárias, no âmbito nacional e internacional.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pt-BR" sz="40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pt-BR" sz="4000" dirty="0">
                <a:solidFill>
                  <a:schemeClr val="tx2"/>
                </a:solidFill>
                <a:latin typeface="Agency FB" panose="020B0503020202020204" pitchFamily="34" charset="0"/>
              </a:rPr>
              <a:t>Visa atender</a:t>
            </a:r>
            <a:r>
              <a:rPr lang="pt-BR" sz="40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: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pt-BR" sz="40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lvl="1">
              <a:buFontTx/>
              <a:buChar char="-"/>
            </a:pPr>
            <a:r>
              <a:rPr lang="pt-BR" sz="4000" dirty="0">
                <a:solidFill>
                  <a:schemeClr val="tx2"/>
                </a:solidFill>
                <a:latin typeface="Agency FB" panose="020B0503020202020204" pitchFamily="34" charset="0"/>
              </a:rPr>
              <a:t> Legislações específicas dos diferentes segmentos de mercado (ex.: alimentício, combustíveis, etc.)</a:t>
            </a:r>
          </a:p>
          <a:p>
            <a:pPr lvl="1">
              <a:buFontTx/>
              <a:buChar char="-"/>
            </a:pPr>
            <a:endParaRPr lang="pt-BR" sz="40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lvl="1">
              <a:buFontTx/>
              <a:buChar char="-"/>
            </a:pPr>
            <a:r>
              <a:rPr lang="pt-BR" sz="4000" dirty="0">
                <a:solidFill>
                  <a:schemeClr val="tx2"/>
                </a:solidFill>
                <a:latin typeface="Agency FB" panose="020B0503020202020204" pitchFamily="34" charset="0"/>
              </a:rPr>
              <a:t> Legislações de todo portfólio de produto do grupo TOTVS (ERP, RH, Agroindústria, Saúde,  etc.)</a:t>
            </a:r>
          </a:p>
        </p:txBody>
      </p:sp>
    </p:spTree>
    <p:extLst>
      <p:ext uri="{BB962C8B-B14F-4D97-AF65-F5344CB8AC3E}">
        <p14:creationId xmlns:p14="http://schemas.microsoft.com/office/powerpoint/2010/main" val="28763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12272" y="2775103"/>
            <a:ext cx="86051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Tx/>
              <a:buChar char="-"/>
            </a:pPr>
            <a:r>
              <a:rPr lang="pt-BR" sz="40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TAF pode ser utilizado como um módulo Protheus</a:t>
            </a:r>
          </a:p>
          <a:p>
            <a:pPr marL="571500" indent="-571500">
              <a:buFontTx/>
              <a:buChar char="-"/>
            </a:pPr>
            <a:endParaRPr lang="pt-BR" sz="4000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571500" indent="-571500">
              <a:buFontTx/>
              <a:buChar char="-"/>
            </a:pPr>
            <a:endParaRPr lang="pt-BR" sz="4000" dirty="0" smtClean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marL="571500" indent="-571500">
              <a:buFontTx/>
              <a:buChar char="-"/>
            </a:pPr>
            <a:r>
              <a:rPr lang="pt-BR" sz="40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Pode ser uma aplicação segregada do ERP, para outros produtos TOTVS ou qualquer ERP de mercado.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832" y="2775103"/>
            <a:ext cx="6376540" cy="47951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 Placeholder 2"/>
          <p:cNvSpPr>
            <a:spLocks noGrp="1"/>
          </p:cNvSpPr>
          <p:nvPr>
            <p:ph type="body" idx="13"/>
          </p:nvPr>
        </p:nvSpPr>
        <p:spPr>
          <a:xfrm>
            <a:off x="5281840" y="203270"/>
            <a:ext cx="4625520" cy="853016"/>
          </a:xfrm>
        </p:spPr>
        <p:txBody>
          <a:bodyPr/>
          <a:lstStyle/>
          <a:p>
            <a:r>
              <a:rPr lang="en-US" sz="4000" b="1" dirty="0" err="1" smtClean="0">
                <a:latin typeface="Agency FB" panose="020B0503020202020204" pitchFamily="34" charset="0"/>
              </a:rPr>
              <a:t>Modelos</a:t>
            </a:r>
            <a:r>
              <a:rPr lang="en-US" sz="4000" b="1" dirty="0" smtClean="0">
                <a:latin typeface="Agency FB" panose="020B0503020202020204" pitchFamily="34" charset="0"/>
              </a:rPr>
              <a:t> de </a:t>
            </a:r>
            <a:r>
              <a:rPr lang="en-US" sz="4000" b="1" dirty="0" err="1" smtClean="0">
                <a:latin typeface="Agency FB" panose="020B0503020202020204" pitchFamily="34" charset="0"/>
              </a:rPr>
              <a:t>Distribuição</a:t>
            </a:r>
            <a:r>
              <a:rPr lang="en-US" sz="4000" b="1" dirty="0" smtClean="0">
                <a:latin typeface="Agency FB" panose="020B0503020202020204" pitchFamily="34" charset="0"/>
              </a:rPr>
              <a:t> </a:t>
            </a: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479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286320" y="203270"/>
            <a:ext cx="4625520" cy="853016"/>
          </a:xfrm>
        </p:spPr>
        <p:txBody>
          <a:bodyPr/>
          <a:lstStyle/>
          <a:p>
            <a:r>
              <a:rPr lang="en-US" sz="4000" b="1" dirty="0" err="1" smtClean="0">
                <a:latin typeface="Agency FB" panose="020B0503020202020204" pitchFamily="34" charset="0"/>
              </a:rPr>
              <a:t>Diferenciais</a:t>
            </a:r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b="1" dirty="0" smtClean="0">
              <a:latin typeface="Agency FB" panose="020B0503020202020204" pitchFamily="34" charset="0"/>
            </a:endParaRPr>
          </a:p>
          <a:p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839651" y="2028149"/>
            <a:ext cx="10518637" cy="475663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CaixaDeTexto 5"/>
          <p:cNvSpPr txBox="1"/>
          <p:nvPr/>
        </p:nvSpPr>
        <p:spPr>
          <a:xfrm>
            <a:off x="9604759" y="78890"/>
            <a:ext cx="6364584" cy="8956298"/>
          </a:xfrm>
          <a:prstGeom prst="accentCallout1">
            <a:avLst>
              <a:gd name="adj1" fmla="val 18750"/>
              <a:gd name="adj2" fmla="val -8333"/>
              <a:gd name="adj3" fmla="val 36161"/>
              <a:gd name="adj4" fmla="val -23989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Importação do movimento através de um layout TOTVS, com validações de </a:t>
            </a:r>
            <a:r>
              <a:rPr lang="pt-BR" sz="24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estrutura e conteúdo</a:t>
            </a:r>
            <a:endParaRPr lang="pt-BR" sz="2400" b="1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Interface de monitoramento das inconsistências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Centralização das movimentações frente a diversidade de sistemas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Base de dados unificada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Histórico das movimentações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Manutenção das Informações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Saídas Personalizáveis para Conferência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Integração </a:t>
            </a:r>
            <a:r>
              <a:rPr lang="pt-BR" sz="24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com </a:t>
            </a: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o TSS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Controle de acesso por usuário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Tabelas autocontidas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Integridade </a:t>
            </a:r>
            <a:r>
              <a:rPr lang="pt-BR" sz="24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Relacional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 smtClean="0">
                <a:solidFill>
                  <a:schemeClr val="tx2"/>
                </a:solidFill>
                <a:latin typeface="Agency FB" panose="020B0503020202020204" pitchFamily="34" charset="0"/>
              </a:rPr>
              <a:t>Auditoria das Alterações</a:t>
            </a:r>
            <a:endParaRPr lang="pt-BR" sz="2400" b="1" dirty="0">
              <a:solidFill>
                <a:schemeClr val="tx2"/>
              </a:solidFill>
              <a:latin typeface="Agency FB" panose="020B0503020202020204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Atendimento das demandas Fiscais através de Relatórios, Web </a:t>
            </a:r>
            <a:r>
              <a:rPr lang="pt-BR" sz="2400" b="1" dirty="0" err="1">
                <a:solidFill>
                  <a:schemeClr val="tx2"/>
                </a:solidFill>
                <a:latin typeface="Agency FB" panose="020B0503020202020204" pitchFamily="34" charset="0"/>
              </a:rPr>
              <a:t>Services</a:t>
            </a:r>
            <a:r>
              <a:rPr lang="pt-BR" sz="2400" b="1" dirty="0">
                <a:solidFill>
                  <a:schemeClr val="tx2"/>
                </a:solidFill>
                <a:latin typeface="Agency FB" panose="020B0503020202020204" pitchFamily="34" charset="0"/>
              </a:rPr>
              <a:t> ou Arquivo texto.</a:t>
            </a:r>
          </a:p>
        </p:txBody>
      </p:sp>
      <p:graphicFrame>
        <p:nvGraphicFramePr>
          <p:cNvPr id="7" name="Espaço Reservado para Conteúdo 8"/>
          <p:cNvGraphicFramePr>
            <a:graphicFrameLocks/>
          </p:cNvGraphicFramePr>
          <p:nvPr>
            <p:extLst/>
          </p:nvPr>
        </p:nvGraphicFramePr>
        <p:xfrm>
          <a:off x="734002" y="1360974"/>
          <a:ext cx="8428958" cy="6822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964500" y="573324"/>
            <a:ext cx="865650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 algn="r"/>
            <a:r>
              <a:rPr lang="en-US" sz="2800" b="1" dirty="0" smtClean="0">
                <a:solidFill>
                  <a:srgbClr val="EC9B3C"/>
                </a:solidFill>
              </a:rPr>
              <a:t>+simples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dirty="0" smtClean="0">
                <a:solidFill>
                  <a:srgbClr val="4A5C61"/>
                </a:solidFill>
              </a:rPr>
              <a:t>INTERFACE </a:t>
            </a:r>
            <a:r>
              <a:rPr lang="en-US" dirty="0">
                <a:solidFill>
                  <a:srgbClr val="4A5C61"/>
                </a:solidFill>
              </a:rPr>
              <a:t>PARA A MANUTENÇÃO DE MOVIMENTOS </a:t>
            </a:r>
          </a:p>
          <a:p>
            <a:pPr lvl="0" algn="r"/>
            <a:endParaRPr lang="en-US" dirty="0"/>
          </a:p>
          <a:p>
            <a:pPr lvl="0"/>
            <a:endParaRPr lang="en-US" dirty="0" smtClean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33362" y="2301199"/>
            <a:ext cx="4392426" cy="2231145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INTERFACE AMIGÁVEL </a:t>
            </a:r>
            <a:r>
              <a:rPr lang="en-US" dirty="0" smtClean="0"/>
              <a:t>PARA </a:t>
            </a:r>
            <a:r>
              <a:rPr lang="en-US" sz="3000" b="1" dirty="0" smtClean="0"/>
              <a:t>MANUTENÇÃO </a:t>
            </a:r>
            <a:r>
              <a:rPr lang="en-US" dirty="0" smtClean="0"/>
              <a:t>DOS MOVIMENTOS </a:t>
            </a:r>
            <a:r>
              <a:rPr lang="en-US" sz="2800" b="1" dirty="0" smtClean="0"/>
              <a:t>TRIBUTÁRIOS </a:t>
            </a:r>
            <a:r>
              <a:rPr lang="en-US" dirty="0"/>
              <a:t>E</a:t>
            </a:r>
          </a:p>
          <a:p>
            <a:r>
              <a:rPr lang="en-US" sz="2800" b="1" dirty="0" smtClean="0"/>
              <a:t>FISCAIS </a:t>
            </a:r>
            <a:endParaRPr lang="en-US" sz="2800" b="1" dirty="0"/>
          </a:p>
          <a:p>
            <a:pPr algn="r"/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" t="3923" r="1376" b="5147"/>
          <a:stretch/>
        </p:blipFill>
        <p:spPr>
          <a:xfrm>
            <a:off x="4545688" y="1426340"/>
            <a:ext cx="9372600" cy="706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3676" b="4902"/>
          <a:stretch/>
        </p:blipFill>
        <p:spPr>
          <a:xfrm>
            <a:off x="7643723" y="2800350"/>
            <a:ext cx="8177352" cy="605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124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964500" y="573324"/>
            <a:ext cx="865650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 algn="r"/>
            <a:r>
              <a:rPr lang="en-US" sz="2800" b="1" dirty="0" smtClean="0">
                <a:solidFill>
                  <a:srgbClr val="EC9B3C"/>
                </a:solidFill>
              </a:rPr>
              <a:t>+</a:t>
            </a:r>
            <a:r>
              <a:rPr lang="en-US" sz="2800" b="1" dirty="0" err="1" smtClean="0">
                <a:solidFill>
                  <a:srgbClr val="EC9B3C"/>
                </a:solidFill>
              </a:rPr>
              <a:t>ágil</a:t>
            </a:r>
            <a:endParaRPr lang="en-US" sz="2800" b="1" dirty="0" smtClean="0">
              <a:solidFill>
                <a:srgbClr val="EC9B3C"/>
              </a:solidFill>
            </a:endParaRPr>
          </a:p>
          <a:p>
            <a:pPr lvl="0" algn="r"/>
            <a:r>
              <a:rPr lang="pt-BR" dirty="0" smtClean="0">
                <a:solidFill>
                  <a:srgbClr val="4A5C61"/>
                </a:solidFill>
              </a:rPr>
              <a:t>ROTINA QUE GERA SAÍDAS (OUT PUTS)  EM XLS, PDF, CSV E E-MAIL</a:t>
            </a:r>
            <a:endParaRPr lang="en-US" dirty="0" smtClean="0"/>
          </a:p>
          <a:p>
            <a:pPr lvl="0"/>
            <a:endParaRPr lang="en-US" dirty="0" smtClean="0"/>
          </a:p>
        </p:txBody>
      </p:sp>
      <p:pic>
        <p:nvPicPr>
          <p:cNvPr id="10" name="Imagem 7"/>
          <p:cNvPicPr>
            <a:picLocks noChangeAspect="1" noChangeArrowheads="1"/>
          </p:cNvPicPr>
          <p:nvPr/>
        </p:nvPicPr>
        <p:blipFill rotWithShape="1">
          <a:blip r:embed="rId3"/>
          <a:srcRect l="30900" t="19573" r="30954" b="21539"/>
          <a:stretch/>
        </p:blipFill>
        <p:spPr bwMode="auto">
          <a:xfrm>
            <a:off x="4588330" y="2302329"/>
            <a:ext cx="7854042" cy="6153584"/>
          </a:xfrm>
          <a:prstGeom prst="rect">
            <a:avLst/>
          </a:prstGeom>
          <a:noFill/>
        </p:spPr>
      </p:pic>
      <p:pic>
        <p:nvPicPr>
          <p:cNvPr id="11" name="Imagem 4"/>
          <p:cNvPicPr>
            <a:picLocks noChangeAspect="1" noChangeArrowheads="1"/>
          </p:cNvPicPr>
          <p:nvPr/>
        </p:nvPicPr>
        <p:blipFill>
          <a:blip r:embed="rId4"/>
          <a:srcRect l="34991" t="11313" r="14195" b="18549"/>
          <a:stretch>
            <a:fillRect/>
          </a:stretch>
        </p:blipFill>
        <p:spPr bwMode="auto">
          <a:xfrm>
            <a:off x="8602922" y="2929481"/>
            <a:ext cx="7094135" cy="5493027"/>
          </a:xfrm>
          <a:prstGeom prst="rect">
            <a:avLst/>
          </a:prstGeom>
          <a:noFill/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233363" y="2199388"/>
            <a:ext cx="4069697" cy="2231145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GERADOR DE </a:t>
            </a:r>
            <a:r>
              <a:rPr lang="en-US" sz="3000" b="1" dirty="0" smtClean="0"/>
              <a:t>RELATÓRIOS PERSONALIZAVEIS </a:t>
            </a:r>
            <a:r>
              <a:rPr lang="en-US" dirty="0"/>
              <a:t>PARA CONFERÊNCIA COM OUTPUTS NOS </a:t>
            </a:r>
            <a:r>
              <a:rPr lang="en-US" sz="3000" b="1" dirty="0" smtClean="0"/>
              <a:t>FORMATOS .XLS, .PDF, .CSV E E-MAIL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412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3913</TotalTime>
  <Words>1270</Words>
  <Application>Microsoft Office PowerPoint</Application>
  <PresentationFormat>Personalizar</PresentationFormat>
  <Paragraphs>292</Paragraphs>
  <Slides>22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2" baseType="lpstr">
      <vt:lpstr>Agency FB</vt:lpstr>
      <vt:lpstr>Arial</vt:lpstr>
      <vt:lpstr>Arial Narrow</vt:lpstr>
      <vt:lpstr>Calibri</vt:lpstr>
      <vt:lpstr>Courier New</vt:lpstr>
      <vt:lpstr>Lucida Grande</vt:lpstr>
      <vt:lpstr>Times New Roman</vt:lpstr>
      <vt:lpstr>Wingdings</vt:lpstr>
      <vt:lpstr>ヒラギノ角ゴ Pro W3</vt:lpstr>
      <vt:lpstr>Office Theme</vt:lpstr>
      <vt:lpstr>INOVAÇÃO FISCAL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Apresentação do PowerPoint</vt:lpstr>
      <vt:lpstr>Apresentação do PowerPoint</vt:lpstr>
      <vt:lpstr> </vt:lpstr>
      <vt:lpstr> </vt:lpstr>
      <vt:lpstr>Apresentação do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Luccas Brandino Curcio</cp:lastModifiedBy>
  <cp:revision>293</cp:revision>
  <dcterms:created xsi:type="dcterms:W3CDTF">2014-01-10T13:03:06Z</dcterms:created>
  <dcterms:modified xsi:type="dcterms:W3CDTF">2015-05-08T17:45:44Z</dcterms:modified>
</cp:coreProperties>
</file>