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ppt/tags/tag34.xml" ContentType="application/vnd.openxmlformats-officedocument.presentationml.tags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notesSlides/notesSlide34.xml" ContentType="application/vnd.openxmlformats-officedocument.presentationml.notesSlide+xml"/>
  <Override PartName="/ppt/tags/tag36.xml" ContentType="application/vnd.openxmlformats-officedocument.presentationml.tags+xml"/>
  <Override PartName="/ppt/notesSlides/notesSlide35.xml" ContentType="application/vnd.openxmlformats-officedocument.presentationml.notesSlide+xml"/>
  <Override PartName="/ppt/tags/tag37.xml" ContentType="application/vnd.openxmlformats-officedocument.presentationml.tags+xml"/>
  <Override PartName="/ppt/notesSlides/notesSlide36.xml" ContentType="application/vnd.openxmlformats-officedocument.presentationml.notesSlide+xml"/>
  <Override PartName="/ppt/tags/tag38.xml" ContentType="application/vnd.openxmlformats-officedocument.presentationml.tags+xml"/>
  <Override PartName="/ppt/notesSlides/notesSlide37.xml" ContentType="application/vnd.openxmlformats-officedocument.presentationml.notesSlide+xml"/>
  <Override PartName="/ppt/tags/tag39.xml" ContentType="application/vnd.openxmlformats-officedocument.presentationml.tags+xml"/>
  <Override PartName="/ppt/notesSlides/notesSlide38.xml" ContentType="application/vnd.openxmlformats-officedocument.presentationml.notesSlide+xml"/>
  <Override PartName="/ppt/tags/tag40.xml" ContentType="application/vnd.openxmlformats-officedocument.presentationml.tags+xml"/>
  <Override PartName="/ppt/notesSlides/notesSlide39.xml" ContentType="application/vnd.openxmlformats-officedocument.presentationml.notesSlide+xml"/>
  <Override PartName="/ppt/tags/tag41.xml" ContentType="application/vnd.openxmlformats-officedocument.presentationml.tags+xml"/>
  <Override PartName="/ppt/notesSlides/notesSlide40.xml" ContentType="application/vnd.openxmlformats-officedocument.presentationml.notesSlide+xml"/>
  <Override PartName="/ppt/tags/tag42.xml" ContentType="application/vnd.openxmlformats-officedocument.presentationml.tags+xml"/>
  <Override PartName="/ppt/notesSlides/notesSlide41.xml" ContentType="application/vnd.openxmlformats-officedocument.presentationml.notesSlide+xml"/>
  <Override PartName="/ppt/tags/tag43.xml" ContentType="application/vnd.openxmlformats-officedocument.presentationml.tags+xml"/>
  <Override PartName="/ppt/notesSlides/notesSlide42.xml" ContentType="application/vnd.openxmlformats-officedocument.presentationml.notesSlide+xml"/>
  <Override PartName="/ppt/tags/tag44.xml" ContentType="application/vnd.openxmlformats-officedocument.presentationml.tags+xml"/>
  <Override PartName="/ppt/notesSlides/notesSlide43.xml" ContentType="application/vnd.openxmlformats-officedocument.presentationml.notesSlide+xml"/>
  <Override PartName="/ppt/tags/tag45.xml" ContentType="application/vnd.openxmlformats-officedocument.presentationml.tags+xml"/>
  <Override PartName="/ppt/notesSlides/notesSlide44.xml" ContentType="application/vnd.openxmlformats-officedocument.presentationml.notesSlide+xml"/>
  <Override PartName="/ppt/tags/tag46.xml" ContentType="application/vnd.openxmlformats-officedocument.presentationml.tags+xml"/>
  <Override PartName="/ppt/notesSlides/notesSlide45.xml" ContentType="application/vnd.openxmlformats-officedocument.presentationml.notesSlide+xml"/>
  <Override PartName="/ppt/tags/tag47.xml" ContentType="application/vnd.openxmlformats-officedocument.presentationml.tags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7" r:id="rId3"/>
    <p:sldId id="258" r:id="rId4"/>
    <p:sldId id="277" r:id="rId5"/>
    <p:sldId id="278" r:id="rId6"/>
    <p:sldId id="297" r:id="rId7"/>
    <p:sldId id="298" r:id="rId8"/>
    <p:sldId id="299" r:id="rId9"/>
    <p:sldId id="296" r:id="rId10"/>
    <p:sldId id="309" r:id="rId11"/>
    <p:sldId id="310" r:id="rId12"/>
    <p:sldId id="314" r:id="rId13"/>
    <p:sldId id="315" r:id="rId14"/>
    <p:sldId id="311" r:id="rId15"/>
    <p:sldId id="312" r:id="rId16"/>
    <p:sldId id="313" r:id="rId17"/>
    <p:sldId id="294" r:id="rId18"/>
    <p:sldId id="293" r:id="rId19"/>
    <p:sldId id="301" r:id="rId20"/>
    <p:sldId id="300" r:id="rId21"/>
    <p:sldId id="302" r:id="rId22"/>
    <p:sldId id="304" r:id="rId23"/>
    <p:sldId id="305" r:id="rId24"/>
    <p:sldId id="306" r:id="rId25"/>
    <p:sldId id="307" r:id="rId26"/>
    <p:sldId id="308" r:id="rId27"/>
    <p:sldId id="295" r:id="rId28"/>
    <p:sldId id="263" r:id="rId29"/>
    <p:sldId id="279" r:id="rId30"/>
    <p:sldId id="281" r:id="rId31"/>
    <p:sldId id="288" r:id="rId32"/>
    <p:sldId id="280" r:id="rId33"/>
    <p:sldId id="282" r:id="rId34"/>
    <p:sldId id="283" r:id="rId35"/>
    <p:sldId id="284" r:id="rId36"/>
    <p:sldId id="285" r:id="rId37"/>
    <p:sldId id="286" r:id="rId38"/>
    <p:sldId id="287" r:id="rId39"/>
    <p:sldId id="290" r:id="rId40"/>
    <p:sldId id="291" r:id="rId41"/>
    <p:sldId id="292" r:id="rId42"/>
    <p:sldId id="316" r:id="rId43"/>
    <p:sldId id="317" r:id="rId44"/>
    <p:sldId id="269" r:id="rId45"/>
    <p:sldId id="276" r:id="rId46"/>
    <p:sldId id="261" r:id="rId47"/>
  </p:sldIdLst>
  <p:sldSz cx="9144000" cy="6858000" type="screen4x3"/>
  <p:notesSz cx="6858000" cy="9144000"/>
  <p:custDataLst>
    <p:tags r:id="rId50"/>
  </p:custDataLst>
  <p:defaultTextStyle>
    <a:defPPr>
      <a:defRPr lang="en-US"/>
    </a:defPPr>
    <a:lvl1pPr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457130" indent="-169048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914259" indent="-338096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1371389" indent="-507144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1828519" indent="-676192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1440409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1728490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2016572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2304654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B5C5"/>
    <a:srgbClr val="4A5C61"/>
    <a:srgbClr val="FF2B33"/>
    <a:srgbClr val="FFFFFF"/>
    <a:srgbClr val="00739C"/>
    <a:srgbClr val="019ABE"/>
    <a:srgbClr val="EC9B3C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50" autoAdjust="0"/>
    <p:restoredTop sz="75490" autoAdjust="0"/>
  </p:normalViewPr>
  <p:slideViewPr>
    <p:cSldViewPr snapToGrid="0" snapToObjects="1">
      <p:cViewPr varScale="1">
        <p:scale>
          <a:sx n="83" d="100"/>
          <a:sy n="83" d="100"/>
        </p:scale>
        <p:origin x="714" y="90"/>
      </p:cViewPr>
      <p:guideLst>
        <p:guide orient="horz" pos="2644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4" d="100"/>
          <a:sy n="124" d="100"/>
        </p:scale>
        <p:origin x="-4936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6.xml"/><Relationship Id="rId39" Type="http://schemas.openxmlformats.org/officeDocument/2006/relationships/slide" Target="slides/slide39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34" Type="http://schemas.openxmlformats.org/officeDocument/2006/relationships/slide" Target="slides/slide34.xml"/><Relationship Id="rId42" Type="http://schemas.openxmlformats.org/officeDocument/2006/relationships/slide" Target="slides/slide42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33" Type="http://schemas.openxmlformats.org/officeDocument/2006/relationships/slide" Target="slides/slide33.xml"/><Relationship Id="rId38" Type="http://schemas.openxmlformats.org/officeDocument/2006/relationships/slide" Target="slides/slide38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29" Type="http://schemas.openxmlformats.org/officeDocument/2006/relationships/slide" Target="slides/slide29.xml"/><Relationship Id="rId41" Type="http://schemas.openxmlformats.org/officeDocument/2006/relationships/slide" Target="slides/slide41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32" Type="http://schemas.openxmlformats.org/officeDocument/2006/relationships/slide" Target="slides/slide32.xml"/><Relationship Id="rId37" Type="http://schemas.openxmlformats.org/officeDocument/2006/relationships/slide" Target="slides/slide37.xml"/><Relationship Id="rId40" Type="http://schemas.openxmlformats.org/officeDocument/2006/relationships/slide" Target="slides/slide40.xml"/><Relationship Id="rId45" Type="http://schemas.openxmlformats.org/officeDocument/2006/relationships/slide" Target="slides/slide45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8.xml"/><Relationship Id="rId36" Type="http://schemas.openxmlformats.org/officeDocument/2006/relationships/slide" Target="slides/slide36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1.xml"/><Relationship Id="rId44" Type="http://schemas.openxmlformats.org/officeDocument/2006/relationships/slide" Target="slides/slide44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7.xml"/><Relationship Id="rId30" Type="http://schemas.openxmlformats.org/officeDocument/2006/relationships/slide" Target="slides/slide30.xml"/><Relationship Id="rId35" Type="http://schemas.openxmlformats.org/officeDocument/2006/relationships/slide" Target="slides/slide35.xml"/><Relationship Id="rId43" Type="http://schemas.openxmlformats.org/officeDocument/2006/relationships/slide" Target="slides/slide4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8FE880-B99E-4F4A-9888-A732C21F84E2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BE6DC3E-83E9-4283-BBC7-91DE7588B159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pt-BR" dirty="0"/>
        </a:p>
      </dgm:t>
    </dgm:pt>
    <dgm:pt modelId="{A8BBAF5F-5489-414A-9115-AAF0A36E6787}" type="parTrans" cxnId="{5456E03E-E578-4FBE-B2D4-AE8291A6D3F0}">
      <dgm:prSet/>
      <dgm:spPr/>
      <dgm:t>
        <a:bodyPr/>
        <a:lstStyle/>
        <a:p>
          <a:endParaRPr lang="pt-BR"/>
        </a:p>
      </dgm:t>
    </dgm:pt>
    <dgm:pt modelId="{28E9279D-88D6-4088-AE88-01622FA14E69}" type="sibTrans" cxnId="{5456E03E-E578-4FBE-B2D4-AE8291A6D3F0}">
      <dgm:prSet/>
      <dgm:spPr/>
      <dgm:t>
        <a:bodyPr/>
        <a:lstStyle/>
        <a:p>
          <a:endParaRPr lang="pt-BR"/>
        </a:p>
      </dgm:t>
    </dgm:pt>
    <dgm:pt modelId="{D0D4DBAB-EE1B-416A-9E3E-00CD2F23A7EB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71CF7319-9C59-4744-B2EC-03A69030B07C}" type="parTrans" cxnId="{7A3B5BA9-88B7-4F1B-9629-783987475BB4}">
      <dgm:prSet/>
      <dgm:spPr/>
      <dgm:t>
        <a:bodyPr/>
        <a:lstStyle/>
        <a:p>
          <a:endParaRPr lang="pt-BR"/>
        </a:p>
      </dgm:t>
    </dgm:pt>
    <dgm:pt modelId="{221E6665-B7DA-4CE1-ACC0-6486EE9E0DC7}" type="sibTrans" cxnId="{7A3B5BA9-88B7-4F1B-9629-783987475BB4}">
      <dgm:prSet/>
      <dgm:spPr/>
      <dgm:t>
        <a:bodyPr/>
        <a:lstStyle/>
        <a:p>
          <a:endParaRPr lang="pt-BR"/>
        </a:p>
      </dgm:t>
    </dgm:pt>
    <dgm:pt modelId="{655F51E9-D416-4BC0-BFF6-6D924E93941E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8D93E798-9253-4C7E-A126-7E0CDF29D2B6}" type="parTrans" cxnId="{A2F560D3-8797-49EA-8CCB-2F81F68BBE88}">
      <dgm:prSet/>
      <dgm:spPr/>
      <dgm:t>
        <a:bodyPr/>
        <a:lstStyle/>
        <a:p>
          <a:endParaRPr lang="pt-BR"/>
        </a:p>
      </dgm:t>
    </dgm:pt>
    <dgm:pt modelId="{58BB62B2-2FB7-44DC-8261-53147B73C363}" type="sibTrans" cxnId="{A2F560D3-8797-49EA-8CCB-2F81F68BBE88}">
      <dgm:prSet/>
      <dgm:spPr/>
      <dgm:t>
        <a:bodyPr/>
        <a:lstStyle/>
        <a:p>
          <a:endParaRPr lang="pt-BR"/>
        </a:p>
      </dgm:t>
    </dgm:pt>
    <dgm:pt modelId="{D53A37A7-45FE-43A4-BAC0-E635D02EB3A3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C8E4F16C-1A4C-46A0-A966-727A9A1324D0}" type="parTrans" cxnId="{6664B2DB-912C-4E94-8DA3-4DB13F98EBF8}">
      <dgm:prSet/>
      <dgm:spPr/>
      <dgm:t>
        <a:bodyPr/>
        <a:lstStyle/>
        <a:p>
          <a:endParaRPr lang="pt-BR"/>
        </a:p>
      </dgm:t>
    </dgm:pt>
    <dgm:pt modelId="{1878F048-2377-4E4C-87DF-C3AB5D173891}" type="sibTrans" cxnId="{6664B2DB-912C-4E94-8DA3-4DB13F98EBF8}">
      <dgm:prSet/>
      <dgm:spPr/>
      <dgm:t>
        <a:bodyPr/>
        <a:lstStyle/>
        <a:p>
          <a:endParaRPr lang="pt-BR"/>
        </a:p>
      </dgm:t>
    </dgm:pt>
    <dgm:pt modelId="{4E7FEBF3-50A4-4C79-836D-F2B021F1EF84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/>
        </a:p>
      </dgm:t>
    </dgm:pt>
    <dgm:pt modelId="{6D8629C7-4751-46BD-B358-BDCE59B5487D}" type="parTrans" cxnId="{A329C646-1498-4F50-ADFE-A9B8AB0DD6C2}">
      <dgm:prSet/>
      <dgm:spPr/>
      <dgm:t>
        <a:bodyPr/>
        <a:lstStyle/>
        <a:p>
          <a:endParaRPr lang="pt-BR"/>
        </a:p>
      </dgm:t>
    </dgm:pt>
    <dgm:pt modelId="{91ED60AB-60AE-41F6-9069-AAD08C9A4CE9}" type="sibTrans" cxnId="{A329C646-1498-4F50-ADFE-A9B8AB0DD6C2}">
      <dgm:prSet/>
      <dgm:spPr/>
      <dgm:t>
        <a:bodyPr/>
        <a:lstStyle/>
        <a:p>
          <a:endParaRPr lang="pt-BR"/>
        </a:p>
      </dgm:t>
    </dgm:pt>
    <dgm:pt modelId="{1FA065C9-FC1A-49E3-97A8-8D18231C7FAB}">
      <dgm:prSet/>
      <dgm:spPr>
        <a:solidFill>
          <a:schemeClr val="bg1"/>
        </a:solidFill>
      </dgm:spPr>
      <dgm:t>
        <a:bodyPr/>
        <a:lstStyle/>
        <a:p>
          <a:endParaRPr lang="pt-BR" dirty="0"/>
        </a:p>
      </dgm:t>
    </dgm:pt>
    <dgm:pt modelId="{82B7AF9B-F3AF-498E-AB60-F8694237ED4D}" type="parTrans" cxnId="{DB039F80-9763-4C1A-8BE1-6CB608B120F5}">
      <dgm:prSet/>
      <dgm:spPr/>
      <dgm:t>
        <a:bodyPr/>
        <a:lstStyle/>
        <a:p>
          <a:endParaRPr lang="pt-BR"/>
        </a:p>
      </dgm:t>
    </dgm:pt>
    <dgm:pt modelId="{32C01C63-88D1-4019-8107-E81D636A1485}" type="sibTrans" cxnId="{DB039F80-9763-4C1A-8BE1-6CB608B120F5}">
      <dgm:prSet/>
      <dgm:spPr/>
      <dgm:t>
        <a:bodyPr/>
        <a:lstStyle/>
        <a:p>
          <a:endParaRPr lang="pt-BR"/>
        </a:p>
      </dgm:t>
    </dgm:pt>
    <dgm:pt modelId="{4ED61254-FF14-4B2C-A471-086BB0757E05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F5A0F7C8-7E97-4426-9881-B9C48B7C54B2}" type="parTrans" cxnId="{6D3C2223-DF86-457F-B962-DE8E677F30EA}">
      <dgm:prSet/>
      <dgm:spPr/>
      <dgm:t>
        <a:bodyPr/>
        <a:lstStyle/>
        <a:p>
          <a:endParaRPr lang="pt-BR"/>
        </a:p>
      </dgm:t>
    </dgm:pt>
    <dgm:pt modelId="{92BB1980-BEEB-4137-B706-B03E27B8E188}" type="sibTrans" cxnId="{6D3C2223-DF86-457F-B962-DE8E677F30EA}">
      <dgm:prSet/>
      <dgm:spPr/>
      <dgm:t>
        <a:bodyPr/>
        <a:lstStyle/>
        <a:p>
          <a:endParaRPr lang="pt-BR"/>
        </a:p>
      </dgm:t>
    </dgm:pt>
    <dgm:pt modelId="{E3F26AD6-5AC7-4695-8803-805C23B4E35B}">
      <dgm:prSet/>
      <dgm:spPr>
        <a:noFill/>
        <a:ln>
          <a:noFill/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1A25719C-8EDE-4E2B-8C32-831F06423ABE}" type="parTrans" cxnId="{81D0D2ED-6D27-4311-A777-F2276EC63DCF}">
      <dgm:prSet/>
      <dgm:spPr/>
      <dgm:t>
        <a:bodyPr/>
        <a:lstStyle/>
        <a:p>
          <a:endParaRPr lang="pt-BR"/>
        </a:p>
      </dgm:t>
    </dgm:pt>
    <dgm:pt modelId="{8BC9BF8D-3275-4041-971E-5D58633C70A8}" type="sibTrans" cxnId="{81D0D2ED-6D27-4311-A777-F2276EC63DCF}">
      <dgm:prSet/>
      <dgm:spPr/>
      <dgm:t>
        <a:bodyPr/>
        <a:lstStyle/>
        <a:p>
          <a:endParaRPr lang="pt-BR"/>
        </a:p>
      </dgm:t>
    </dgm:pt>
    <dgm:pt modelId="{D11F67A7-7816-4C1C-B37A-AAE15EFCF09A}">
      <dgm:prSet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71DB2BEB-1970-4666-9DB6-71444CDB262F}" type="parTrans" cxnId="{9840B38D-169A-4E5F-8DE5-765A715F41E5}">
      <dgm:prSet/>
      <dgm:spPr/>
      <dgm:t>
        <a:bodyPr/>
        <a:lstStyle/>
        <a:p>
          <a:endParaRPr lang="pt-BR"/>
        </a:p>
      </dgm:t>
    </dgm:pt>
    <dgm:pt modelId="{7244D401-6F5F-41C8-9569-7C88C8CCFE48}" type="sibTrans" cxnId="{9840B38D-169A-4E5F-8DE5-765A715F41E5}">
      <dgm:prSet/>
      <dgm:spPr/>
      <dgm:t>
        <a:bodyPr/>
        <a:lstStyle/>
        <a:p>
          <a:endParaRPr lang="pt-BR"/>
        </a:p>
      </dgm:t>
    </dgm:pt>
    <dgm:pt modelId="{28C5103F-1729-41BF-BB0A-C0F569014672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/>
        </a:p>
      </dgm:t>
    </dgm:pt>
    <dgm:pt modelId="{D3074BFF-E156-4085-9B5D-F83E734EB34E}" type="parTrans" cxnId="{031E6B7B-784E-41CB-819B-F7C4B292074D}">
      <dgm:prSet/>
      <dgm:spPr/>
      <dgm:t>
        <a:bodyPr/>
        <a:lstStyle/>
        <a:p>
          <a:endParaRPr lang="pt-BR"/>
        </a:p>
      </dgm:t>
    </dgm:pt>
    <dgm:pt modelId="{0C60087D-5908-4C23-94C0-DF0F01B02FD9}" type="sibTrans" cxnId="{031E6B7B-784E-41CB-819B-F7C4B292074D}">
      <dgm:prSet/>
      <dgm:spPr/>
      <dgm:t>
        <a:bodyPr/>
        <a:lstStyle/>
        <a:p>
          <a:endParaRPr lang="pt-BR"/>
        </a:p>
      </dgm:t>
    </dgm:pt>
    <dgm:pt modelId="{1E13DD5F-1448-4C6D-9159-12308E84F306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pt-BR" dirty="0"/>
        </a:p>
      </dgm:t>
    </dgm:pt>
    <dgm:pt modelId="{AB64FD7C-0574-4926-BEF6-A3DDB5C682E4}" type="sibTrans" cxnId="{82832452-1638-4B6B-91D7-FE282592DF72}">
      <dgm:prSet/>
      <dgm:spPr/>
      <dgm:t>
        <a:bodyPr/>
        <a:lstStyle/>
        <a:p>
          <a:endParaRPr lang="pt-BR"/>
        </a:p>
      </dgm:t>
    </dgm:pt>
    <dgm:pt modelId="{6B56E18C-F3AC-4CCA-9B9B-0B5F14221C95}" type="parTrans" cxnId="{82832452-1638-4B6B-91D7-FE282592DF72}">
      <dgm:prSet/>
      <dgm:spPr/>
      <dgm:t>
        <a:bodyPr/>
        <a:lstStyle/>
        <a:p>
          <a:endParaRPr lang="pt-BR"/>
        </a:p>
      </dgm:t>
    </dgm:pt>
    <dgm:pt modelId="{0511E7FD-C687-493D-B439-9CAAC016986E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FEDBB039-DD63-4B8A-AFC4-694B60140F3C}" type="parTrans" cxnId="{4BEF6179-0F9B-4EFC-83E0-AD1701F7D088}">
      <dgm:prSet/>
      <dgm:spPr/>
      <dgm:t>
        <a:bodyPr/>
        <a:lstStyle/>
        <a:p>
          <a:endParaRPr lang="pt-BR"/>
        </a:p>
      </dgm:t>
    </dgm:pt>
    <dgm:pt modelId="{FC80D1CD-8C8C-4543-B0C4-AB97B191DBF9}" type="sibTrans" cxnId="{4BEF6179-0F9B-4EFC-83E0-AD1701F7D088}">
      <dgm:prSet/>
      <dgm:spPr/>
      <dgm:t>
        <a:bodyPr/>
        <a:lstStyle/>
        <a:p>
          <a:endParaRPr lang="pt-BR"/>
        </a:p>
      </dgm:t>
    </dgm:pt>
    <dgm:pt modelId="{A4FCC4B1-29F6-47F4-9F5C-05404E51399D}">
      <dgm:prSet/>
      <dgm:spPr>
        <a:noFill/>
        <a:ln>
          <a:noFill/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EF43A1AD-D902-400E-8545-DCF9DE0AE95B}" type="parTrans" cxnId="{B0945BE3-60CF-4F84-90F3-1D92F374D687}">
      <dgm:prSet/>
      <dgm:spPr/>
      <dgm:t>
        <a:bodyPr/>
        <a:lstStyle/>
        <a:p>
          <a:endParaRPr lang="pt-BR"/>
        </a:p>
      </dgm:t>
    </dgm:pt>
    <dgm:pt modelId="{AC736D7F-2085-4EFA-91D0-3D173B78C0CF}" type="sibTrans" cxnId="{B0945BE3-60CF-4F84-90F3-1D92F374D687}">
      <dgm:prSet/>
      <dgm:spPr/>
      <dgm:t>
        <a:bodyPr/>
        <a:lstStyle/>
        <a:p>
          <a:endParaRPr lang="pt-BR"/>
        </a:p>
      </dgm:t>
    </dgm:pt>
    <dgm:pt modelId="{904016CA-2E6B-4092-9E3A-620375B47D21}">
      <dgm:prSet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74EFF460-DC8E-4041-85EB-D188BA6D6B12}" type="parTrans" cxnId="{8184D552-8378-4FA7-A6F7-4CF97D11F106}">
      <dgm:prSet/>
      <dgm:spPr/>
      <dgm:t>
        <a:bodyPr/>
        <a:lstStyle/>
        <a:p>
          <a:endParaRPr lang="pt-BR"/>
        </a:p>
      </dgm:t>
    </dgm:pt>
    <dgm:pt modelId="{BE8A4CF2-E2A8-4D77-B689-F830AD124A26}" type="sibTrans" cxnId="{8184D552-8378-4FA7-A6F7-4CF97D11F106}">
      <dgm:prSet/>
      <dgm:spPr/>
      <dgm:t>
        <a:bodyPr/>
        <a:lstStyle/>
        <a:p>
          <a:endParaRPr lang="pt-BR"/>
        </a:p>
      </dgm:t>
    </dgm:pt>
    <dgm:pt modelId="{C0660E34-CFAE-41B1-A300-201C833FDC90}">
      <dgm:prSet/>
      <dgm:spPr>
        <a:solidFill>
          <a:schemeClr val="accent1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endParaRPr lang="pt-BR" dirty="0"/>
        </a:p>
      </dgm:t>
    </dgm:pt>
    <dgm:pt modelId="{EE2CC59D-0C2E-48D2-9049-B6DD0637268F}" type="parTrans" cxnId="{0D3C7321-0D33-4E17-93A8-0B174E600887}">
      <dgm:prSet/>
      <dgm:spPr/>
      <dgm:t>
        <a:bodyPr/>
        <a:lstStyle/>
        <a:p>
          <a:endParaRPr lang="pt-BR"/>
        </a:p>
      </dgm:t>
    </dgm:pt>
    <dgm:pt modelId="{B98AFBA9-4FF1-44B5-B143-69281C395B21}" type="sibTrans" cxnId="{0D3C7321-0D33-4E17-93A8-0B174E600887}">
      <dgm:prSet/>
      <dgm:spPr/>
      <dgm:t>
        <a:bodyPr/>
        <a:lstStyle/>
        <a:p>
          <a:endParaRPr lang="pt-BR"/>
        </a:p>
      </dgm:t>
    </dgm:pt>
    <dgm:pt modelId="{436A646B-A31B-42F0-83F8-4E880E5F4822}">
      <dgm:prSet/>
      <dgm:spPr>
        <a:solidFill>
          <a:schemeClr val="bg1"/>
        </a:solidFill>
      </dgm:spPr>
      <dgm:t>
        <a:bodyPr/>
        <a:lstStyle/>
        <a:p>
          <a:endParaRPr lang="pt-BR" dirty="0"/>
        </a:p>
      </dgm:t>
    </dgm:pt>
    <dgm:pt modelId="{0FD7702F-62CE-4831-8014-2F89F706C378}" type="sibTrans" cxnId="{D37D150F-A4DA-41CD-8A86-BDC1EF81D0F8}">
      <dgm:prSet/>
      <dgm:spPr/>
      <dgm:t>
        <a:bodyPr/>
        <a:lstStyle/>
        <a:p>
          <a:endParaRPr lang="pt-BR"/>
        </a:p>
      </dgm:t>
    </dgm:pt>
    <dgm:pt modelId="{32A92064-5381-4896-8031-C91550DD8A68}" type="parTrans" cxnId="{D37D150F-A4DA-41CD-8A86-BDC1EF81D0F8}">
      <dgm:prSet/>
      <dgm:spPr/>
      <dgm:t>
        <a:bodyPr/>
        <a:lstStyle/>
        <a:p>
          <a:endParaRPr lang="pt-BR"/>
        </a:p>
      </dgm:t>
    </dgm:pt>
    <dgm:pt modelId="{A87122EE-A0EE-4E08-8EA3-29D50A5477A8}">
      <dgm:prSet/>
      <dgm:spPr>
        <a:noFill/>
      </dgm:spPr>
      <dgm:t>
        <a:bodyPr/>
        <a:lstStyle/>
        <a:p>
          <a:endParaRPr lang="pt-BR" dirty="0"/>
        </a:p>
      </dgm:t>
    </dgm:pt>
    <dgm:pt modelId="{F638462D-B3FC-4E35-9487-4F47378EB51C}" type="parTrans" cxnId="{BE353DCC-12DB-4F80-8198-F0C66885C59D}">
      <dgm:prSet/>
      <dgm:spPr/>
      <dgm:t>
        <a:bodyPr/>
        <a:lstStyle/>
        <a:p>
          <a:endParaRPr lang="pt-BR"/>
        </a:p>
      </dgm:t>
    </dgm:pt>
    <dgm:pt modelId="{C2904375-E074-41C9-BFB6-6F89A1FF9D0F}" type="sibTrans" cxnId="{BE353DCC-12DB-4F80-8198-F0C66885C59D}">
      <dgm:prSet/>
      <dgm:spPr/>
      <dgm:t>
        <a:bodyPr/>
        <a:lstStyle/>
        <a:p>
          <a:endParaRPr lang="pt-BR"/>
        </a:p>
      </dgm:t>
    </dgm:pt>
    <dgm:pt modelId="{B3FC5CE8-DBAB-405B-9ECC-1F51964021E6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/>
        </a:p>
      </dgm:t>
    </dgm:pt>
    <dgm:pt modelId="{32B7F7C5-F5CD-46B3-B0F6-8FE8E0F10EE6}" type="parTrans" cxnId="{A8E89C0E-8D29-4091-AA39-C03D560E3C97}">
      <dgm:prSet/>
      <dgm:spPr/>
      <dgm:t>
        <a:bodyPr/>
        <a:lstStyle/>
        <a:p>
          <a:endParaRPr lang="pt-BR"/>
        </a:p>
      </dgm:t>
    </dgm:pt>
    <dgm:pt modelId="{41B5245C-84C9-4847-9AE4-3B0209CB66EF}" type="sibTrans" cxnId="{A8E89C0E-8D29-4091-AA39-C03D560E3C97}">
      <dgm:prSet/>
      <dgm:spPr/>
      <dgm:t>
        <a:bodyPr/>
        <a:lstStyle/>
        <a:p>
          <a:endParaRPr lang="pt-BR"/>
        </a:p>
      </dgm:t>
    </dgm:pt>
    <dgm:pt modelId="{A746C1A9-09CF-4E61-94BB-6334F46AA1E2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/>
        </a:p>
      </dgm:t>
    </dgm:pt>
    <dgm:pt modelId="{CF72DA28-96A7-489A-A53A-ED78F7F33CE5}" type="parTrans" cxnId="{5BED912F-7940-4019-AEDE-93DF97D41A2D}">
      <dgm:prSet/>
      <dgm:spPr/>
      <dgm:t>
        <a:bodyPr/>
        <a:lstStyle/>
        <a:p>
          <a:endParaRPr lang="pt-BR"/>
        </a:p>
      </dgm:t>
    </dgm:pt>
    <dgm:pt modelId="{BC440C23-12EE-4BBC-BF64-BB95DFA3E13E}" type="sibTrans" cxnId="{5BED912F-7940-4019-AEDE-93DF97D41A2D}">
      <dgm:prSet/>
      <dgm:spPr/>
      <dgm:t>
        <a:bodyPr/>
        <a:lstStyle/>
        <a:p>
          <a:endParaRPr lang="pt-BR"/>
        </a:p>
      </dgm:t>
    </dgm:pt>
    <dgm:pt modelId="{1667BEEC-8948-4131-970F-3BC43EEFA818}">
      <dgm:prSet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81426CDC-50D9-4A18-B7ED-C3B1815A9E47}" type="parTrans" cxnId="{78903B38-57DA-452A-BBE4-C2249591ADBD}">
      <dgm:prSet/>
      <dgm:spPr/>
      <dgm:t>
        <a:bodyPr/>
        <a:lstStyle/>
        <a:p>
          <a:endParaRPr lang="pt-BR"/>
        </a:p>
      </dgm:t>
    </dgm:pt>
    <dgm:pt modelId="{77EFCD59-5293-4792-AF8F-B705FDAA4EC4}" type="sibTrans" cxnId="{78903B38-57DA-452A-BBE4-C2249591ADBD}">
      <dgm:prSet/>
      <dgm:spPr/>
      <dgm:t>
        <a:bodyPr/>
        <a:lstStyle/>
        <a:p>
          <a:endParaRPr lang="pt-BR"/>
        </a:p>
      </dgm:t>
    </dgm:pt>
    <dgm:pt modelId="{2EC3A770-32C6-4912-87E8-989030424B54}">
      <dgm:prSet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BC06F373-19EC-4E92-AAEA-653119F1C1F3}" type="parTrans" cxnId="{427F69E2-F915-4D2B-B2C3-3BA3C2C6FCD2}">
      <dgm:prSet/>
      <dgm:spPr/>
      <dgm:t>
        <a:bodyPr/>
        <a:lstStyle/>
        <a:p>
          <a:endParaRPr lang="pt-BR"/>
        </a:p>
      </dgm:t>
    </dgm:pt>
    <dgm:pt modelId="{108A2BFD-2F8C-41A3-AB8E-0F968E9F64A9}" type="sibTrans" cxnId="{427F69E2-F915-4D2B-B2C3-3BA3C2C6FCD2}">
      <dgm:prSet/>
      <dgm:spPr/>
      <dgm:t>
        <a:bodyPr/>
        <a:lstStyle/>
        <a:p>
          <a:endParaRPr lang="pt-BR"/>
        </a:p>
      </dgm:t>
    </dgm:pt>
    <dgm:pt modelId="{69B36A87-FDEB-4718-AC49-0E97A5631B1E}">
      <dgm:prSet/>
      <dgm:spPr>
        <a:noFill/>
        <a:ln>
          <a:noFill/>
        </a:ln>
      </dgm:spPr>
      <dgm:t>
        <a:bodyPr/>
        <a:lstStyle/>
        <a:p>
          <a:endParaRPr lang="pt-BR" dirty="0"/>
        </a:p>
      </dgm:t>
    </dgm:pt>
    <dgm:pt modelId="{5A276CA4-5563-4C8D-BD7C-9CE3889986A1}" type="parTrans" cxnId="{10239D7E-26E6-4F30-9152-5613B35FE5ED}">
      <dgm:prSet/>
      <dgm:spPr/>
      <dgm:t>
        <a:bodyPr/>
        <a:lstStyle/>
        <a:p>
          <a:endParaRPr lang="pt-BR"/>
        </a:p>
      </dgm:t>
    </dgm:pt>
    <dgm:pt modelId="{7ED8AD53-DB10-4075-B7BD-9A85999F3278}" type="sibTrans" cxnId="{10239D7E-26E6-4F30-9152-5613B35FE5ED}">
      <dgm:prSet/>
      <dgm:spPr/>
      <dgm:t>
        <a:bodyPr/>
        <a:lstStyle/>
        <a:p>
          <a:endParaRPr lang="pt-BR"/>
        </a:p>
      </dgm:t>
    </dgm:pt>
    <dgm:pt modelId="{1DE137AE-87DF-4B2D-AA8E-AA35A5D6C5B4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1E2ADA2D-AFF5-4379-B6E5-258351F0AC2F}" type="parTrans" cxnId="{602E1679-BB91-4FC4-AFC2-EC215A8DF178}">
      <dgm:prSet/>
      <dgm:spPr/>
      <dgm:t>
        <a:bodyPr/>
        <a:lstStyle/>
        <a:p>
          <a:endParaRPr lang="pt-BR"/>
        </a:p>
      </dgm:t>
    </dgm:pt>
    <dgm:pt modelId="{421D5042-9971-41D1-9FBF-01B68579466D}" type="sibTrans" cxnId="{602E1679-BB91-4FC4-AFC2-EC215A8DF178}">
      <dgm:prSet/>
      <dgm:spPr/>
      <dgm:t>
        <a:bodyPr/>
        <a:lstStyle/>
        <a:p>
          <a:endParaRPr lang="pt-BR"/>
        </a:p>
      </dgm:t>
    </dgm:pt>
    <dgm:pt modelId="{97FB1AAD-CEFD-45DF-AE55-CAEF5004CE74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6713A594-546B-45DB-9A25-361C4484A8D3}" type="parTrans" cxnId="{AFA5D59D-65B1-4B43-B7EE-3F97FEF1BAAC}">
      <dgm:prSet/>
      <dgm:spPr/>
      <dgm:t>
        <a:bodyPr/>
        <a:lstStyle/>
        <a:p>
          <a:endParaRPr lang="pt-BR"/>
        </a:p>
      </dgm:t>
    </dgm:pt>
    <dgm:pt modelId="{D98765F3-345F-4FB7-A497-F2FBAEC8BC79}" type="sibTrans" cxnId="{AFA5D59D-65B1-4B43-B7EE-3F97FEF1BAAC}">
      <dgm:prSet/>
      <dgm:spPr/>
      <dgm:t>
        <a:bodyPr/>
        <a:lstStyle/>
        <a:p>
          <a:endParaRPr lang="pt-BR"/>
        </a:p>
      </dgm:t>
    </dgm:pt>
    <dgm:pt modelId="{4BF1815C-8295-4696-A35A-BF9273DAA226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4C69EEB7-BD5D-4E47-9F20-E1544DDE4772}" type="parTrans" cxnId="{B4A81BB3-21A1-4E49-899B-523AD1AA1057}">
      <dgm:prSet/>
      <dgm:spPr/>
      <dgm:t>
        <a:bodyPr/>
        <a:lstStyle/>
        <a:p>
          <a:endParaRPr lang="pt-BR"/>
        </a:p>
      </dgm:t>
    </dgm:pt>
    <dgm:pt modelId="{B639F578-94A0-467D-9947-4BBF60B81B31}" type="sibTrans" cxnId="{B4A81BB3-21A1-4E49-899B-523AD1AA1057}">
      <dgm:prSet/>
      <dgm:spPr/>
      <dgm:t>
        <a:bodyPr/>
        <a:lstStyle/>
        <a:p>
          <a:endParaRPr lang="pt-BR"/>
        </a:p>
      </dgm:t>
    </dgm:pt>
    <dgm:pt modelId="{CA41DF19-A97F-4BC4-85FD-A321AA31AD33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BF06912A-501C-4683-BA63-795454978661}" type="parTrans" cxnId="{CD9E6B6F-0824-433F-9CD7-F17896F167C5}">
      <dgm:prSet/>
      <dgm:spPr/>
      <dgm:t>
        <a:bodyPr/>
        <a:lstStyle/>
        <a:p>
          <a:endParaRPr lang="pt-BR"/>
        </a:p>
      </dgm:t>
    </dgm:pt>
    <dgm:pt modelId="{B92E0EF4-1440-4D81-ABCB-A845B98EB848}" type="sibTrans" cxnId="{CD9E6B6F-0824-433F-9CD7-F17896F167C5}">
      <dgm:prSet/>
      <dgm:spPr/>
      <dgm:t>
        <a:bodyPr/>
        <a:lstStyle/>
        <a:p>
          <a:endParaRPr lang="pt-BR"/>
        </a:p>
      </dgm:t>
    </dgm:pt>
    <dgm:pt modelId="{8D3CE4CA-328D-44C4-81BB-3B3FC5D1757D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8359601B-81BB-4175-9F4D-652807887602}" type="parTrans" cxnId="{2C21057F-56DE-4209-AD04-03B68F973694}">
      <dgm:prSet/>
      <dgm:spPr/>
      <dgm:t>
        <a:bodyPr/>
        <a:lstStyle/>
        <a:p>
          <a:endParaRPr lang="pt-BR"/>
        </a:p>
      </dgm:t>
    </dgm:pt>
    <dgm:pt modelId="{992DAE33-AD26-47EB-9341-F4E52FFC53C4}" type="sibTrans" cxnId="{2C21057F-56DE-4209-AD04-03B68F973694}">
      <dgm:prSet/>
      <dgm:spPr/>
      <dgm:t>
        <a:bodyPr/>
        <a:lstStyle/>
        <a:p>
          <a:endParaRPr lang="pt-BR"/>
        </a:p>
      </dgm:t>
    </dgm:pt>
    <dgm:pt modelId="{8E9DAEDD-DF43-4476-B02A-BE7E408834C2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B0A6CD73-8413-41A4-87E8-DA13133429F4}" type="parTrans" cxnId="{18E71C59-9201-4A37-BDAE-69F432581DCE}">
      <dgm:prSet/>
      <dgm:spPr/>
      <dgm:t>
        <a:bodyPr/>
        <a:lstStyle/>
        <a:p>
          <a:endParaRPr lang="pt-BR"/>
        </a:p>
      </dgm:t>
    </dgm:pt>
    <dgm:pt modelId="{5E9EAAE1-075F-4A39-848D-35BFD5E0026D}" type="sibTrans" cxnId="{18E71C59-9201-4A37-BDAE-69F432581DCE}">
      <dgm:prSet/>
      <dgm:spPr/>
      <dgm:t>
        <a:bodyPr/>
        <a:lstStyle/>
        <a:p>
          <a:endParaRPr lang="pt-BR"/>
        </a:p>
      </dgm:t>
    </dgm:pt>
    <dgm:pt modelId="{B775FE02-E6C1-4998-88DC-C64FEE0613D3}">
      <dgm:prSet/>
      <dgm:spPr>
        <a:solidFill>
          <a:schemeClr val="accent1">
            <a:lumMod val="40000"/>
            <a:lumOff val="60000"/>
          </a:schemeClr>
        </a:solidFill>
        <a:ln>
          <a:solidFill>
            <a:schemeClr val="accent1">
              <a:lumMod val="40000"/>
              <a:lumOff val="60000"/>
            </a:schemeClr>
          </a:solidFill>
        </a:ln>
      </dgm:spPr>
      <dgm:t>
        <a:bodyPr/>
        <a:lstStyle/>
        <a:p>
          <a:endParaRPr lang="pt-BR" dirty="0">
            <a:solidFill>
              <a:schemeClr val="tx1"/>
            </a:solidFill>
          </a:endParaRPr>
        </a:p>
      </dgm:t>
    </dgm:pt>
    <dgm:pt modelId="{AC4895C1-E39E-4606-AF3E-73A0847A361C}" type="parTrans" cxnId="{01B1F6B6-BC15-4431-813C-460856D5C299}">
      <dgm:prSet/>
      <dgm:spPr/>
      <dgm:t>
        <a:bodyPr/>
        <a:lstStyle/>
        <a:p>
          <a:endParaRPr lang="pt-BR"/>
        </a:p>
      </dgm:t>
    </dgm:pt>
    <dgm:pt modelId="{41B749D6-42A9-4900-A034-BB4BBEC1BDE7}" type="sibTrans" cxnId="{01B1F6B6-BC15-4431-813C-460856D5C299}">
      <dgm:prSet/>
      <dgm:spPr/>
      <dgm:t>
        <a:bodyPr/>
        <a:lstStyle/>
        <a:p>
          <a:endParaRPr lang="pt-BR"/>
        </a:p>
      </dgm:t>
    </dgm:pt>
    <dgm:pt modelId="{C64B5687-7E85-45FF-8416-CAE7F7AE0023}" type="pres">
      <dgm:prSet presAssocID="{D18FE880-B99E-4F4A-9888-A732C21F84E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FD8A4CD-56A7-46A8-8B84-914A06B8CC97}" type="pres">
      <dgm:prSet presAssocID="{CA41DF19-A97F-4BC4-85FD-A321AA31AD33}" presName="compNode" presStyleCnt="0"/>
      <dgm:spPr/>
    </dgm:pt>
    <dgm:pt modelId="{7D6BB340-CDEC-4684-B7DB-9357E0E1C731}" type="pres">
      <dgm:prSet presAssocID="{CA41DF19-A97F-4BC4-85FD-A321AA31AD33}" presName="aNode" presStyleLbl="bgShp" presStyleIdx="0" presStyleCnt="7"/>
      <dgm:spPr/>
      <dgm:t>
        <a:bodyPr/>
        <a:lstStyle/>
        <a:p>
          <a:endParaRPr lang="pt-BR"/>
        </a:p>
      </dgm:t>
    </dgm:pt>
    <dgm:pt modelId="{5DF5E4F5-6306-4708-B7E9-1C5628F3250B}" type="pres">
      <dgm:prSet presAssocID="{CA41DF19-A97F-4BC4-85FD-A321AA31AD33}" presName="textNode" presStyleLbl="bgShp" presStyleIdx="0" presStyleCnt="7"/>
      <dgm:spPr/>
      <dgm:t>
        <a:bodyPr/>
        <a:lstStyle/>
        <a:p>
          <a:endParaRPr lang="pt-BR"/>
        </a:p>
      </dgm:t>
    </dgm:pt>
    <dgm:pt modelId="{536AF828-5C73-4779-ABCB-22C0EF6B4553}" type="pres">
      <dgm:prSet presAssocID="{CA41DF19-A97F-4BC4-85FD-A321AA31AD33}" presName="compChildNode" presStyleCnt="0"/>
      <dgm:spPr/>
    </dgm:pt>
    <dgm:pt modelId="{80B6993D-C557-4350-A9AF-06D44D6DB70A}" type="pres">
      <dgm:prSet presAssocID="{CA41DF19-A97F-4BC4-85FD-A321AA31AD33}" presName="theInnerList" presStyleCnt="0"/>
      <dgm:spPr/>
    </dgm:pt>
    <dgm:pt modelId="{63982F4B-F9F6-41B5-9B3E-E403EF55D929}" type="pres">
      <dgm:prSet presAssocID="{8D3CE4CA-328D-44C4-81BB-3B3FC5D1757D}" presName="childNode" presStyleLbl="node1" presStyleIdx="0" presStyleCnt="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A8936F-3C45-4822-B529-D7D940C7D633}" type="pres">
      <dgm:prSet presAssocID="{8D3CE4CA-328D-44C4-81BB-3B3FC5D1757D}" presName="aSpace2" presStyleCnt="0"/>
      <dgm:spPr/>
    </dgm:pt>
    <dgm:pt modelId="{E905442B-16D4-431A-8E46-6AEA9044964B}" type="pres">
      <dgm:prSet presAssocID="{8E9DAEDD-DF43-4476-B02A-BE7E408834C2}" presName="childNode" presStyleLbl="node1" presStyleIdx="1" presStyleCnt="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7E8EA8-88F1-4346-9F5A-A2DBD6F56ABC}" type="pres">
      <dgm:prSet presAssocID="{8E9DAEDD-DF43-4476-B02A-BE7E408834C2}" presName="aSpace2" presStyleCnt="0"/>
      <dgm:spPr/>
    </dgm:pt>
    <dgm:pt modelId="{7795A9D8-CA1A-48F1-BADF-13B14216A27D}" type="pres">
      <dgm:prSet presAssocID="{B775FE02-E6C1-4998-88DC-C64FEE0613D3}" presName="childNode" presStyleLbl="node1" presStyleIdx="2" presStyleCnt="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2878A4-6AA5-4779-9DBE-D803804542F4}" type="pres">
      <dgm:prSet presAssocID="{B775FE02-E6C1-4998-88DC-C64FEE0613D3}" presName="aSpace2" presStyleCnt="0"/>
      <dgm:spPr/>
    </dgm:pt>
    <dgm:pt modelId="{92C5B8EC-D0A9-4446-BF20-DE65C473D91D}" type="pres">
      <dgm:prSet presAssocID="{655F51E9-D416-4BC0-BFF6-6D924E93941E}" presName="childNode" presStyleLbl="node1" presStyleIdx="3" presStyleCnt="2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B383D5-1CE2-4075-A96D-857AD0B6C97B}" type="pres">
      <dgm:prSet presAssocID="{CA41DF19-A97F-4BC4-85FD-A321AA31AD33}" presName="aSpace" presStyleCnt="0"/>
      <dgm:spPr/>
    </dgm:pt>
    <dgm:pt modelId="{F5FDF51D-8A2B-4C2D-9CF4-8DC4CDB30B70}" type="pres">
      <dgm:prSet presAssocID="{436A646B-A31B-42F0-83F8-4E880E5F4822}" presName="compNode" presStyleCnt="0"/>
      <dgm:spPr/>
    </dgm:pt>
    <dgm:pt modelId="{AA74A8BC-B0BB-4617-8C89-E59C08D458D1}" type="pres">
      <dgm:prSet presAssocID="{436A646B-A31B-42F0-83F8-4E880E5F4822}" presName="aNode" presStyleLbl="bgShp" presStyleIdx="1" presStyleCnt="7"/>
      <dgm:spPr/>
      <dgm:t>
        <a:bodyPr/>
        <a:lstStyle/>
        <a:p>
          <a:endParaRPr lang="pt-BR"/>
        </a:p>
      </dgm:t>
    </dgm:pt>
    <dgm:pt modelId="{4417277D-E612-4064-8D0A-1250DCA47A35}" type="pres">
      <dgm:prSet presAssocID="{436A646B-A31B-42F0-83F8-4E880E5F4822}" presName="textNode" presStyleLbl="bgShp" presStyleIdx="1" presStyleCnt="7"/>
      <dgm:spPr/>
      <dgm:t>
        <a:bodyPr/>
        <a:lstStyle/>
        <a:p>
          <a:endParaRPr lang="pt-BR"/>
        </a:p>
      </dgm:t>
    </dgm:pt>
    <dgm:pt modelId="{6FE13536-F8BE-4D1E-813A-3C90DBB7860C}" type="pres">
      <dgm:prSet presAssocID="{436A646B-A31B-42F0-83F8-4E880E5F4822}" presName="compChildNode" presStyleCnt="0"/>
      <dgm:spPr/>
    </dgm:pt>
    <dgm:pt modelId="{C57AA1FA-238D-46E1-8D64-E1CE49801784}" type="pres">
      <dgm:prSet presAssocID="{436A646B-A31B-42F0-83F8-4E880E5F4822}" presName="theInnerList" presStyleCnt="0"/>
      <dgm:spPr/>
    </dgm:pt>
    <dgm:pt modelId="{99690FC3-2AB2-42BC-8E78-CA717EF2948E}" type="pres">
      <dgm:prSet presAssocID="{904016CA-2E6B-4092-9E3A-620375B47D21}" presName="childNode" presStyleLbl="node1" presStyleIdx="4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52634CA4-F6C4-4C23-BE21-BBBA3C0774CA}" type="pres">
      <dgm:prSet presAssocID="{904016CA-2E6B-4092-9E3A-620375B47D21}" presName="aSpace2" presStyleCnt="0"/>
      <dgm:spPr/>
    </dgm:pt>
    <dgm:pt modelId="{AA4A7947-6E09-43A1-9D35-CA8EC8FA4AE1}" type="pres">
      <dgm:prSet presAssocID="{C0660E34-CFAE-41B1-A300-201C833FDC90}" presName="childNode" presStyleLbl="node1" presStyleIdx="5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9D5B5B9C-ED7D-44D6-B581-AD3F26B13F7B}" type="pres">
      <dgm:prSet presAssocID="{C0660E34-CFAE-41B1-A300-201C833FDC90}" presName="aSpace2" presStyleCnt="0"/>
      <dgm:spPr/>
    </dgm:pt>
    <dgm:pt modelId="{29A3578F-33A0-4F36-A694-C804792A19F0}" type="pres">
      <dgm:prSet presAssocID="{D11F67A7-7816-4C1C-B37A-AAE15EFCF09A}" presName="childNode" presStyleLbl="node1" presStyleIdx="6" presStyleCnt="22" custScaleY="19786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CF015593-83A8-4C8A-A00D-BBAEAFBABFD0}" type="pres">
      <dgm:prSet presAssocID="{436A646B-A31B-42F0-83F8-4E880E5F4822}" presName="aSpace" presStyleCnt="0"/>
      <dgm:spPr/>
    </dgm:pt>
    <dgm:pt modelId="{9B3ED45F-B792-4C30-AFA4-0FF777444E55}" type="pres">
      <dgm:prSet presAssocID="{1DE137AE-87DF-4B2D-AA8E-AA35A5D6C5B4}" presName="compNode" presStyleCnt="0"/>
      <dgm:spPr/>
    </dgm:pt>
    <dgm:pt modelId="{5A22FA23-4454-4F9E-A226-82CF53993F17}" type="pres">
      <dgm:prSet presAssocID="{1DE137AE-87DF-4B2D-AA8E-AA35A5D6C5B4}" presName="aNode" presStyleLbl="bgShp" presStyleIdx="2" presStyleCnt="7"/>
      <dgm:spPr/>
      <dgm:t>
        <a:bodyPr/>
        <a:lstStyle/>
        <a:p>
          <a:endParaRPr lang="pt-BR"/>
        </a:p>
      </dgm:t>
    </dgm:pt>
    <dgm:pt modelId="{3C40F8D6-CD37-4B5E-9206-851379606627}" type="pres">
      <dgm:prSet presAssocID="{1DE137AE-87DF-4B2D-AA8E-AA35A5D6C5B4}" presName="textNode" presStyleLbl="bgShp" presStyleIdx="2" presStyleCnt="7"/>
      <dgm:spPr/>
      <dgm:t>
        <a:bodyPr/>
        <a:lstStyle/>
        <a:p>
          <a:endParaRPr lang="pt-BR"/>
        </a:p>
      </dgm:t>
    </dgm:pt>
    <dgm:pt modelId="{E5F6F82F-C4DB-4B6D-B205-B260DA6D10B6}" type="pres">
      <dgm:prSet presAssocID="{1DE137AE-87DF-4B2D-AA8E-AA35A5D6C5B4}" presName="compChildNode" presStyleCnt="0"/>
      <dgm:spPr/>
    </dgm:pt>
    <dgm:pt modelId="{896C8957-C250-4CAD-9AB2-3BA2C8D35D71}" type="pres">
      <dgm:prSet presAssocID="{1DE137AE-87DF-4B2D-AA8E-AA35A5D6C5B4}" presName="theInnerList" presStyleCnt="0"/>
      <dgm:spPr/>
    </dgm:pt>
    <dgm:pt modelId="{8389B72B-DF03-404D-95CF-987E726993BD}" type="pres">
      <dgm:prSet presAssocID="{97FB1AAD-CEFD-45DF-AE55-CAEF5004CE74}" presName="childNode" presStyleLbl="node1" presStyleIdx="7" presStyleCnt="22" custScaleX="110150" custScaleY="1156687" custLinFactY="-139121" custLinFactNeighborY="-2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0C701F3-756D-4491-9517-BC44F0DE048E}" type="pres">
      <dgm:prSet presAssocID="{97FB1AAD-CEFD-45DF-AE55-CAEF5004CE74}" presName="aSpace2" presStyleCnt="0"/>
      <dgm:spPr/>
    </dgm:pt>
    <dgm:pt modelId="{06615315-450C-4F30-913C-3AFB75A33247}" type="pres">
      <dgm:prSet presAssocID="{4BF1815C-8295-4696-A35A-BF9273DAA226}" presName="childNode" presStyleLbl="node1" presStyleIdx="8" presStyleCnt="22" custScaleX="110150" custScaleY="1156687" custLinFactNeighborY="-9743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480BCA2-269A-45A1-B3CA-D76611C17063}" type="pres">
      <dgm:prSet presAssocID="{4BF1815C-8295-4696-A35A-BF9273DAA226}" presName="aSpace2" presStyleCnt="0"/>
      <dgm:spPr/>
    </dgm:pt>
    <dgm:pt modelId="{1E9BC7E3-946E-4F8F-9865-9E77DD9DB55D}" type="pres">
      <dgm:prSet presAssocID="{D53A37A7-45FE-43A4-BAC0-E635D02EB3A3}" presName="childNode" presStyleLbl="node1" presStyleIdx="9" presStyleCnt="22" custScaleX="110150" custScaleY="1156687" custLinFactY="44508" custLinFactNeighborY="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C7BD51-9EFC-49A7-B1F0-0316F016A227}" type="pres">
      <dgm:prSet presAssocID="{1DE137AE-87DF-4B2D-AA8E-AA35A5D6C5B4}" presName="aSpace" presStyleCnt="0"/>
      <dgm:spPr/>
    </dgm:pt>
    <dgm:pt modelId="{139A122F-4B27-4B48-97A7-08C3874AFEC5}" type="pres">
      <dgm:prSet presAssocID="{1FA065C9-FC1A-49E3-97A8-8D18231C7FAB}" presName="compNode" presStyleCnt="0"/>
      <dgm:spPr/>
    </dgm:pt>
    <dgm:pt modelId="{58313DCD-5E26-4731-8E2E-96F25B3178DF}" type="pres">
      <dgm:prSet presAssocID="{1FA065C9-FC1A-49E3-97A8-8D18231C7FAB}" presName="aNode" presStyleLbl="bgShp" presStyleIdx="3" presStyleCnt="7"/>
      <dgm:spPr/>
      <dgm:t>
        <a:bodyPr/>
        <a:lstStyle/>
        <a:p>
          <a:endParaRPr lang="pt-BR"/>
        </a:p>
      </dgm:t>
    </dgm:pt>
    <dgm:pt modelId="{A885DA44-7472-462C-B8FF-8EEE008357EB}" type="pres">
      <dgm:prSet presAssocID="{1FA065C9-FC1A-49E3-97A8-8D18231C7FAB}" presName="textNode" presStyleLbl="bgShp" presStyleIdx="3" presStyleCnt="7"/>
      <dgm:spPr/>
      <dgm:t>
        <a:bodyPr/>
        <a:lstStyle/>
        <a:p>
          <a:endParaRPr lang="pt-BR"/>
        </a:p>
      </dgm:t>
    </dgm:pt>
    <dgm:pt modelId="{24E624AC-B875-4302-893A-ECE9EC7F35A5}" type="pres">
      <dgm:prSet presAssocID="{1FA065C9-FC1A-49E3-97A8-8D18231C7FAB}" presName="compChildNode" presStyleCnt="0"/>
      <dgm:spPr/>
    </dgm:pt>
    <dgm:pt modelId="{B41B4962-1B67-4015-8135-9743B5274421}" type="pres">
      <dgm:prSet presAssocID="{1FA065C9-FC1A-49E3-97A8-8D18231C7FAB}" presName="theInnerList" presStyleCnt="0"/>
      <dgm:spPr/>
    </dgm:pt>
    <dgm:pt modelId="{9759D9B8-A68D-48B6-B06D-24867A03FF3F}" type="pres">
      <dgm:prSet presAssocID="{0511E7FD-C687-493D-B439-9CAAC016986E}" presName="childNode" presStyleLbl="node1" presStyleIdx="10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2132C84F-72FA-4DDC-86BB-BAEE839C1836}" type="pres">
      <dgm:prSet presAssocID="{0511E7FD-C687-493D-B439-9CAAC016986E}" presName="aSpace2" presStyleCnt="0"/>
      <dgm:spPr/>
    </dgm:pt>
    <dgm:pt modelId="{3E77276B-AA8E-4A7E-A8E0-7F8B7D08A20E}" type="pres">
      <dgm:prSet presAssocID="{4ED61254-FF14-4B2C-A471-086BB0757E05}" presName="childNode" presStyleLbl="node1" presStyleIdx="11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A1D6F782-DDB3-42A9-81D8-2A5453223427}" type="pres">
      <dgm:prSet presAssocID="{4ED61254-FF14-4B2C-A471-086BB0757E05}" presName="aSpace2" presStyleCnt="0"/>
      <dgm:spPr/>
    </dgm:pt>
    <dgm:pt modelId="{C8DB8FFD-2C18-4D95-8C0F-9ECDE6F8482D}" type="pres">
      <dgm:prSet presAssocID="{D0D4DBAB-EE1B-416A-9E3E-00CD2F23A7EB}" presName="childNode" presStyleLbl="node1" presStyleIdx="12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08956327-E02E-47E1-B203-2E479C303350}" type="pres">
      <dgm:prSet presAssocID="{1FA065C9-FC1A-49E3-97A8-8D18231C7FAB}" presName="aSpace" presStyleCnt="0"/>
      <dgm:spPr/>
    </dgm:pt>
    <dgm:pt modelId="{B7920C1E-9B4B-40A6-86BC-E705D6B95C99}" type="pres">
      <dgm:prSet presAssocID="{A87122EE-A0EE-4E08-8EA3-29D50A5477A8}" presName="compNode" presStyleCnt="0"/>
      <dgm:spPr/>
    </dgm:pt>
    <dgm:pt modelId="{D0454024-5A54-4F12-80BA-1A54F33820CB}" type="pres">
      <dgm:prSet presAssocID="{A87122EE-A0EE-4E08-8EA3-29D50A5477A8}" presName="aNode" presStyleLbl="bgShp" presStyleIdx="4" presStyleCnt="7"/>
      <dgm:spPr/>
      <dgm:t>
        <a:bodyPr/>
        <a:lstStyle/>
        <a:p>
          <a:endParaRPr lang="pt-BR"/>
        </a:p>
      </dgm:t>
    </dgm:pt>
    <dgm:pt modelId="{818FD330-6975-4FFF-A934-CFF77C86FE25}" type="pres">
      <dgm:prSet presAssocID="{A87122EE-A0EE-4E08-8EA3-29D50A5477A8}" presName="textNode" presStyleLbl="bgShp" presStyleIdx="4" presStyleCnt="7"/>
      <dgm:spPr/>
      <dgm:t>
        <a:bodyPr/>
        <a:lstStyle/>
        <a:p>
          <a:endParaRPr lang="pt-BR"/>
        </a:p>
      </dgm:t>
    </dgm:pt>
    <dgm:pt modelId="{7AE528E6-3734-4CDB-9E85-43CD5EA38DD2}" type="pres">
      <dgm:prSet presAssocID="{A87122EE-A0EE-4E08-8EA3-29D50A5477A8}" presName="compChildNode" presStyleCnt="0"/>
      <dgm:spPr/>
    </dgm:pt>
    <dgm:pt modelId="{7AB2F6BA-C8C5-4DB8-9111-ED4F734A1D78}" type="pres">
      <dgm:prSet presAssocID="{A87122EE-A0EE-4E08-8EA3-29D50A5477A8}" presName="theInnerList" presStyleCnt="0"/>
      <dgm:spPr/>
    </dgm:pt>
    <dgm:pt modelId="{630A8C70-1CD2-4417-B12E-53CA57F33418}" type="pres">
      <dgm:prSet presAssocID="{B3FC5CE8-DBAB-405B-9ECC-1F51964021E6}" presName="childNode" presStyleLbl="node1" presStyleIdx="13" presStyleCnt="22" custScaleX="110000" custScaleY="127189453" custLinFactY="-33897655" custLinFactNeighborX="3277" custLinFactNeighborY="-339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D4A3934-36BE-4BCB-AB74-4F38619166E2}" type="pres">
      <dgm:prSet presAssocID="{B3FC5CE8-DBAB-405B-9ECC-1F51964021E6}" presName="aSpace2" presStyleCnt="0"/>
      <dgm:spPr/>
    </dgm:pt>
    <dgm:pt modelId="{27B70FA6-7F83-441A-9CF6-8EDA42568314}" type="pres">
      <dgm:prSet presAssocID="{A746C1A9-09CF-4E61-94BB-6334F46AA1E2}" presName="childNode" presStyleLbl="node1" presStyleIdx="14" presStyleCnt="22" custScaleX="110000" custScaleY="127189453" custLinFactY="-9374345" custLinFactNeighborX="3277" custLinFactNeighborY="-94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E1AA884-3F17-43B2-BA0D-292C393AABCF}" type="pres">
      <dgm:prSet presAssocID="{A746C1A9-09CF-4E61-94BB-6334F46AA1E2}" presName="aSpace2" presStyleCnt="0"/>
      <dgm:spPr/>
    </dgm:pt>
    <dgm:pt modelId="{34644006-BFC6-4305-B92F-0831A33CA598}" type="pres">
      <dgm:prSet presAssocID="{28C5103F-1729-41BF-BB0A-C0F569014672}" presName="childNode" presStyleLbl="node1" presStyleIdx="15" presStyleCnt="22" custScaleX="110000" custScaleY="127189453" custLinFactY="15480321" custLinFactNeighborX="2227" custLinFactNeighborY="155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C05695-2601-4AAB-821A-6969FFB10124}" type="pres">
      <dgm:prSet presAssocID="{A87122EE-A0EE-4E08-8EA3-29D50A5477A8}" presName="aSpace" presStyleCnt="0"/>
      <dgm:spPr/>
    </dgm:pt>
    <dgm:pt modelId="{2E2953F2-F279-4A18-94A1-E4257613EB3B}" type="pres">
      <dgm:prSet presAssocID="{1E13DD5F-1448-4C6D-9159-12308E84F306}" presName="compNode" presStyleCnt="0"/>
      <dgm:spPr/>
    </dgm:pt>
    <dgm:pt modelId="{3FE0FFE2-02C6-4CB2-98C2-B9C2C0FCFBE4}" type="pres">
      <dgm:prSet presAssocID="{1E13DD5F-1448-4C6D-9159-12308E84F306}" presName="aNode" presStyleLbl="bgShp" presStyleIdx="5" presStyleCnt="7"/>
      <dgm:spPr/>
      <dgm:t>
        <a:bodyPr/>
        <a:lstStyle/>
        <a:p>
          <a:endParaRPr lang="pt-BR"/>
        </a:p>
      </dgm:t>
    </dgm:pt>
    <dgm:pt modelId="{1D7E07B3-27EB-4BD6-9828-356CD00EAB77}" type="pres">
      <dgm:prSet presAssocID="{1E13DD5F-1448-4C6D-9159-12308E84F306}" presName="textNode" presStyleLbl="bgShp" presStyleIdx="5" presStyleCnt="7"/>
      <dgm:spPr/>
      <dgm:t>
        <a:bodyPr/>
        <a:lstStyle/>
        <a:p>
          <a:endParaRPr lang="pt-BR"/>
        </a:p>
      </dgm:t>
    </dgm:pt>
    <dgm:pt modelId="{38E0DDBD-8124-4113-BDC7-88A5545D4BBB}" type="pres">
      <dgm:prSet presAssocID="{1E13DD5F-1448-4C6D-9159-12308E84F306}" presName="compChildNode" presStyleCnt="0"/>
      <dgm:spPr/>
    </dgm:pt>
    <dgm:pt modelId="{51693325-F379-4ADC-92A2-6E8F8FB66A7D}" type="pres">
      <dgm:prSet presAssocID="{1E13DD5F-1448-4C6D-9159-12308E84F306}" presName="theInnerList" presStyleCnt="0"/>
      <dgm:spPr/>
    </dgm:pt>
    <dgm:pt modelId="{50B45C77-C5E2-417C-A851-C36808264DFF}" type="pres">
      <dgm:prSet presAssocID="{A4FCC4B1-29F6-47F4-9F5C-05404E51399D}" presName="childNode" presStyleLbl="node1" presStyleIdx="16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4EDD31D6-AE91-4BBF-BFF5-CB9B89D8EE8F}" type="pres">
      <dgm:prSet presAssocID="{A4FCC4B1-29F6-47F4-9F5C-05404E51399D}" presName="aSpace2" presStyleCnt="0"/>
      <dgm:spPr/>
    </dgm:pt>
    <dgm:pt modelId="{0ED1E621-CFCF-46F5-9901-CA46EFFAF393}" type="pres">
      <dgm:prSet presAssocID="{E3F26AD6-5AC7-4695-8803-805C23B4E35B}" presName="childNode" presStyleLbl="node1" presStyleIdx="17" presStyleCnt="22" custScaleX="100001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E15E0C97-0B03-474C-96AA-102461F9F005}" type="pres">
      <dgm:prSet presAssocID="{E3F26AD6-5AC7-4695-8803-805C23B4E35B}" presName="aSpace2" presStyleCnt="0"/>
      <dgm:spPr/>
    </dgm:pt>
    <dgm:pt modelId="{C2A7E975-65EA-4A80-A787-B55360C9EC36}" type="pres">
      <dgm:prSet presAssocID="{8BE6DC3E-83E9-4283-BBC7-91DE7588B159}" presName="childNode" presStyleLbl="node1" presStyleIdx="18" presStyleCnt="22" custScaleY="19785">
        <dgm:presLayoutVars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pt-BR"/>
        </a:p>
      </dgm:t>
    </dgm:pt>
    <dgm:pt modelId="{2F007C39-921F-4B42-8C25-1B6A20B9A207}" type="pres">
      <dgm:prSet presAssocID="{1E13DD5F-1448-4C6D-9159-12308E84F306}" presName="aSpace" presStyleCnt="0"/>
      <dgm:spPr/>
    </dgm:pt>
    <dgm:pt modelId="{19963C47-E777-463A-8915-CC74B5F4955E}" type="pres">
      <dgm:prSet presAssocID="{1667BEEC-8948-4131-970F-3BC43EEFA818}" presName="compNode" presStyleCnt="0"/>
      <dgm:spPr/>
    </dgm:pt>
    <dgm:pt modelId="{071E1184-6D41-4140-908D-F9C5D6188891}" type="pres">
      <dgm:prSet presAssocID="{1667BEEC-8948-4131-970F-3BC43EEFA818}" presName="aNode" presStyleLbl="bgShp" presStyleIdx="6" presStyleCnt="7"/>
      <dgm:spPr/>
      <dgm:t>
        <a:bodyPr/>
        <a:lstStyle/>
        <a:p>
          <a:endParaRPr lang="pt-BR"/>
        </a:p>
      </dgm:t>
    </dgm:pt>
    <dgm:pt modelId="{548EB751-F002-4B9A-AF00-2D0779DA46B1}" type="pres">
      <dgm:prSet presAssocID="{1667BEEC-8948-4131-970F-3BC43EEFA818}" presName="textNode" presStyleLbl="bgShp" presStyleIdx="6" presStyleCnt="7"/>
      <dgm:spPr/>
      <dgm:t>
        <a:bodyPr/>
        <a:lstStyle/>
        <a:p>
          <a:endParaRPr lang="pt-BR"/>
        </a:p>
      </dgm:t>
    </dgm:pt>
    <dgm:pt modelId="{83AA2A97-8316-41F0-85C4-6E89411F392D}" type="pres">
      <dgm:prSet presAssocID="{1667BEEC-8948-4131-970F-3BC43EEFA818}" presName="compChildNode" presStyleCnt="0"/>
      <dgm:spPr/>
    </dgm:pt>
    <dgm:pt modelId="{F7EDDA57-CCD2-4B7A-84E5-F5F1EAB44699}" type="pres">
      <dgm:prSet presAssocID="{1667BEEC-8948-4131-970F-3BC43EEFA818}" presName="theInnerList" presStyleCnt="0"/>
      <dgm:spPr/>
    </dgm:pt>
    <dgm:pt modelId="{2A74EEA0-E15E-497F-B252-A1D7A3F4CD07}" type="pres">
      <dgm:prSet presAssocID="{2EC3A770-32C6-4912-87E8-989030424B54}" presName="childNode" presStyleLbl="node1" presStyleIdx="19" presStyleCnt="22" custScaleX="110150" custScaleY="1156687" custLinFactY="-292968" custLinFactNeighborX="2838" custLinFactNeighborY="-3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E7B7EDA-EB5C-471E-A40F-FA86200F3062}" type="pres">
      <dgm:prSet presAssocID="{2EC3A770-32C6-4912-87E8-989030424B54}" presName="aSpace2" presStyleCnt="0"/>
      <dgm:spPr/>
    </dgm:pt>
    <dgm:pt modelId="{E6BE9B3D-C0E2-4FAE-9950-C40FB4D0CE50}" type="pres">
      <dgm:prSet presAssocID="{69B36A87-FDEB-4718-AC49-0E97A5631B1E}" presName="childNode" presStyleLbl="node1" presStyleIdx="20" presStyleCnt="22" custScaleX="110150" custScaleY="1156687" custLinFactY="-39077" custLinFactNeighborX="2838" custLinFactNeighborY="-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6088C7-DEC0-4D83-99E6-5D518697B251}" type="pres">
      <dgm:prSet presAssocID="{69B36A87-FDEB-4718-AC49-0E97A5631B1E}" presName="aSpace2" presStyleCnt="0"/>
      <dgm:spPr/>
    </dgm:pt>
    <dgm:pt modelId="{ED643988-3479-4A18-A509-937ACCE493BC}" type="pres">
      <dgm:prSet presAssocID="{4E7FEBF3-50A4-4C79-836D-F2B021F1EF84}" presName="childNode" presStyleLbl="node1" presStyleIdx="21" presStyleCnt="22" custScaleX="110150" custScaleY="1156687" custLinFactY="86149" custLinFactNeighborX="2838" custLinFactNeighborY="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3770924-6CF6-4489-9191-A40C4004F637}" type="presOf" srcId="{1E13DD5F-1448-4C6D-9159-12308E84F306}" destId="{3FE0FFE2-02C6-4CB2-98C2-B9C2C0FCFBE4}" srcOrd="0" destOrd="0" presId="urn:microsoft.com/office/officeart/2005/8/layout/lProcess2"/>
    <dgm:cxn modelId="{01B1F6B6-BC15-4431-813C-460856D5C299}" srcId="{CA41DF19-A97F-4BC4-85FD-A321AA31AD33}" destId="{B775FE02-E6C1-4998-88DC-C64FEE0613D3}" srcOrd="2" destOrd="0" parTransId="{AC4895C1-E39E-4606-AF3E-73A0847A361C}" sibTransId="{41B749D6-42A9-4900-A034-BB4BBEC1BDE7}"/>
    <dgm:cxn modelId="{DB039F80-9763-4C1A-8BE1-6CB608B120F5}" srcId="{D18FE880-B99E-4F4A-9888-A732C21F84E2}" destId="{1FA065C9-FC1A-49E3-97A8-8D18231C7FAB}" srcOrd="3" destOrd="0" parTransId="{82B7AF9B-F3AF-498E-AB60-F8694237ED4D}" sibTransId="{32C01C63-88D1-4019-8107-E81D636A1485}"/>
    <dgm:cxn modelId="{0D3C7321-0D33-4E17-93A8-0B174E600887}" srcId="{436A646B-A31B-42F0-83F8-4E880E5F4822}" destId="{C0660E34-CFAE-41B1-A300-201C833FDC90}" srcOrd="1" destOrd="0" parTransId="{EE2CC59D-0C2E-48D2-9049-B6DD0637268F}" sibTransId="{B98AFBA9-4FF1-44B5-B143-69281C395B21}"/>
    <dgm:cxn modelId="{82832452-1638-4B6B-91D7-FE282592DF72}" srcId="{D18FE880-B99E-4F4A-9888-A732C21F84E2}" destId="{1E13DD5F-1448-4C6D-9159-12308E84F306}" srcOrd="5" destOrd="0" parTransId="{6B56E18C-F3AC-4CCA-9B9B-0B5F14221C95}" sibTransId="{AB64FD7C-0574-4926-BEF6-A3DDB5C682E4}"/>
    <dgm:cxn modelId="{523CA260-A5F9-41E2-BBA9-43CECBA71560}" type="presOf" srcId="{E3F26AD6-5AC7-4695-8803-805C23B4E35B}" destId="{0ED1E621-CFCF-46F5-9901-CA46EFFAF393}" srcOrd="0" destOrd="0" presId="urn:microsoft.com/office/officeart/2005/8/layout/lProcess2"/>
    <dgm:cxn modelId="{5456E03E-E578-4FBE-B2D4-AE8291A6D3F0}" srcId="{1E13DD5F-1448-4C6D-9159-12308E84F306}" destId="{8BE6DC3E-83E9-4283-BBC7-91DE7588B159}" srcOrd="2" destOrd="0" parTransId="{A8BBAF5F-5489-414A-9115-AAF0A36E6787}" sibTransId="{28E9279D-88D6-4088-AE88-01622FA14E69}"/>
    <dgm:cxn modelId="{5F0E6ECA-5D11-4EAA-A679-6C06854804E2}" type="presOf" srcId="{28C5103F-1729-41BF-BB0A-C0F569014672}" destId="{34644006-BFC6-4305-B92F-0831A33CA598}" srcOrd="0" destOrd="0" presId="urn:microsoft.com/office/officeart/2005/8/layout/lProcess2"/>
    <dgm:cxn modelId="{55C2EC27-455D-463D-97EF-1D08DECE99F1}" type="presOf" srcId="{8E9DAEDD-DF43-4476-B02A-BE7E408834C2}" destId="{E905442B-16D4-431A-8E46-6AEA9044964B}" srcOrd="0" destOrd="0" presId="urn:microsoft.com/office/officeart/2005/8/layout/lProcess2"/>
    <dgm:cxn modelId="{C2C0E427-2661-40E2-A6A9-62F740F547F4}" type="presOf" srcId="{A4FCC4B1-29F6-47F4-9F5C-05404E51399D}" destId="{50B45C77-C5E2-417C-A851-C36808264DFF}" srcOrd="0" destOrd="0" presId="urn:microsoft.com/office/officeart/2005/8/layout/lProcess2"/>
    <dgm:cxn modelId="{D58C5E6A-7B53-41C0-9254-76F2A9E4396C}" type="presOf" srcId="{655F51E9-D416-4BC0-BFF6-6D924E93941E}" destId="{92C5B8EC-D0A9-4446-BF20-DE65C473D91D}" srcOrd="0" destOrd="0" presId="urn:microsoft.com/office/officeart/2005/8/layout/lProcess2"/>
    <dgm:cxn modelId="{3D207425-8426-4EAE-85FE-D56F897213E9}" type="presOf" srcId="{1667BEEC-8948-4131-970F-3BC43EEFA818}" destId="{071E1184-6D41-4140-908D-F9C5D6188891}" srcOrd="0" destOrd="0" presId="urn:microsoft.com/office/officeart/2005/8/layout/lProcess2"/>
    <dgm:cxn modelId="{4B9E151A-D215-4C0D-BC82-86812280B737}" type="presOf" srcId="{B3FC5CE8-DBAB-405B-9ECC-1F51964021E6}" destId="{630A8C70-1CD2-4417-B12E-53CA57F33418}" srcOrd="0" destOrd="0" presId="urn:microsoft.com/office/officeart/2005/8/layout/lProcess2"/>
    <dgm:cxn modelId="{78903B38-57DA-452A-BBE4-C2249591ADBD}" srcId="{D18FE880-B99E-4F4A-9888-A732C21F84E2}" destId="{1667BEEC-8948-4131-970F-3BC43EEFA818}" srcOrd="6" destOrd="0" parTransId="{81426CDC-50D9-4A18-B7ED-C3B1815A9E47}" sibTransId="{77EFCD59-5293-4792-AF8F-B705FDAA4EC4}"/>
    <dgm:cxn modelId="{79004F96-A746-4763-9388-29CCE290860B}" type="presOf" srcId="{2EC3A770-32C6-4912-87E8-989030424B54}" destId="{2A74EEA0-E15E-497F-B252-A1D7A3F4CD07}" srcOrd="0" destOrd="0" presId="urn:microsoft.com/office/officeart/2005/8/layout/lProcess2"/>
    <dgm:cxn modelId="{B567C350-D40E-4890-A6A6-61707D697B02}" type="presOf" srcId="{1667BEEC-8948-4131-970F-3BC43EEFA818}" destId="{548EB751-F002-4B9A-AF00-2D0779DA46B1}" srcOrd="1" destOrd="0" presId="urn:microsoft.com/office/officeart/2005/8/layout/lProcess2"/>
    <dgm:cxn modelId="{602E1679-BB91-4FC4-AFC2-EC215A8DF178}" srcId="{D18FE880-B99E-4F4A-9888-A732C21F84E2}" destId="{1DE137AE-87DF-4B2D-AA8E-AA35A5D6C5B4}" srcOrd="2" destOrd="0" parTransId="{1E2ADA2D-AFF5-4379-B6E5-258351F0AC2F}" sibTransId="{421D5042-9971-41D1-9FBF-01B68579466D}"/>
    <dgm:cxn modelId="{6D3C2223-DF86-457F-B962-DE8E677F30EA}" srcId="{1FA065C9-FC1A-49E3-97A8-8D18231C7FAB}" destId="{4ED61254-FF14-4B2C-A471-086BB0757E05}" srcOrd="1" destOrd="0" parTransId="{F5A0F7C8-7E97-4426-9881-B9C48B7C54B2}" sibTransId="{92BB1980-BEEB-4137-B706-B03E27B8E188}"/>
    <dgm:cxn modelId="{A8E89C0E-8D29-4091-AA39-C03D560E3C97}" srcId="{A87122EE-A0EE-4E08-8EA3-29D50A5477A8}" destId="{B3FC5CE8-DBAB-405B-9ECC-1F51964021E6}" srcOrd="0" destOrd="0" parTransId="{32B7F7C5-F5CD-46B3-B0F6-8FE8E0F10EE6}" sibTransId="{41B5245C-84C9-4847-9AE4-3B0209CB66EF}"/>
    <dgm:cxn modelId="{909FAE8D-D64F-4498-8A9A-295CF700D3B8}" type="presOf" srcId="{4ED61254-FF14-4B2C-A471-086BB0757E05}" destId="{3E77276B-AA8E-4A7E-A8E0-7F8B7D08A20E}" srcOrd="0" destOrd="0" presId="urn:microsoft.com/office/officeart/2005/8/layout/lProcess2"/>
    <dgm:cxn modelId="{CD9E6B6F-0824-433F-9CD7-F17896F167C5}" srcId="{D18FE880-B99E-4F4A-9888-A732C21F84E2}" destId="{CA41DF19-A97F-4BC4-85FD-A321AA31AD33}" srcOrd="0" destOrd="0" parTransId="{BF06912A-501C-4683-BA63-795454978661}" sibTransId="{B92E0EF4-1440-4D81-ABCB-A845B98EB848}"/>
    <dgm:cxn modelId="{19996BAB-5A12-4DE1-9E6B-C69366C60F97}" type="presOf" srcId="{D53A37A7-45FE-43A4-BAC0-E635D02EB3A3}" destId="{1E9BC7E3-946E-4F8F-9865-9E77DD9DB55D}" srcOrd="0" destOrd="0" presId="urn:microsoft.com/office/officeart/2005/8/layout/lProcess2"/>
    <dgm:cxn modelId="{3E3F67FA-DD9D-4E65-AC0C-807D89C69B62}" type="presOf" srcId="{D11F67A7-7816-4C1C-B37A-AAE15EFCF09A}" destId="{29A3578F-33A0-4F36-A694-C804792A19F0}" srcOrd="0" destOrd="0" presId="urn:microsoft.com/office/officeart/2005/8/layout/lProcess2"/>
    <dgm:cxn modelId="{A329C646-1498-4F50-ADFE-A9B8AB0DD6C2}" srcId="{1667BEEC-8948-4131-970F-3BC43EEFA818}" destId="{4E7FEBF3-50A4-4C79-836D-F2B021F1EF84}" srcOrd="2" destOrd="0" parTransId="{6D8629C7-4751-46BD-B358-BDCE59B5487D}" sibTransId="{91ED60AB-60AE-41F6-9069-AAD08C9A4CE9}"/>
    <dgm:cxn modelId="{D8819DA8-DDDF-4096-AF2D-D28D5FA33F36}" type="presOf" srcId="{0511E7FD-C687-493D-B439-9CAAC016986E}" destId="{9759D9B8-A68D-48B6-B06D-24867A03FF3F}" srcOrd="0" destOrd="0" presId="urn:microsoft.com/office/officeart/2005/8/layout/lProcess2"/>
    <dgm:cxn modelId="{6664B2DB-912C-4E94-8DA3-4DB13F98EBF8}" srcId="{1DE137AE-87DF-4B2D-AA8E-AA35A5D6C5B4}" destId="{D53A37A7-45FE-43A4-BAC0-E635D02EB3A3}" srcOrd="2" destOrd="0" parTransId="{C8E4F16C-1A4C-46A0-A966-727A9A1324D0}" sibTransId="{1878F048-2377-4E4C-87DF-C3AB5D173891}"/>
    <dgm:cxn modelId="{8D1CE56A-FAEE-4582-8B26-FAEB13688749}" type="presOf" srcId="{1FA065C9-FC1A-49E3-97A8-8D18231C7FAB}" destId="{A885DA44-7472-462C-B8FF-8EEE008357EB}" srcOrd="1" destOrd="0" presId="urn:microsoft.com/office/officeart/2005/8/layout/lProcess2"/>
    <dgm:cxn modelId="{353DF1C8-7818-4C6C-BB1E-953AC7B0C42E}" type="presOf" srcId="{A87122EE-A0EE-4E08-8EA3-29D50A5477A8}" destId="{818FD330-6975-4FFF-A934-CFF77C86FE25}" srcOrd="1" destOrd="0" presId="urn:microsoft.com/office/officeart/2005/8/layout/lProcess2"/>
    <dgm:cxn modelId="{CC7E7A21-63C8-4CA6-AD0D-8B93CE8C42E3}" type="presOf" srcId="{97FB1AAD-CEFD-45DF-AE55-CAEF5004CE74}" destId="{8389B72B-DF03-404D-95CF-987E726993BD}" srcOrd="0" destOrd="0" presId="urn:microsoft.com/office/officeart/2005/8/layout/lProcess2"/>
    <dgm:cxn modelId="{DB152A3C-C003-4D10-AEF4-AC8F084EEC3C}" type="presOf" srcId="{1FA065C9-FC1A-49E3-97A8-8D18231C7FAB}" destId="{58313DCD-5E26-4731-8E2E-96F25B3178DF}" srcOrd="0" destOrd="0" presId="urn:microsoft.com/office/officeart/2005/8/layout/lProcess2"/>
    <dgm:cxn modelId="{AFC4E06D-8933-4DCE-A4FD-202FBF014B85}" type="presOf" srcId="{A746C1A9-09CF-4E61-94BB-6334F46AA1E2}" destId="{27B70FA6-7F83-441A-9CF6-8EDA42568314}" srcOrd="0" destOrd="0" presId="urn:microsoft.com/office/officeart/2005/8/layout/lProcess2"/>
    <dgm:cxn modelId="{80DCA02B-2761-4EFB-B5DE-93DD4866F108}" type="presOf" srcId="{CA41DF19-A97F-4BC4-85FD-A321AA31AD33}" destId="{5DF5E4F5-6306-4708-B7E9-1C5628F3250B}" srcOrd="1" destOrd="0" presId="urn:microsoft.com/office/officeart/2005/8/layout/lProcess2"/>
    <dgm:cxn modelId="{0BE564F6-58B1-45D2-8DBB-C97230105842}" type="presOf" srcId="{4E7FEBF3-50A4-4C79-836D-F2B021F1EF84}" destId="{ED643988-3479-4A18-A509-937ACCE493BC}" srcOrd="0" destOrd="0" presId="urn:microsoft.com/office/officeart/2005/8/layout/lProcess2"/>
    <dgm:cxn modelId="{18E71C59-9201-4A37-BDAE-69F432581DCE}" srcId="{CA41DF19-A97F-4BC4-85FD-A321AA31AD33}" destId="{8E9DAEDD-DF43-4476-B02A-BE7E408834C2}" srcOrd="1" destOrd="0" parTransId="{B0A6CD73-8413-41A4-87E8-DA13133429F4}" sibTransId="{5E9EAAE1-075F-4A39-848D-35BFD5E0026D}"/>
    <dgm:cxn modelId="{B0945BE3-60CF-4F84-90F3-1D92F374D687}" srcId="{1E13DD5F-1448-4C6D-9159-12308E84F306}" destId="{A4FCC4B1-29F6-47F4-9F5C-05404E51399D}" srcOrd="0" destOrd="0" parTransId="{EF43A1AD-D902-400E-8545-DCF9DE0AE95B}" sibTransId="{AC736D7F-2085-4EFA-91D0-3D173B78C0CF}"/>
    <dgm:cxn modelId="{B4A81BB3-21A1-4E49-899B-523AD1AA1057}" srcId="{1DE137AE-87DF-4B2D-AA8E-AA35A5D6C5B4}" destId="{4BF1815C-8295-4696-A35A-BF9273DAA226}" srcOrd="1" destOrd="0" parTransId="{4C69EEB7-BD5D-4E47-9F20-E1544DDE4772}" sibTransId="{B639F578-94A0-467D-9947-4BBF60B81B31}"/>
    <dgm:cxn modelId="{749CB109-E90C-4585-AB0F-2487A5EFD153}" type="presOf" srcId="{8BE6DC3E-83E9-4283-BBC7-91DE7588B159}" destId="{C2A7E975-65EA-4A80-A787-B55360C9EC36}" srcOrd="0" destOrd="0" presId="urn:microsoft.com/office/officeart/2005/8/layout/lProcess2"/>
    <dgm:cxn modelId="{420E9756-8D04-4FE5-BA68-E7D859572326}" type="presOf" srcId="{1DE137AE-87DF-4B2D-AA8E-AA35A5D6C5B4}" destId="{5A22FA23-4454-4F9E-A226-82CF53993F17}" srcOrd="0" destOrd="0" presId="urn:microsoft.com/office/officeart/2005/8/layout/lProcess2"/>
    <dgm:cxn modelId="{15763A4A-0524-4818-898D-7401C15ED07E}" type="presOf" srcId="{4BF1815C-8295-4696-A35A-BF9273DAA226}" destId="{06615315-450C-4F30-913C-3AFB75A33247}" srcOrd="0" destOrd="0" presId="urn:microsoft.com/office/officeart/2005/8/layout/lProcess2"/>
    <dgm:cxn modelId="{900537A0-1D99-423D-AA96-B4F216ADEE88}" type="presOf" srcId="{436A646B-A31B-42F0-83F8-4E880E5F4822}" destId="{4417277D-E612-4064-8D0A-1250DCA47A35}" srcOrd="1" destOrd="0" presId="urn:microsoft.com/office/officeart/2005/8/layout/lProcess2"/>
    <dgm:cxn modelId="{9840B38D-169A-4E5F-8DE5-765A715F41E5}" srcId="{436A646B-A31B-42F0-83F8-4E880E5F4822}" destId="{D11F67A7-7816-4C1C-B37A-AAE15EFCF09A}" srcOrd="2" destOrd="0" parTransId="{71DB2BEB-1970-4666-9DB6-71444CDB262F}" sibTransId="{7244D401-6F5F-41C8-9569-7C88C8CCFE48}"/>
    <dgm:cxn modelId="{CD99945D-4272-4387-9489-B21272FA160C}" type="presOf" srcId="{436A646B-A31B-42F0-83F8-4E880E5F4822}" destId="{AA74A8BC-B0BB-4617-8C89-E59C08D458D1}" srcOrd="0" destOrd="0" presId="urn:microsoft.com/office/officeart/2005/8/layout/lProcess2"/>
    <dgm:cxn modelId="{61F8A446-D526-445C-A779-1F64BD1F3FCA}" type="presOf" srcId="{C0660E34-CFAE-41B1-A300-201C833FDC90}" destId="{AA4A7947-6E09-43A1-9D35-CA8EC8FA4AE1}" srcOrd="0" destOrd="0" presId="urn:microsoft.com/office/officeart/2005/8/layout/lProcess2"/>
    <dgm:cxn modelId="{664323F3-0B7E-4C09-8714-9F9841463FCE}" type="presOf" srcId="{69B36A87-FDEB-4718-AC49-0E97A5631B1E}" destId="{E6BE9B3D-C0E2-4FAE-9950-C40FB4D0CE50}" srcOrd="0" destOrd="0" presId="urn:microsoft.com/office/officeart/2005/8/layout/lProcess2"/>
    <dgm:cxn modelId="{A2F560D3-8797-49EA-8CCB-2F81F68BBE88}" srcId="{CA41DF19-A97F-4BC4-85FD-A321AA31AD33}" destId="{655F51E9-D416-4BC0-BFF6-6D924E93941E}" srcOrd="3" destOrd="0" parTransId="{8D93E798-9253-4C7E-A126-7E0CDF29D2B6}" sibTransId="{58BB62B2-2FB7-44DC-8261-53147B73C363}"/>
    <dgm:cxn modelId="{BE353DCC-12DB-4F80-8198-F0C66885C59D}" srcId="{D18FE880-B99E-4F4A-9888-A732C21F84E2}" destId="{A87122EE-A0EE-4E08-8EA3-29D50A5477A8}" srcOrd="4" destOrd="0" parTransId="{F638462D-B3FC-4E35-9487-4F47378EB51C}" sibTransId="{C2904375-E074-41C9-BFB6-6F89A1FF9D0F}"/>
    <dgm:cxn modelId="{AFA5D59D-65B1-4B43-B7EE-3F97FEF1BAAC}" srcId="{1DE137AE-87DF-4B2D-AA8E-AA35A5D6C5B4}" destId="{97FB1AAD-CEFD-45DF-AE55-CAEF5004CE74}" srcOrd="0" destOrd="0" parTransId="{6713A594-546B-45DB-9A25-361C4484A8D3}" sibTransId="{D98765F3-345F-4FB7-A497-F2FBAEC8BC79}"/>
    <dgm:cxn modelId="{4BEF6179-0F9B-4EFC-83E0-AD1701F7D088}" srcId="{1FA065C9-FC1A-49E3-97A8-8D18231C7FAB}" destId="{0511E7FD-C687-493D-B439-9CAAC016986E}" srcOrd="0" destOrd="0" parTransId="{FEDBB039-DD63-4B8A-AFC4-694B60140F3C}" sibTransId="{FC80D1CD-8C8C-4543-B0C4-AB97B191DBF9}"/>
    <dgm:cxn modelId="{10239D7E-26E6-4F30-9152-5613B35FE5ED}" srcId="{1667BEEC-8948-4131-970F-3BC43EEFA818}" destId="{69B36A87-FDEB-4718-AC49-0E97A5631B1E}" srcOrd="1" destOrd="0" parTransId="{5A276CA4-5563-4C8D-BD7C-9CE3889986A1}" sibTransId="{7ED8AD53-DB10-4075-B7BD-9A85999F3278}"/>
    <dgm:cxn modelId="{0D14C832-20BF-4668-80AC-781B1DF76EFC}" type="presOf" srcId="{CA41DF19-A97F-4BC4-85FD-A321AA31AD33}" destId="{7D6BB340-CDEC-4684-B7DB-9357E0E1C731}" srcOrd="0" destOrd="0" presId="urn:microsoft.com/office/officeart/2005/8/layout/lProcess2"/>
    <dgm:cxn modelId="{19DC22D7-595B-49D4-955A-B09D062CDAD2}" type="presOf" srcId="{A87122EE-A0EE-4E08-8EA3-29D50A5477A8}" destId="{D0454024-5A54-4F12-80BA-1A54F33820CB}" srcOrd="0" destOrd="0" presId="urn:microsoft.com/office/officeart/2005/8/layout/lProcess2"/>
    <dgm:cxn modelId="{81D0D2ED-6D27-4311-A777-F2276EC63DCF}" srcId="{1E13DD5F-1448-4C6D-9159-12308E84F306}" destId="{E3F26AD6-5AC7-4695-8803-805C23B4E35B}" srcOrd="1" destOrd="0" parTransId="{1A25719C-8EDE-4E2B-8C32-831F06423ABE}" sibTransId="{8BC9BF8D-3275-4041-971E-5D58633C70A8}"/>
    <dgm:cxn modelId="{031E6B7B-784E-41CB-819B-F7C4B292074D}" srcId="{A87122EE-A0EE-4E08-8EA3-29D50A5477A8}" destId="{28C5103F-1729-41BF-BB0A-C0F569014672}" srcOrd="2" destOrd="0" parTransId="{D3074BFF-E156-4085-9B5D-F83E734EB34E}" sibTransId="{0C60087D-5908-4C23-94C0-DF0F01B02FD9}"/>
    <dgm:cxn modelId="{C2E40B31-0E3C-4409-8DD7-F840606FA67B}" type="presOf" srcId="{8D3CE4CA-328D-44C4-81BB-3B3FC5D1757D}" destId="{63982F4B-F9F6-41B5-9B3E-E403EF55D929}" srcOrd="0" destOrd="0" presId="urn:microsoft.com/office/officeart/2005/8/layout/lProcess2"/>
    <dgm:cxn modelId="{D37D150F-A4DA-41CD-8A86-BDC1EF81D0F8}" srcId="{D18FE880-B99E-4F4A-9888-A732C21F84E2}" destId="{436A646B-A31B-42F0-83F8-4E880E5F4822}" srcOrd="1" destOrd="0" parTransId="{32A92064-5381-4896-8031-C91550DD8A68}" sibTransId="{0FD7702F-62CE-4831-8014-2F89F706C378}"/>
    <dgm:cxn modelId="{81F7224A-7D0E-4AF7-8935-32814F75C28A}" type="presOf" srcId="{B775FE02-E6C1-4998-88DC-C64FEE0613D3}" destId="{7795A9D8-CA1A-48F1-BADF-13B14216A27D}" srcOrd="0" destOrd="0" presId="urn:microsoft.com/office/officeart/2005/8/layout/lProcess2"/>
    <dgm:cxn modelId="{8184D552-8378-4FA7-A6F7-4CF97D11F106}" srcId="{436A646B-A31B-42F0-83F8-4E880E5F4822}" destId="{904016CA-2E6B-4092-9E3A-620375B47D21}" srcOrd="0" destOrd="0" parTransId="{74EFF460-DC8E-4041-85EB-D188BA6D6B12}" sibTransId="{BE8A4CF2-E2A8-4D77-B689-F830AD124A26}"/>
    <dgm:cxn modelId="{70B5C1DE-41D7-4C20-9D54-1D68F4BAFD4C}" type="presOf" srcId="{D18FE880-B99E-4F4A-9888-A732C21F84E2}" destId="{C64B5687-7E85-45FF-8416-CAE7F7AE0023}" srcOrd="0" destOrd="0" presId="urn:microsoft.com/office/officeart/2005/8/layout/lProcess2"/>
    <dgm:cxn modelId="{5BED912F-7940-4019-AEDE-93DF97D41A2D}" srcId="{A87122EE-A0EE-4E08-8EA3-29D50A5477A8}" destId="{A746C1A9-09CF-4E61-94BB-6334F46AA1E2}" srcOrd="1" destOrd="0" parTransId="{CF72DA28-96A7-489A-A53A-ED78F7F33CE5}" sibTransId="{BC440C23-12EE-4BBC-BF64-BB95DFA3E13E}"/>
    <dgm:cxn modelId="{823F827B-ED5B-4897-8119-34BC6837E962}" type="presOf" srcId="{D0D4DBAB-EE1B-416A-9E3E-00CD2F23A7EB}" destId="{C8DB8FFD-2C18-4D95-8C0F-9ECDE6F8482D}" srcOrd="0" destOrd="0" presId="urn:microsoft.com/office/officeart/2005/8/layout/lProcess2"/>
    <dgm:cxn modelId="{7A3B5BA9-88B7-4F1B-9629-783987475BB4}" srcId="{1FA065C9-FC1A-49E3-97A8-8D18231C7FAB}" destId="{D0D4DBAB-EE1B-416A-9E3E-00CD2F23A7EB}" srcOrd="2" destOrd="0" parTransId="{71CF7319-9C59-4744-B2EC-03A69030B07C}" sibTransId="{221E6665-B7DA-4CE1-ACC0-6486EE9E0DC7}"/>
    <dgm:cxn modelId="{64BF21D0-788B-4E97-92E1-C7E8138EAD1C}" type="presOf" srcId="{904016CA-2E6B-4092-9E3A-620375B47D21}" destId="{99690FC3-2AB2-42BC-8E78-CA717EF2948E}" srcOrd="0" destOrd="0" presId="urn:microsoft.com/office/officeart/2005/8/layout/lProcess2"/>
    <dgm:cxn modelId="{2C21057F-56DE-4209-AD04-03B68F973694}" srcId="{CA41DF19-A97F-4BC4-85FD-A321AA31AD33}" destId="{8D3CE4CA-328D-44C4-81BB-3B3FC5D1757D}" srcOrd="0" destOrd="0" parTransId="{8359601B-81BB-4175-9F4D-652807887602}" sibTransId="{992DAE33-AD26-47EB-9341-F4E52FFC53C4}"/>
    <dgm:cxn modelId="{2E307CA8-68AD-49EB-B130-8E6313A655B4}" type="presOf" srcId="{1DE137AE-87DF-4B2D-AA8E-AA35A5D6C5B4}" destId="{3C40F8D6-CD37-4B5E-9206-851379606627}" srcOrd="1" destOrd="0" presId="urn:microsoft.com/office/officeart/2005/8/layout/lProcess2"/>
    <dgm:cxn modelId="{BC96412F-42AC-4DCA-B0CE-030A0C6D7564}" type="presOf" srcId="{1E13DD5F-1448-4C6D-9159-12308E84F306}" destId="{1D7E07B3-27EB-4BD6-9828-356CD00EAB77}" srcOrd="1" destOrd="0" presId="urn:microsoft.com/office/officeart/2005/8/layout/lProcess2"/>
    <dgm:cxn modelId="{427F69E2-F915-4D2B-B2C3-3BA3C2C6FCD2}" srcId="{1667BEEC-8948-4131-970F-3BC43EEFA818}" destId="{2EC3A770-32C6-4912-87E8-989030424B54}" srcOrd="0" destOrd="0" parTransId="{BC06F373-19EC-4E92-AAEA-653119F1C1F3}" sibTransId="{108A2BFD-2F8C-41A3-AB8E-0F968E9F64A9}"/>
    <dgm:cxn modelId="{2A5D8714-F307-4D3C-912B-29B708DB703F}" type="presParOf" srcId="{C64B5687-7E85-45FF-8416-CAE7F7AE0023}" destId="{4FD8A4CD-56A7-46A8-8B84-914A06B8CC97}" srcOrd="0" destOrd="0" presId="urn:microsoft.com/office/officeart/2005/8/layout/lProcess2"/>
    <dgm:cxn modelId="{2AFBDDF6-4C73-4CC0-A720-BE4F9BB7380D}" type="presParOf" srcId="{4FD8A4CD-56A7-46A8-8B84-914A06B8CC97}" destId="{7D6BB340-CDEC-4684-B7DB-9357E0E1C731}" srcOrd="0" destOrd="0" presId="urn:microsoft.com/office/officeart/2005/8/layout/lProcess2"/>
    <dgm:cxn modelId="{1B4E0122-9281-40C9-98A3-F057CEC2D41D}" type="presParOf" srcId="{4FD8A4CD-56A7-46A8-8B84-914A06B8CC97}" destId="{5DF5E4F5-6306-4708-B7E9-1C5628F3250B}" srcOrd="1" destOrd="0" presId="urn:microsoft.com/office/officeart/2005/8/layout/lProcess2"/>
    <dgm:cxn modelId="{3A0025F6-A41B-4EB3-8AFA-A8C44BA0C635}" type="presParOf" srcId="{4FD8A4CD-56A7-46A8-8B84-914A06B8CC97}" destId="{536AF828-5C73-4779-ABCB-22C0EF6B4553}" srcOrd="2" destOrd="0" presId="urn:microsoft.com/office/officeart/2005/8/layout/lProcess2"/>
    <dgm:cxn modelId="{DEA8AC60-82E6-46F1-82AD-415A95C41111}" type="presParOf" srcId="{536AF828-5C73-4779-ABCB-22C0EF6B4553}" destId="{80B6993D-C557-4350-A9AF-06D44D6DB70A}" srcOrd="0" destOrd="0" presId="urn:microsoft.com/office/officeart/2005/8/layout/lProcess2"/>
    <dgm:cxn modelId="{32DA407A-0255-4F71-A722-4B9B100B8045}" type="presParOf" srcId="{80B6993D-C557-4350-A9AF-06D44D6DB70A}" destId="{63982F4B-F9F6-41B5-9B3E-E403EF55D929}" srcOrd="0" destOrd="0" presId="urn:microsoft.com/office/officeart/2005/8/layout/lProcess2"/>
    <dgm:cxn modelId="{76F539BB-C70A-4024-B880-FE1CD73EDD7F}" type="presParOf" srcId="{80B6993D-C557-4350-A9AF-06D44D6DB70A}" destId="{FFA8936F-3C45-4822-B529-D7D940C7D633}" srcOrd="1" destOrd="0" presId="urn:microsoft.com/office/officeart/2005/8/layout/lProcess2"/>
    <dgm:cxn modelId="{8D844F1A-40E6-4D2B-A4D6-85BDECCDC044}" type="presParOf" srcId="{80B6993D-C557-4350-A9AF-06D44D6DB70A}" destId="{E905442B-16D4-431A-8E46-6AEA9044964B}" srcOrd="2" destOrd="0" presId="urn:microsoft.com/office/officeart/2005/8/layout/lProcess2"/>
    <dgm:cxn modelId="{870D739D-F37D-4C67-ADA1-242AEF617D27}" type="presParOf" srcId="{80B6993D-C557-4350-A9AF-06D44D6DB70A}" destId="{117E8EA8-88F1-4346-9F5A-A2DBD6F56ABC}" srcOrd="3" destOrd="0" presId="urn:microsoft.com/office/officeart/2005/8/layout/lProcess2"/>
    <dgm:cxn modelId="{4E59B230-3A2D-439D-A3C6-1159338CC440}" type="presParOf" srcId="{80B6993D-C557-4350-A9AF-06D44D6DB70A}" destId="{7795A9D8-CA1A-48F1-BADF-13B14216A27D}" srcOrd="4" destOrd="0" presId="urn:microsoft.com/office/officeart/2005/8/layout/lProcess2"/>
    <dgm:cxn modelId="{1BCBCED4-A3AA-4D91-B0C8-F41F0C0FB63F}" type="presParOf" srcId="{80B6993D-C557-4350-A9AF-06D44D6DB70A}" destId="{042878A4-6AA5-4779-9DBE-D803804542F4}" srcOrd="5" destOrd="0" presId="urn:microsoft.com/office/officeart/2005/8/layout/lProcess2"/>
    <dgm:cxn modelId="{8C0083E4-81FA-46A1-86BC-DA24B6E2B017}" type="presParOf" srcId="{80B6993D-C557-4350-A9AF-06D44D6DB70A}" destId="{92C5B8EC-D0A9-4446-BF20-DE65C473D91D}" srcOrd="6" destOrd="0" presId="urn:microsoft.com/office/officeart/2005/8/layout/lProcess2"/>
    <dgm:cxn modelId="{7ABF65D3-6AF3-4B43-A2D9-5D96B63A00A1}" type="presParOf" srcId="{C64B5687-7E85-45FF-8416-CAE7F7AE0023}" destId="{74B383D5-1CE2-4075-A96D-857AD0B6C97B}" srcOrd="1" destOrd="0" presId="urn:microsoft.com/office/officeart/2005/8/layout/lProcess2"/>
    <dgm:cxn modelId="{7ADF6830-1D45-4BAA-8C4A-C9F3944AC250}" type="presParOf" srcId="{C64B5687-7E85-45FF-8416-CAE7F7AE0023}" destId="{F5FDF51D-8A2B-4C2D-9CF4-8DC4CDB30B70}" srcOrd="2" destOrd="0" presId="urn:microsoft.com/office/officeart/2005/8/layout/lProcess2"/>
    <dgm:cxn modelId="{48E6C719-D832-42BB-AE7F-A114B70F04B3}" type="presParOf" srcId="{F5FDF51D-8A2B-4C2D-9CF4-8DC4CDB30B70}" destId="{AA74A8BC-B0BB-4617-8C89-E59C08D458D1}" srcOrd="0" destOrd="0" presId="urn:microsoft.com/office/officeart/2005/8/layout/lProcess2"/>
    <dgm:cxn modelId="{8F38E078-7CF1-4F9E-BB6C-618D5D5D1301}" type="presParOf" srcId="{F5FDF51D-8A2B-4C2D-9CF4-8DC4CDB30B70}" destId="{4417277D-E612-4064-8D0A-1250DCA47A35}" srcOrd="1" destOrd="0" presId="urn:microsoft.com/office/officeart/2005/8/layout/lProcess2"/>
    <dgm:cxn modelId="{7509AC16-6211-4ADB-B7AC-6EEF3BFD4EE1}" type="presParOf" srcId="{F5FDF51D-8A2B-4C2D-9CF4-8DC4CDB30B70}" destId="{6FE13536-F8BE-4D1E-813A-3C90DBB7860C}" srcOrd="2" destOrd="0" presId="urn:microsoft.com/office/officeart/2005/8/layout/lProcess2"/>
    <dgm:cxn modelId="{1D07D08D-66A8-49B5-85A4-2C7C29D27436}" type="presParOf" srcId="{6FE13536-F8BE-4D1E-813A-3C90DBB7860C}" destId="{C57AA1FA-238D-46E1-8D64-E1CE49801784}" srcOrd="0" destOrd="0" presId="urn:microsoft.com/office/officeart/2005/8/layout/lProcess2"/>
    <dgm:cxn modelId="{F54AC0F2-FE62-4244-A007-FC9903C14FD3}" type="presParOf" srcId="{C57AA1FA-238D-46E1-8D64-E1CE49801784}" destId="{99690FC3-2AB2-42BC-8E78-CA717EF2948E}" srcOrd="0" destOrd="0" presId="urn:microsoft.com/office/officeart/2005/8/layout/lProcess2"/>
    <dgm:cxn modelId="{A8F347EE-1ED7-4D7D-8270-AFFEC8C9CF44}" type="presParOf" srcId="{C57AA1FA-238D-46E1-8D64-E1CE49801784}" destId="{52634CA4-F6C4-4C23-BE21-BBBA3C0774CA}" srcOrd="1" destOrd="0" presId="urn:microsoft.com/office/officeart/2005/8/layout/lProcess2"/>
    <dgm:cxn modelId="{FD9DD0A5-938E-41A6-8A5D-A5DD8689E3B4}" type="presParOf" srcId="{C57AA1FA-238D-46E1-8D64-E1CE49801784}" destId="{AA4A7947-6E09-43A1-9D35-CA8EC8FA4AE1}" srcOrd="2" destOrd="0" presId="urn:microsoft.com/office/officeart/2005/8/layout/lProcess2"/>
    <dgm:cxn modelId="{01A41624-FFF8-40AD-8C74-6E4D0BF00FD3}" type="presParOf" srcId="{C57AA1FA-238D-46E1-8D64-E1CE49801784}" destId="{9D5B5B9C-ED7D-44D6-B581-AD3F26B13F7B}" srcOrd="3" destOrd="0" presId="urn:microsoft.com/office/officeart/2005/8/layout/lProcess2"/>
    <dgm:cxn modelId="{44806126-1132-473B-B060-8DA79C6003B8}" type="presParOf" srcId="{C57AA1FA-238D-46E1-8D64-E1CE49801784}" destId="{29A3578F-33A0-4F36-A694-C804792A19F0}" srcOrd="4" destOrd="0" presId="urn:microsoft.com/office/officeart/2005/8/layout/lProcess2"/>
    <dgm:cxn modelId="{250A80F4-4E09-488B-A828-F0147D2123FA}" type="presParOf" srcId="{C64B5687-7E85-45FF-8416-CAE7F7AE0023}" destId="{CF015593-83A8-4C8A-A00D-BBAEAFBABFD0}" srcOrd="3" destOrd="0" presId="urn:microsoft.com/office/officeart/2005/8/layout/lProcess2"/>
    <dgm:cxn modelId="{CCFA69A3-DEBA-4FA4-B998-D6CF208A70F0}" type="presParOf" srcId="{C64B5687-7E85-45FF-8416-CAE7F7AE0023}" destId="{9B3ED45F-B792-4C30-AFA4-0FF777444E55}" srcOrd="4" destOrd="0" presId="urn:microsoft.com/office/officeart/2005/8/layout/lProcess2"/>
    <dgm:cxn modelId="{78E19FF0-ECC2-45B0-8F89-6A4A94DAA700}" type="presParOf" srcId="{9B3ED45F-B792-4C30-AFA4-0FF777444E55}" destId="{5A22FA23-4454-4F9E-A226-82CF53993F17}" srcOrd="0" destOrd="0" presId="urn:microsoft.com/office/officeart/2005/8/layout/lProcess2"/>
    <dgm:cxn modelId="{36073D5C-AC43-442A-AF9F-5280F3371203}" type="presParOf" srcId="{9B3ED45F-B792-4C30-AFA4-0FF777444E55}" destId="{3C40F8D6-CD37-4B5E-9206-851379606627}" srcOrd="1" destOrd="0" presId="urn:microsoft.com/office/officeart/2005/8/layout/lProcess2"/>
    <dgm:cxn modelId="{93BDE047-B5C8-4531-9272-9B04B55EF725}" type="presParOf" srcId="{9B3ED45F-B792-4C30-AFA4-0FF777444E55}" destId="{E5F6F82F-C4DB-4B6D-B205-B260DA6D10B6}" srcOrd="2" destOrd="0" presId="urn:microsoft.com/office/officeart/2005/8/layout/lProcess2"/>
    <dgm:cxn modelId="{CC9846D1-C538-49A3-A92A-2E4940FF7039}" type="presParOf" srcId="{E5F6F82F-C4DB-4B6D-B205-B260DA6D10B6}" destId="{896C8957-C250-4CAD-9AB2-3BA2C8D35D71}" srcOrd="0" destOrd="0" presId="urn:microsoft.com/office/officeart/2005/8/layout/lProcess2"/>
    <dgm:cxn modelId="{06E45601-A688-4133-B453-0CA7506E38DE}" type="presParOf" srcId="{896C8957-C250-4CAD-9AB2-3BA2C8D35D71}" destId="{8389B72B-DF03-404D-95CF-987E726993BD}" srcOrd="0" destOrd="0" presId="urn:microsoft.com/office/officeart/2005/8/layout/lProcess2"/>
    <dgm:cxn modelId="{8DC2F261-7ED0-47FE-8FF6-F3C109F5603D}" type="presParOf" srcId="{896C8957-C250-4CAD-9AB2-3BA2C8D35D71}" destId="{30C701F3-756D-4491-9517-BC44F0DE048E}" srcOrd="1" destOrd="0" presId="urn:microsoft.com/office/officeart/2005/8/layout/lProcess2"/>
    <dgm:cxn modelId="{6499A521-C83C-4DEC-9390-5FAE1FC1650E}" type="presParOf" srcId="{896C8957-C250-4CAD-9AB2-3BA2C8D35D71}" destId="{06615315-450C-4F30-913C-3AFB75A33247}" srcOrd="2" destOrd="0" presId="urn:microsoft.com/office/officeart/2005/8/layout/lProcess2"/>
    <dgm:cxn modelId="{54A12809-4D5D-40ED-8EE0-CEE091EA057D}" type="presParOf" srcId="{896C8957-C250-4CAD-9AB2-3BA2C8D35D71}" destId="{8480BCA2-269A-45A1-B3CA-D76611C17063}" srcOrd="3" destOrd="0" presId="urn:microsoft.com/office/officeart/2005/8/layout/lProcess2"/>
    <dgm:cxn modelId="{055B3264-31EB-4905-8AE8-5CC07A0ADC85}" type="presParOf" srcId="{896C8957-C250-4CAD-9AB2-3BA2C8D35D71}" destId="{1E9BC7E3-946E-4F8F-9865-9E77DD9DB55D}" srcOrd="4" destOrd="0" presId="urn:microsoft.com/office/officeart/2005/8/layout/lProcess2"/>
    <dgm:cxn modelId="{D15377A8-87BF-492A-A6E0-A177D1CA5C11}" type="presParOf" srcId="{C64B5687-7E85-45FF-8416-CAE7F7AE0023}" destId="{B8C7BD51-9EFC-49A7-B1F0-0316F016A227}" srcOrd="5" destOrd="0" presId="urn:microsoft.com/office/officeart/2005/8/layout/lProcess2"/>
    <dgm:cxn modelId="{820CA281-9AAB-463C-AF57-8B42FC508953}" type="presParOf" srcId="{C64B5687-7E85-45FF-8416-CAE7F7AE0023}" destId="{139A122F-4B27-4B48-97A7-08C3874AFEC5}" srcOrd="6" destOrd="0" presId="urn:microsoft.com/office/officeart/2005/8/layout/lProcess2"/>
    <dgm:cxn modelId="{F389A027-5DC8-446D-8494-7897B36B89E2}" type="presParOf" srcId="{139A122F-4B27-4B48-97A7-08C3874AFEC5}" destId="{58313DCD-5E26-4731-8E2E-96F25B3178DF}" srcOrd="0" destOrd="0" presId="urn:microsoft.com/office/officeart/2005/8/layout/lProcess2"/>
    <dgm:cxn modelId="{DE4C88FD-1258-4802-BD75-899143F60F75}" type="presParOf" srcId="{139A122F-4B27-4B48-97A7-08C3874AFEC5}" destId="{A885DA44-7472-462C-B8FF-8EEE008357EB}" srcOrd="1" destOrd="0" presId="urn:microsoft.com/office/officeart/2005/8/layout/lProcess2"/>
    <dgm:cxn modelId="{69A57DF7-8451-4B25-B45C-5BEB434C837B}" type="presParOf" srcId="{139A122F-4B27-4B48-97A7-08C3874AFEC5}" destId="{24E624AC-B875-4302-893A-ECE9EC7F35A5}" srcOrd="2" destOrd="0" presId="urn:microsoft.com/office/officeart/2005/8/layout/lProcess2"/>
    <dgm:cxn modelId="{C889CE64-9344-4D54-8F2C-6AD5F23CFA93}" type="presParOf" srcId="{24E624AC-B875-4302-893A-ECE9EC7F35A5}" destId="{B41B4962-1B67-4015-8135-9743B5274421}" srcOrd="0" destOrd="0" presId="urn:microsoft.com/office/officeart/2005/8/layout/lProcess2"/>
    <dgm:cxn modelId="{0C33E152-9194-44E3-AD98-1AF28590826D}" type="presParOf" srcId="{B41B4962-1B67-4015-8135-9743B5274421}" destId="{9759D9B8-A68D-48B6-B06D-24867A03FF3F}" srcOrd="0" destOrd="0" presId="urn:microsoft.com/office/officeart/2005/8/layout/lProcess2"/>
    <dgm:cxn modelId="{56DC98A0-2536-407D-9FC7-15DCABA9240D}" type="presParOf" srcId="{B41B4962-1B67-4015-8135-9743B5274421}" destId="{2132C84F-72FA-4DDC-86BB-BAEE839C1836}" srcOrd="1" destOrd="0" presId="urn:microsoft.com/office/officeart/2005/8/layout/lProcess2"/>
    <dgm:cxn modelId="{CAE89C31-1AE8-4329-9F17-453382FEF4B1}" type="presParOf" srcId="{B41B4962-1B67-4015-8135-9743B5274421}" destId="{3E77276B-AA8E-4A7E-A8E0-7F8B7D08A20E}" srcOrd="2" destOrd="0" presId="urn:microsoft.com/office/officeart/2005/8/layout/lProcess2"/>
    <dgm:cxn modelId="{E64D7853-6689-474E-83F2-1D60EA51626C}" type="presParOf" srcId="{B41B4962-1B67-4015-8135-9743B5274421}" destId="{A1D6F782-DDB3-42A9-81D8-2A5453223427}" srcOrd="3" destOrd="0" presId="urn:microsoft.com/office/officeart/2005/8/layout/lProcess2"/>
    <dgm:cxn modelId="{A3C37F8C-B9EA-481B-8D6B-5D16DDB84326}" type="presParOf" srcId="{B41B4962-1B67-4015-8135-9743B5274421}" destId="{C8DB8FFD-2C18-4D95-8C0F-9ECDE6F8482D}" srcOrd="4" destOrd="0" presId="urn:microsoft.com/office/officeart/2005/8/layout/lProcess2"/>
    <dgm:cxn modelId="{B67A2D27-F6B2-4002-84CA-4450EC7371B3}" type="presParOf" srcId="{C64B5687-7E85-45FF-8416-CAE7F7AE0023}" destId="{08956327-E02E-47E1-B203-2E479C303350}" srcOrd="7" destOrd="0" presId="urn:microsoft.com/office/officeart/2005/8/layout/lProcess2"/>
    <dgm:cxn modelId="{B94A2F99-6681-459B-A3B3-475447F13836}" type="presParOf" srcId="{C64B5687-7E85-45FF-8416-CAE7F7AE0023}" destId="{B7920C1E-9B4B-40A6-86BC-E705D6B95C99}" srcOrd="8" destOrd="0" presId="urn:microsoft.com/office/officeart/2005/8/layout/lProcess2"/>
    <dgm:cxn modelId="{64467391-52C7-4E85-8341-1281A73DF30B}" type="presParOf" srcId="{B7920C1E-9B4B-40A6-86BC-E705D6B95C99}" destId="{D0454024-5A54-4F12-80BA-1A54F33820CB}" srcOrd="0" destOrd="0" presId="urn:microsoft.com/office/officeart/2005/8/layout/lProcess2"/>
    <dgm:cxn modelId="{5B65C589-FC73-4353-ACAA-03B734D491F0}" type="presParOf" srcId="{B7920C1E-9B4B-40A6-86BC-E705D6B95C99}" destId="{818FD330-6975-4FFF-A934-CFF77C86FE25}" srcOrd="1" destOrd="0" presId="urn:microsoft.com/office/officeart/2005/8/layout/lProcess2"/>
    <dgm:cxn modelId="{EF5D37E8-CCE7-4001-B690-1BD63DE348E3}" type="presParOf" srcId="{B7920C1E-9B4B-40A6-86BC-E705D6B95C99}" destId="{7AE528E6-3734-4CDB-9E85-43CD5EA38DD2}" srcOrd="2" destOrd="0" presId="urn:microsoft.com/office/officeart/2005/8/layout/lProcess2"/>
    <dgm:cxn modelId="{97DEB1ED-B2DC-44A9-B4DC-BC3B29E5588C}" type="presParOf" srcId="{7AE528E6-3734-4CDB-9E85-43CD5EA38DD2}" destId="{7AB2F6BA-C8C5-4DB8-9111-ED4F734A1D78}" srcOrd="0" destOrd="0" presId="urn:microsoft.com/office/officeart/2005/8/layout/lProcess2"/>
    <dgm:cxn modelId="{65F0EE6B-0733-4BC3-9419-80A548DAD295}" type="presParOf" srcId="{7AB2F6BA-C8C5-4DB8-9111-ED4F734A1D78}" destId="{630A8C70-1CD2-4417-B12E-53CA57F33418}" srcOrd="0" destOrd="0" presId="urn:microsoft.com/office/officeart/2005/8/layout/lProcess2"/>
    <dgm:cxn modelId="{310BF9C1-11FB-49C9-B7A5-AC260028089D}" type="presParOf" srcId="{7AB2F6BA-C8C5-4DB8-9111-ED4F734A1D78}" destId="{DD4A3934-36BE-4BCB-AB74-4F38619166E2}" srcOrd="1" destOrd="0" presId="urn:microsoft.com/office/officeart/2005/8/layout/lProcess2"/>
    <dgm:cxn modelId="{70301065-F816-4279-A466-10C1AD179C4B}" type="presParOf" srcId="{7AB2F6BA-C8C5-4DB8-9111-ED4F734A1D78}" destId="{27B70FA6-7F83-441A-9CF6-8EDA42568314}" srcOrd="2" destOrd="0" presId="urn:microsoft.com/office/officeart/2005/8/layout/lProcess2"/>
    <dgm:cxn modelId="{FE0BC947-85FD-4B27-925C-662DAB3C16CB}" type="presParOf" srcId="{7AB2F6BA-C8C5-4DB8-9111-ED4F734A1D78}" destId="{7E1AA884-3F17-43B2-BA0D-292C393AABCF}" srcOrd="3" destOrd="0" presId="urn:microsoft.com/office/officeart/2005/8/layout/lProcess2"/>
    <dgm:cxn modelId="{0765512C-0B78-4385-93EF-CA6EAAC6D581}" type="presParOf" srcId="{7AB2F6BA-C8C5-4DB8-9111-ED4F734A1D78}" destId="{34644006-BFC6-4305-B92F-0831A33CA598}" srcOrd="4" destOrd="0" presId="urn:microsoft.com/office/officeart/2005/8/layout/lProcess2"/>
    <dgm:cxn modelId="{18D2EC54-C7FB-4DB8-8886-C81DA5E316F1}" type="presParOf" srcId="{C64B5687-7E85-45FF-8416-CAE7F7AE0023}" destId="{A0C05695-2601-4AAB-821A-6969FFB10124}" srcOrd="9" destOrd="0" presId="urn:microsoft.com/office/officeart/2005/8/layout/lProcess2"/>
    <dgm:cxn modelId="{24FBE4C0-690C-4D48-B483-333AE584EB5A}" type="presParOf" srcId="{C64B5687-7E85-45FF-8416-CAE7F7AE0023}" destId="{2E2953F2-F279-4A18-94A1-E4257613EB3B}" srcOrd="10" destOrd="0" presId="urn:microsoft.com/office/officeart/2005/8/layout/lProcess2"/>
    <dgm:cxn modelId="{E59DF0DA-98BB-40EC-9E09-57D7EB8FC4FE}" type="presParOf" srcId="{2E2953F2-F279-4A18-94A1-E4257613EB3B}" destId="{3FE0FFE2-02C6-4CB2-98C2-B9C2C0FCFBE4}" srcOrd="0" destOrd="0" presId="urn:microsoft.com/office/officeart/2005/8/layout/lProcess2"/>
    <dgm:cxn modelId="{3958778E-BE7A-4FFE-8635-2319EB30476C}" type="presParOf" srcId="{2E2953F2-F279-4A18-94A1-E4257613EB3B}" destId="{1D7E07B3-27EB-4BD6-9828-356CD00EAB77}" srcOrd="1" destOrd="0" presId="urn:microsoft.com/office/officeart/2005/8/layout/lProcess2"/>
    <dgm:cxn modelId="{1B67D75F-BC74-4B4E-9886-FDF45EFAD262}" type="presParOf" srcId="{2E2953F2-F279-4A18-94A1-E4257613EB3B}" destId="{38E0DDBD-8124-4113-BDC7-88A5545D4BBB}" srcOrd="2" destOrd="0" presId="urn:microsoft.com/office/officeart/2005/8/layout/lProcess2"/>
    <dgm:cxn modelId="{8AB85206-3B1D-4CDF-82DA-4A92E80A4A08}" type="presParOf" srcId="{38E0DDBD-8124-4113-BDC7-88A5545D4BBB}" destId="{51693325-F379-4ADC-92A2-6E8F8FB66A7D}" srcOrd="0" destOrd="0" presId="urn:microsoft.com/office/officeart/2005/8/layout/lProcess2"/>
    <dgm:cxn modelId="{85FD6724-7D19-492E-8BF9-CD76E96FD5A8}" type="presParOf" srcId="{51693325-F379-4ADC-92A2-6E8F8FB66A7D}" destId="{50B45C77-C5E2-417C-A851-C36808264DFF}" srcOrd="0" destOrd="0" presId="urn:microsoft.com/office/officeart/2005/8/layout/lProcess2"/>
    <dgm:cxn modelId="{AA3D7668-4EE5-44B0-B6F4-0184B7D489EC}" type="presParOf" srcId="{51693325-F379-4ADC-92A2-6E8F8FB66A7D}" destId="{4EDD31D6-AE91-4BBF-BFF5-CB9B89D8EE8F}" srcOrd="1" destOrd="0" presId="urn:microsoft.com/office/officeart/2005/8/layout/lProcess2"/>
    <dgm:cxn modelId="{FE272CD8-7A08-4DB6-A555-A7292573794E}" type="presParOf" srcId="{51693325-F379-4ADC-92A2-6E8F8FB66A7D}" destId="{0ED1E621-CFCF-46F5-9901-CA46EFFAF393}" srcOrd="2" destOrd="0" presId="urn:microsoft.com/office/officeart/2005/8/layout/lProcess2"/>
    <dgm:cxn modelId="{FE41938B-DEDB-4C49-A3D5-BFD05DB42D0C}" type="presParOf" srcId="{51693325-F379-4ADC-92A2-6E8F8FB66A7D}" destId="{E15E0C97-0B03-474C-96AA-102461F9F005}" srcOrd="3" destOrd="0" presId="urn:microsoft.com/office/officeart/2005/8/layout/lProcess2"/>
    <dgm:cxn modelId="{79C1CB82-6B84-4019-8607-E7492EFC12B4}" type="presParOf" srcId="{51693325-F379-4ADC-92A2-6E8F8FB66A7D}" destId="{C2A7E975-65EA-4A80-A787-B55360C9EC36}" srcOrd="4" destOrd="0" presId="urn:microsoft.com/office/officeart/2005/8/layout/lProcess2"/>
    <dgm:cxn modelId="{87A03E8C-1B93-4C46-94AE-0B2AC813B4C7}" type="presParOf" srcId="{C64B5687-7E85-45FF-8416-CAE7F7AE0023}" destId="{2F007C39-921F-4B42-8C25-1B6A20B9A207}" srcOrd="11" destOrd="0" presId="urn:microsoft.com/office/officeart/2005/8/layout/lProcess2"/>
    <dgm:cxn modelId="{DEF57C17-779F-4A00-824F-2E775943E27F}" type="presParOf" srcId="{C64B5687-7E85-45FF-8416-CAE7F7AE0023}" destId="{19963C47-E777-463A-8915-CC74B5F4955E}" srcOrd="12" destOrd="0" presId="urn:microsoft.com/office/officeart/2005/8/layout/lProcess2"/>
    <dgm:cxn modelId="{9688640A-594A-4A8C-A17E-9727058D4AA9}" type="presParOf" srcId="{19963C47-E777-463A-8915-CC74B5F4955E}" destId="{071E1184-6D41-4140-908D-F9C5D6188891}" srcOrd="0" destOrd="0" presId="urn:microsoft.com/office/officeart/2005/8/layout/lProcess2"/>
    <dgm:cxn modelId="{476B74E8-A34F-427D-ACF4-906C289D757E}" type="presParOf" srcId="{19963C47-E777-463A-8915-CC74B5F4955E}" destId="{548EB751-F002-4B9A-AF00-2D0779DA46B1}" srcOrd="1" destOrd="0" presId="urn:microsoft.com/office/officeart/2005/8/layout/lProcess2"/>
    <dgm:cxn modelId="{A5C8A05F-F473-4B3F-99D4-B3BCE1CF6EB1}" type="presParOf" srcId="{19963C47-E777-463A-8915-CC74B5F4955E}" destId="{83AA2A97-8316-41F0-85C4-6E89411F392D}" srcOrd="2" destOrd="0" presId="urn:microsoft.com/office/officeart/2005/8/layout/lProcess2"/>
    <dgm:cxn modelId="{6A821CFE-2A77-47A5-8088-43A190668118}" type="presParOf" srcId="{83AA2A97-8316-41F0-85C4-6E89411F392D}" destId="{F7EDDA57-CCD2-4B7A-84E5-F5F1EAB44699}" srcOrd="0" destOrd="0" presId="urn:microsoft.com/office/officeart/2005/8/layout/lProcess2"/>
    <dgm:cxn modelId="{61C2F322-D89C-49F5-A1FA-43C8AB7AB447}" type="presParOf" srcId="{F7EDDA57-CCD2-4B7A-84E5-F5F1EAB44699}" destId="{2A74EEA0-E15E-497F-B252-A1D7A3F4CD07}" srcOrd="0" destOrd="0" presId="urn:microsoft.com/office/officeart/2005/8/layout/lProcess2"/>
    <dgm:cxn modelId="{6D6D28A9-61F1-4D0E-B5B7-D0ACA74278A5}" type="presParOf" srcId="{F7EDDA57-CCD2-4B7A-84E5-F5F1EAB44699}" destId="{DE7B7EDA-EB5C-471E-A40F-FA86200F3062}" srcOrd="1" destOrd="0" presId="urn:microsoft.com/office/officeart/2005/8/layout/lProcess2"/>
    <dgm:cxn modelId="{CC9A79B1-8B2F-4D73-8291-2309DF442C8E}" type="presParOf" srcId="{F7EDDA57-CCD2-4B7A-84E5-F5F1EAB44699}" destId="{E6BE9B3D-C0E2-4FAE-9950-C40FB4D0CE50}" srcOrd="2" destOrd="0" presId="urn:microsoft.com/office/officeart/2005/8/layout/lProcess2"/>
    <dgm:cxn modelId="{59CFF88C-6720-4738-BF68-1EC255845C56}" type="presParOf" srcId="{F7EDDA57-CCD2-4B7A-84E5-F5F1EAB44699}" destId="{A96088C7-DEC0-4D83-99E6-5D518697B251}" srcOrd="3" destOrd="0" presId="urn:microsoft.com/office/officeart/2005/8/layout/lProcess2"/>
    <dgm:cxn modelId="{2BD79237-EB98-4C69-8D58-3B4B4F871887}" type="presParOf" srcId="{F7EDDA57-CCD2-4B7A-84E5-F5F1EAB44699}" destId="{ED643988-3479-4A18-A509-937ACCE493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72105-2920-425F-A856-D0CC3890AF99}" type="datetimeFigureOut">
              <a:rPr lang="pt-BR" smtClean="0"/>
              <a:pPr/>
              <a:t>10/04/2015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E8736-9876-4140-84C4-4EA0A967565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6572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288082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576163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864245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152327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1440409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728490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016572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304654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sz="1200" b="0" dirty="0" smtClean="0">
              <a:latin typeface="Arial Narrow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40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52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98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005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83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89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023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015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72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855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43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011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15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101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407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776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292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59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160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776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22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03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9467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170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758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634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330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388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925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440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515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67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64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33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87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30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4046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604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592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6343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sz="1200" dirty="0" smtClean="0">
              <a:latin typeface="Arial Narrow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80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33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72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46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0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355272" y="3093846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3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55272" y="636825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 cap="all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4928" y="3429000"/>
            <a:ext cx="4874073" cy="3062447"/>
          </a:xfrm>
          <a:prstGeom prst="rect">
            <a:avLst/>
          </a:prstGeom>
        </p:spPr>
        <p:txBody>
          <a:bodyPr lIns="57616" tIns="28808" rIns="57616" bIns="28808"/>
          <a:lstStyle>
            <a:lvl1pPr marL="288082" indent="-288082">
              <a:spcBef>
                <a:spcPts val="32"/>
              </a:spcBef>
              <a:buFont typeface="+mj-lt"/>
              <a:buAutoNum type="arabicPeriod"/>
              <a:defRPr sz="20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81221" indent="-324092">
              <a:buSzPct val="100000"/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238351" indent="-324092"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695481" indent="-324092">
              <a:buSzPct val="70000"/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2152611" indent="-324092"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pic>
        <p:nvPicPr>
          <p:cNvPr id="6" name="Picture 5" descr="alv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404" y="1048456"/>
            <a:ext cx="1536700" cy="154940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 userDrawn="1"/>
        </p:nvSpPr>
        <p:spPr bwMode="auto">
          <a:xfrm>
            <a:off x="3554128" y="1171039"/>
            <a:ext cx="55898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739C"/>
                </a:solidFill>
                <a:latin typeface="Arial Narrow"/>
                <a:cs typeface="Arial Narrow"/>
              </a:rPr>
              <a:t>OBJETIVOS </a:t>
            </a:r>
          </a:p>
          <a:p>
            <a:r>
              <a:rPr lang="en-US" sz="4000" dirty="0" smtClean="0">
                <a:solidFill>
                  <a:srgbClr val="00739C"/>
                </a:solidFill>
                <a:latin typeface="Arial Narrow"/>
                <a:cs typeface="Arial Narrow"/>
              </a:rPr>
              <a:t>DO TREINAMENTO</a:t>
            </a:r>
            <a:endParaRPr lang="en-US" sz="4000" dirty="0">
              <a:solidFill>
                <a:srgbClr val="00739C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12968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8644" y="1568146"/>
            <a:ext cx="8466710" cy="4993989"/>
          </a:xfrm>
          <a:prstGeom prst="rect">
            <a:avLst/>
          </a:prstGeom>
        </p:spPr>
        <p:txBody>
          <a:bodyPr lIns="57616" tIns="28808" rIns="57616" bIns="28808"/>
          <a:lstStyle>
            <a:lvl1pPr marL="0" indent="0">
              <a:buFontTx/>
              <a:buNone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42211" indent="-285081">
              <a:buSzPct val="100000"/>
              <a:buFont typeface="Arial"/>
              <a:buChar char="•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142324" indent="-228065">
              <a:buSzPct val="70000"/>
              <a:buFont typeface="Courier New"/>
              <a:buChar char="o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599454" indent="-228065">
              <a:buSzPct val="100000"/>
              <a:buFont typeface="Lucida Grande"/>
              <a:buChar char="–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all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99" y="274638"/>
            <a:ext cx="2855138" cy="606712"/>
          </a:xfrm>
          <a:prstGeom prst="rect">
            <a:avLst/>
          </a:prstGeom>
        </p:spPr>
        <p:txBody>
          <a:bodyPr vert="horz"/>
          <a:lstStyle>
            <a:lvl1pPr>
              <a:defRPr sz="2400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99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338645" y="3409950"/>
            <a:ext cx="2040512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>
              <a:buNone/>
              <a:defRPr sz="20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501805" y="1616149"/>
            <a:ext cx="5317027" cy="4810324"/>
          </a:xfrm>
          <a:prstGeom prst="rect">
            <a:avLst/>
          </a:prstGeom>
        </p:spPr>
        <p:txBody>
          <a:bodyPr vert="horz" lIns="57616" tIns="28808" rIns="57616" bIns="28808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2950830" cy="382788"/>
          </a:xfrm>
          <a:prstGeom prst="rect">
            <a:avLst/>
          </a:prstGeom>
        </p:spPr>
        <p:txBody>
          <a:bodyPr vert="horz"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lang="en-US" sz="2400" kern="1200" cap="all" dirty="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none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33118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2125418" cy="606712"/>
          </a:xfrm>
          <a:prstGeom prst="rect">
            <a:avLst/>
          </a:prstGeom>
        </p:spPr>
        <p:txBody>
          <a:bodyPr vert="horz"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lang="en-US" sz="2400" kern="1200" cap="all" dirty="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none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08499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5"/>
          <p:cNvSpPr txBox="1">
            <a:spLocks noChangeArrowheads="1"/>
          </p:cNvSpPr>
          <p:nvPr userDrawn="1"/>
        </p:nvSpPr>
        <p:spPr bwMode="auto">
          <a:xfrm>
            <a:off x="5673299" y="3059906"/>
            <a:ext cx="284311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</p:spTree>
    <p:extLst>
      <p:ext uri="{BB962C8B-B14F-4D97-AF65-F5344CB8AC3E}">
        <p14:creationId xmlns:p14="http://schemas.microsoft.com/office/powerpoint/2010/main" val="341045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6" r:id="rId2"/>
    <p:sldLayoutId id="2147483653" r:id="rId3"/>
    <p:sldLayoutId id="2147483659" r:id="rId4"/>
    <p:sldLayoutId id="2147483657" r:id="rId5"/>
    <p:sldLayoutId id="2147483658" r:id="rId6"/>
  </p:sldLayoutIdLst>
  <p:timing>
    <p:tnLst>
      <p:par>
        <p:cTn id="1" dur="indefinite" restart="never" nodeType="tmRoot"/>
      </p:par>
    </p:tnLst>
  </p:timing>
  <p:txStyles>
    <p:titleStyle>
      <a:lvl1pPr algn="l" defTabSz="45713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00739C"/>
          </a:solidFill>
          <a:latin typeface="Arial Narrow"/>
          <a:ea typeface="ヒラギノ角ゴ Pro W3" pitchFamily="-107" charset="-128"/>
          <a:cs typeface="Arial Narrow"/>
        </a:defRPr>
      </a:lvl1pPr>
      <a:lvl2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288082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576163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864245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152327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342097" indent="-342097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742211" indent="-285081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142324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1599454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2056583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2514363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19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7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4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5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9.png"/><Relationship Id="rId3" Type="http://schemas.openxmlformats.org/officeDocument/2006/relationships/notesSlide" Target="../notesSlides/notesSlide13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2.png"/><Relationship Id="rId1" Type="http://schemas.openxmlformats.org/officeDocument/2006/relationships/tags" Target="../tags/tag14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27.png"/><Relationship Id="rId5" Type="http://schemas.openxmlformats.org/officeDocument/2006/relationships/diagramLayout" Target="../diagrams/layout1.xml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diagramData" Target="../diagrams/data1.xml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tec/DBAcces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6" Type="http://schemas.openxmlformats.org/officeDocument/2006/relationships/hyperlink" Target="http://tdn.totvs.com.br/pages/releaseview.action?pageId=184780673" TargetMode="Externa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releaseview.action?pageId=184780670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48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framework/SX2+-+Tabelas+de+Dado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framework/SX3+-+Campos+das+tabela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1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575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2.xml"/><Relationship Id="rId6" Type="http://schemas.openxmlformats.org/officeDocument/2006/relationships/image" Target="../media/image50.png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685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3.xml"/><Relationship Id="rId6" Type="http://schemas.openxmlformats.org/officeDocument/2006/relationships/image" Target="../media/image52.png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framework/SX7+-+Gatilhos+de+Campos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4.xml"/><Relationship Id="rId6" Type="http://schemas.openxmlformats.org/officeDocument/2006/relationships/image" Target="../media/image53.png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framework/SXA+-+Pastas+e+Agrupamentos+de+campos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5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673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framework/SXG+-+Grupo+de+Campos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7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585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8.xml"/><Relationship Id="rId6" Type="http://schemas.openxmlformats.org/officeDocument/2006/relationships/image" Target="../media/image54.png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590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9.xml"/><Relationship Id="rId6" Type="http://schemas.openxmlformats.org/officeDocument/2006/relationships/image" Target="../media/image56.png"/><Relationship Id="rId5" Type="http://schemas.openxmlformats.org/officeDocument/2006/relationships/image" Target="../media/image4.png"/><Relationship Id="rId4" Type="http://schemas.openxmlformats.org/officeDocument/2006/relationships/hyperlink" Target="http://tdn.totvs.com.br/pages/viewpage.action?pageId=22479548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hyperlink" Target="http://tdn.totvs.com.br/display/public/rm/Metadados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tdn.totvs.com.br/display/tec/DBAccess+-+Banco+de+dados" TargetMode="External"/><Relationship Id="rId3" Type="http://schemas.openxmlformats.org/officeDocument/2006/relationships/notesSlide" Target="../notesSlides/notesSlide44.xml"/><Relationship Id="rId7" Type="http://schemas.openxmlformats.org/officeDocument/2006/relationships/hyperlink" Target="http://tdn.totvs.com.br/display/tec/DBAccess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5.xml"/><Relationship Id="rId6" Type="http://schemas.openxmlformats.org/officeDocument/2006/relationships/hyperlink" Target="http://tdn.totvs.com.br/display/public/rm/Arquitetura+e+Tecnologia" TargetMode="External"/><Relationship Id="rId5" Type="http://schemas.openxmlformats.org/officeDocument/2006/relationships/hyperlink" Target="http://tdn.totvs.com.br/display/public/rm/Metadados" TargetMode="External"/><Relationship Id="rId4" Type="http://schemas.openxmlformats.org/officeDocument/2006/relationships/hyperlink" Target="http://tdn.totvs.com.br/pages/viewpage.action?pageId=22479484" TargetMode="External"/><Relationship Id="rId9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6.xml"/><Relationship Id="rId4" Type="http://schemas.openxmlformats.org/officeDocument/2006/relationships/image" Target="../media/image5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355272" y="636825"/>
            <a:ext cx="8050455" cy="1191975"/>
          </a:xfrm>
        </p:spPr>
        <p:txBody>
          <a:bodyPr/>
          <a:lstStyle/>
          <a:p>
            <a:pPr lvl="0" defTabSz="725488">
              <a:defRPr/>
            </a:pPr>
            <a:r>
              <a:rPr lang="en-US" cap="none" dirty="0" smtClean="0">
                <a:solidFill>
                  <a:sysClr val="window" lastClr="FFFFFF"/>
                </a:solidFill>
              </a:rPr>
              <a:t>CAPACITAÇÃO INTERNA </a:t>
            </a:r>
            <a:endParaRPr lang="en-US" cap="none" dirty="0">
              <a:solidFill>
                <a:sysClr val="window" lastClr="FFFF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3584" y="1828800"/>
            <a:ext cx="8050455" cy="430212"/>
          </a:xfrm>
        </p:spPr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Estrutura do TAF</a:t>
            </a:r>
            <a:br>
              <a:rPr lang="pt-BR" dirty="0" smtClean="0"/>
            </a:br>
            <a:r>
              <a:rPr lang="pt-BR" sz="1500" dirty="0" smtClean="0"/>
              <a:t>ABRIL DE 2015</a:t>
            </a:r>
            <a:endParaRPr lang="pt-BR" sz="15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29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579" y="1085553"/>
            <a:ext cx="8466710" cy="4771728"/>
          </a:xfrm>
        </p:spPr>
        <p:txBody>
          <a:bodyPr/>
          <a:lstStyle/>
          <a:p>
            <a:endParaRPr lang="pt-BR" sz="1600" dirty="0" smtClean="0"/>
          </a:p>
          <a:p>
            <a:endParaRPr lang="pt-BR" sz="1600" dirty="0"/>
          </a:p>
          <a:p>
            <a:endParaRPr lang="pt-BR" sz="1600" dirty="0" smtClean="0"/>
          </a:p>
          <a:p>
            <a:endParaRPr lang="pt-BR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ARQUITETURA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617348" y="2204268"/>
            <a:ext cx="2209800" cy="3810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 dirty="0">
                <a:solidFill>
                  <a:srgbClr val="FFCC00"/>
                </a:solidFill>
                <a:latin typeface="Century Gothic" pitchFamily="34" charset="0"/>
              </a:rPr>
              <a:t>Application Server</a:t>
            </a:r>
          </a:p>
          <a:p>
            <a:pPr algn="ctr" eaLnBrk="0" hangingPunct="0"/>
            <a:r>
              <a:rPr lang="en-US" sz="1400" b="1" dirty="0" smtClean="0">
                <a:solidFill>
                  <a:srgbClr val="FFCC00"/>
                </a:solidFill>
                <a:latin typeface="Century Gothic" pitchFamily="34" charset="0"/>
              </a:rPr>
              <a:t>(AppServer.exe</a:t>
            </a:r>
            <a:r>
              <a:rPr lang="en-US" sz="1400" b="1" dirty="0">
                <a:solidFill>
                  <a:srgbClr val="FFCC00"/>
                </a:solidFill>
                <a:latin typeface="Century Gothic" pitchFamily="34" charset="0"/>
              </a:rPr>
              <a:t>)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617348" y="2680518"/>
            <a:ext cx="2209800" cy="3810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 dirty="0">
                <a:solidFill>
                  <a:srgbClr val="FFCC00"/>
                </a:solidFill>
                <a:latin typeface="Century Gothic" pitchFamily="34" charset="0"/>
              </a:rPr>
              <a:t>Monitor</a:t>
            </a:r>
          </a:p>
          <a:p>
            <a:pPr algn="ctr" eaLnBrk="0" hangingPunct="0"/>
            <a:r>
              <a:rPr lang="en-US" sz="1400" b="1" dirty="0" smtClean="0">
                <a:solidFill>
                  <a:srgbClr val="FFCC00"/>
                </a:solidFill>
                <a:latin typeface="Century Gothic" pitchFamily="34" charset="0"/>
              </a:rPr>
              <a:t>(Monitor.exe</a:t>
            </a:r>
            <a:r>
              <a:rPr lang="en-US" sz="1400" b="1" dirty="0">
                <a:solidFill>
                  <a:srgbClr val="FFCC00"/>
                </a:solidFill>
                <a:latin typeface="Century Gothic" pitchFamily="34" charset="0"/>
              </a:rPr>
              <a:t>)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37685" y="2204268"/>
            <a:ext cx="2209800" cy="3810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 dirty="0" smtClean="0">
                <a:solidFill>
                  <a:srgbClr val="FFCC00"/>
                </a:solidFill>
                <a:latin typeface="Century Gothic" pitchFamily="34" charset="0"/>
              </a:rPr>
              <a:t>RPO</a:t>
            </a: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14173" y="3586980"/>
            <a:ext cx="2209800" cy="381000"/>
          </a:xfrm>
          <a:prstGeom prst="rect">
            <a:avLst/>
          </a:prstGeom>
          <a:solidFill>
            <a:srgbClr val="D3BB61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3BB6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pt-BR" sz="1400" b="1" dirty="0" smtClean="0">
                <a:solidFill>
                  <a:srgbClr val="FFFF99"/>
                </a:solidFill>
                <a:latin typeface="Century Gothic" pitchFamily="34" charset="0"/>
              </a:rPr>
              <a:t>DBAccess</a:t>
            </a:r>
            <a:endParaRPr lang="en-US" sz="1400" b="1" dirty="0">
              <a:solidFill>
                <a:srgbClr val="FFFF99"/>
              </a:solidFill>
              <a:latin typeface="Century Gothic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560096" y="1232718"/>
            <a:ext cx="1267052" cy="381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 dirty="0">
                <a:solidFill>
                  <a:srgbClr val="FFFF00"/>
                </a:solidFill>
                <a:latin typeface="Century Gothic" pitchFamily="34" charset="0"/>
              </a:rPr>
              <a:t>Client WEB</a:t>
            </a:r>
          </a:p>
          <a:p>
            <a:pPr algn="ctr" eaLnBrk="0" hangingPunct="0"/>
            <a:r>
              <a:rPr lang="en-US" sz="1400" b="1" dirty="0">
                <a:solidFill>
                  <a:srgbClr val="FFFF00"/>
                </a:solidFill>
                <a:latin typeface="Century Gothic" pitchFamily="34" charset="0"/>
              </a:rPr>
              <a:t>(ActiveX)</a:t>
            </a:r>
            <a:endParaRPr lang="en-US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936742" y="1232718"/>
            <a:ext cx="1716088" cy="381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 dirty="0">
                <a:solidFill>
                  <a:srgbClr val="FFFF00"/>
                </a:solidFill>
                <a:latin typeface="Century Gothic" pitchFamily="34" charset="0"/>
              </a:rPr>
              <a:t>Smart Client</a:t>
            </a:r>
          </a:p>
          <a:p>
            <a:pPr algn="ctr" eaLnBrk="0" hangingPunct="0"/>
            <a:r>
              <a:rPr lang="en-US" sz="1400" b="1" dirty="0" smtClean="0">
                <a:solidFill>
                  <a:srgbClr val="FFFF00"/>
                </a:solidFill>
                <a:latin typeface="Century Gothic" pitchFamily="34" charset="0"/>
              </a:rPr>
              <a:t>(SmartClient.exe</a:t>
            </a:r>
            <a:r>
              <a:rPr lang="en-US" sz="1400" b="1" dirty="0">
                <a:solidFill>
                  <a:srgbClr val="FFFF00"/>
                </a:solidFill>
                <a:latin typeface="Century Gothic" pitchFamily="34" charset="0"/>
              </a:rPr>
              <a:t>)</a:t>
            </a: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413648" y="1905818"/>
            <a:ext cx="8001000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pt-BR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H="1">
            <a:off x="407298" y="3320280"/>
            <a:ext cx="8001000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pt-BR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50160" y="1080318"/>
            <a:ext cx="111125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Windows </a:t>
            </a:r>
          </a:p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Linux</a:t>
            </a:r>
          </a:p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Browser</a:t>
            </a: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413648" y="2347143"/>
            <a:ext cx="10541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Windows</a:t>
            </a:r>
          </a:p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Linux </a:t>
            </a:r>
          </a:p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Unix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13648" y="3810818"/>
            <a:ext cx="10541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Windows</a:t>
            </a:r>
          </a:p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Linux</a:t>
            </a:r>
          </a:p>
          <a:p>
            <a:pPr eaLnBrk="0" hangingPunct="0"/>
            <a:r>
              <a:rPr lang="en-US" sz="1600" b="1">
                <a:solidFill>
                  <a:srgbClr val="777777"/>
                </a:solidFill>
                <a:latin typeface="Century Gothic" pitchFamily="34" charset="0"/>
              </a:rPr>
              <a:t>Unix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796985" y="1140643"/>
            <a:ext cx="1652588" cy="708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chemeClr val="accent1"/>
              </a:buClr>
              <a:buSzPct val="70000"/>
              <a:buFont typeface="Monotype Sorts" pitchFamily="2" charset="2"/>
              <a:buNone/>
              <a:defRPr/>
            </a:pPr>
            <a:r>
              <a:rPr kumimoji="1" lang="pt-BR" sz="2000" dirty="0" err="1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Client</a:t>
            </a:r>
            <a:endParaRPr kumimoji="1" lang="pt-BR" sz="2000" dirty="0">
              <a:solidFill>
                <a:schemeClr val="bg1">
                  <a:lumMod val="50000"/>
                </a:schemeClr>
              </a:solidFill>
              <a:latin typeface="Impact" pitchFamily="34" charset="0"/>
            </a:endParaRPr>
          </a:p>
          <a:p>
            <a:pPr algn="ctr" eaLnBrk="0" hangingPunct="0">
              <a:buClr>
                <a:schemeClr val="accent1"/>
              </a:buClr>
              <a:buSzPct val="70000"/>
              <a:buFont typeface="Monotype Sorts" pitchFamily="2" charset="2"/>
              <a:buNone/>
              <a:defRPr/>
            </a:pPr>
            <a:r>
              <a:rPr kumimoji="1" lang="pt-BR" sz="20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(</a:t>
            </a:r>
            <a:r>
              <a:rPr kumimoji="1" lang="pt-BR" sz="2000" dirty="0" err="1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Smart</a:t>
            </a:r>
            <a:r>
              <a:rPr kumimoji="1" lang="pt-BR" sz="20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 </a:t>
            </a:r>
            <a:r>
              <a:rPr kumimoji="1" lang="pt-BR" sz="2000" dirty="0" err="1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Client</a:t>
            </a:r>
            <a:r>
              <a:rPr kumimoji="1" lang="pt-BR" sz="2000" dirty="0">
                <a:solidFill>
                  <a:schemeClr val="bg2"/>
                </a:solidFill>
                <a:latin typeface="Impact" pitchFamily="34" charset="0"/>
              </a:rPr>
              <a:t>)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6954148" y="2390005"/>
            <a:ext cx="1393825" cy="708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chemeClr val="accent1"/>
              </a:buClr>
              <a:buSzPct val="70000"/>
              <a:buFont typeface="Monotype Sorts" pitchFamily="2" charset="2"/>
              <a:buNone/>
              <a:defRPr/>
            </a:pPr>
            <a:r>
              <a:rPr kumimoji="1" lang="pt-BR" sz="20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Application</a:t>
            </a:r>
          </a:p>
          <a:p>
            <a:pPr algn="ctr" eaLnBrk="0" hangingPunct="0">
              <a:buClr>
                <a:schemeClr val="accent1"/>
              </a:buClr>
              <a:buSzPct val="70000"/>
              <a:buFont typeface="Monotype Sorts" pitchFamily="2" charset="2"/>
              <a:buNone/>
              <a:defRPr/>
            </a:pPr>
            <a:r>
              <a:rPr kumimoji="1" lang="pt-BR" sz="20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Server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6973198" y="3914005"/>
            <a:ext cx="1179512" cy="708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chemeClr val="accent1"/>
              </a:buClr>
              <a:buSzPct val="70000"/>
              <a:buFont typeface="Monotype Sorts" pitchFamily="2" charset="2"/>
              <a:buNone/>
              <a:defRPr/>
            </a:pPr>
            <a:r>
              <a:rPr kumimoji="1" lang="pt-BR" sz="20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Database</a:t>
            </a:r>
          </a:p>
          <a:p>
            <a:pPr algn="ctr" eaLnBrk="0" hangingPunct="0">
              <a:buClr>
                <a:schemeClr val="accent1"/>
              </a:buClr>
              <a:buSzPct val="70000"/>
              <a:buFont typeface="Monotype Sorts" pitchFamily="2" charset="2"/>
              <a:buNone/>
              <a:defRPr/>
            </a:pPr>
            <a:r>
              <a:rPr kumimoji="1" lang="pt-BR" sz="20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</a:rPr>
              <a:t>Server</a:t>
            </a: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2237685" y="3607618"/>
            <a:ext cx="2209800" cy="3810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>
                <a:solidFill>
                  <a:srgbClr val="FFCC00"/>
                </a:solidFill>
                <a:latin typeface="Century Gothic" pitchFamily="34" charset="0"/>
              </a:rPr>
              <a:t>DBF/CTREE</a:t>
            </a:r>
            <a:endParaRPr lang="en-US" b="1">
              <a:solidFill>
                <a:srgbClr val="FFCC00"/>
              </a:solidFill>
              <a:latin typeface="Times New Roman" pitchFamily="18" charset="0"/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3784593" y="1232718"/>
            <a:ext cx="1594755" cy="3810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1400" b="1" dirty="0">
                <a:solidFill>
                  <a:srgbClr val="FFFF00"/>
                </a:solidFill>
                <a:latin typeface="Century Gothic" pitchFamily="34" charset="0"/>
              </a:rPr>
              <a:t>Smart </a:t>
            </a:r>
            <a:r>
              <a:rPr lang="en-US" sz="1400" b="1" dirty="0" smtClean="0">
                <a:solidFill>
                  <a:srgbClr val="FFFF00"/>
                </a:solidFill>
                <a:latin typeface="Century Gothic" pitchFamily="34" charset="0"/>
              </a:rPr>
              <a:t>Client Html</a:t>
            </a:r>
            <a:endParaRPr lang="en-US" sz="1400" b="1" dirty="0">
              <a:solidFill>
                <a:srgbClr val="FFFF00"/>
              </a:solidFill>
              <a:latin typeface="Century Gothic" pitchFamily="34" charset="0"/>
            </a:endParaRPr>
          </a:p>
          <a:p>
            <a:pPr algn="ctr" eaLnBrk="0" hangingPunct="0"/>
            <a:r>
              <a:rPr lang="en-US" sz="1400" b="1" dirty="0" smtClean="0">
                <a:solidFill>
                  <a:srgbClr val="FFFF00"/>
                </a:solidFill>
                <a:latin typeface="Century Gothic" pitchFamily="34" charset="0"/>
              </a:rPr>
              <a:t>(Browser)</a:t>
            </a:r>
            <a:endParaRPr lang="en-US" sz="14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pic>
        <p:nvPicPr>
          <p:cNvPr id="24" name="Picture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3660" y="4341043"/>
            <a:ext cx="1447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4973" y="4498205"/>
            <a:ext cx="17621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6485" y="4455343"/>
            <a:ext cx="14573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94973" y="514273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3660" y="5104630"/>
            <a:ext cx="13811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47548" y="4952230"/>
            <a:ext cx="7715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04810" y="5042718"/>
            <a:ext cx="885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552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ARQUITETURA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876" y="1354540"/>
            <a:ext cx="8466710" cy="4993989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31" name="Picture 104" descr="j0431616"/>
          <p:cNvPicPr>
            <a:picLocks noChangeAspect="1" noChangeArrowheads="1"/>
          </p:cNvPicPr>
          <p:nvPr/>
        </p:nvPicPr>
        <p:blipFill>
          <a:blip r:embed="rId4">
            <a:lum bright="30000" contrast="-50000"/>
          </a:blip>
          <a:srcRect/>
          <a:stretch>
            <a:fillRect/>
          </a:stretch>
        </p:blipFill>
        <p:spPr bwMode="auto">
          <a:xfrm>
            <a:off x="2968932" y="1559632"/>
            <a:ext cx="36004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4121457" y="2134307"/>
            <a:ext cx="1189038" cy="539750"/>
          </a:xfrm>
          <a:prstGeom prst="rect">
            <a:avLst/>
          </a:prstGeom>
          <a:solidFill>
            <a:srgbClr val="F5D92F"/>
          </a:solidFill>
          <a:ln w="9525" algn="ctr">
            <a:solidFill>
              <a:srgbClr val="FF99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0000" tIns="46800" rIns="90000" bIns="46800" anchor="ctr"/>
          <a:lstStyle/>
          <a:p>
            <a:pPr marL="342900" indent="-342900" algn="ctr">
              <a:defRPr/>
            </a:pPr>
            <a:r>
              <a:rPr lang="pt-BR" dirty="0"/>
              <a:t>APO</a:t>
            </a:r>
          </a:p>
          <a:p>
            <a:pPr marL="342900" indent="-342900" algn="ctr">
              <a:lnSpc>
                <a:spcPct val="90000"/>
              </a:lnSpc>
              <a:defRPr/>
            </a:pPr>
            <a:r>
              <a:rPr lang="pt-BR" dirty="0"/>
              <a:t>MATA010</a:t>
            </a:r>
          </a:p>
        </p:txBody>
      </p:sp>
      <p:cxnSp>
        <p:nvCxnSpPr>
          <p:cNvPr id="33" name="AutoShape 54"/>
          <p:cNvCxnSpPr>
            <a:cxnSpLocks noChangeShapeType="1"/>
            <a:endCxn id="32" idx="1"/>
          </p:cNvCxnSpPr>
          <p:nvPr/>
        </p:nvCxnSpPr>
        <p:spPr bwMode="auto">
          <a:xfrm>
            <a:off x="1960870" y="2207332"/>
            <a:ext cx="2160587" cy="1968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sp>
        <p:nvSpPr>
          <p:cNvPr id="34" name="Text Box 60"/>
          <p:cNvSpPr txBox="1">
            <a:spLocks noChangeArrowheads="1"/>
          </p:cNvSpPr>
          <p:nvPr/>
        </p:nvSpPr>
        <p:spPr bwMode="auto">
          <a:xfrm>
            <a:off x="6858307" y="1118307"/>
            <a:ext cx="2016125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algn="ctr"/>
            <a:r>
              <a:rPr lang="pt-BR" b="1"/>
              <a:t>SMARTCLIENT</a:t>
            </a:r>
          </a:p>
        </p:txBody>
      </p:sp>
      <p:sp>
        <p:nvSpPr>
          <p:cNvPr id="35" name="Text Box 62"/>
          <p:cNvSpPr txBox="1">
            <a:spLocks noChangeArrowheads="1"/>
          </p:cNvSpPr>
          <p:nvPr/>
        </p:nvSpPr>
        <p:spPr bwMode="auto">
          <a:xfrm>
            <a:off x="4123045" y="3166182"/>
            <a:ext cx="1149350" cy="539750"/>
          </a:xfrm>
          <a:prstGeom prst="rect">
            <a:avLst/>
          </a:prstGeom>
          <a:solidFill>
            <a:srgbClr val="F5D92F"/>
          </a:solidFill>
          <a:ln w="9525" algn="ctr">
            <a:solidFill>
              <a:srgbClr val="FF99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/>
          <a:p>
            <a:pPr marL="342900" indent="-342900" algn="ctr">
              <a:lnSpc>
                <a:spcPct val="80000"/>
              </a:lnSpc>
              <a:defRPr/>
            </a:pPr>
            <a:r>
              <a:rPr lang="pt-BR"/>
              <a:t>Executa</a:t>
            </a:r>
          </a:p>
          <a:p>
            <a:pPr marL="342900" indent="-342900" algn="ctr">
              <a:lnSpc>
                <a:spcPct val="80000"/>
              </a:lnSpc>
              <a:defRPr/>
            </a:pPr>
            <a:r>
              <a:rPr lang="pt-BR"/>
              <a:t>MATA010</a:t>
            </a:r>
          </a:p>
        </p:txBody>
      </p:sp>
      <p:sp>
        <p:nvSpPr>
          <p:cNvPr id="36" name="Text Box 63"/>
          <p:cNvSpPr txBox="1">
            <a:spLocks noChangeArrowheads="1"/>
          </p:cNvSpPr>
          <p:nvPr/>
        </p:nvSpPr>
        <p:spPr bwMode="auto">
          <a:xfrm>
            <a:off x="4123045" y="3861507"/>
            <a:ext cx="1149350" cy="539750"/>
          </a:xfrm>
          <a:prstGeom prst="rect">
            <a:avLst/>
          </a:prstGeom>
          <a:solidFill>
            <a:srgbClr val="F5D92F"/>
          </a:solidFill>
          <a:ln w="9525" algn="ctr">
            <a:solidFill>
              <a:srgbClr val="FF99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/>
          <a:p>
            <a:pPr marL="342900" indent="-342900" algn="ctr">
              <a:lnSpc>
                <a:spcPct val="80000"/>
              </a:lnSpc>
              <a:defRPr/>
            </a:pPr>
            <a:r>
              <a:rPr lang="pt-BR"/>
              <a:t>Executa</a:t>
            </a:r>
          </a:p>
          <a:p>
            <a:pPr marL="342900" indent="-342900" algn="ctr">
              <a:lnSpc>
                <a:spcPct val="80000"/>
              </a:lnSpc>
              <a:defRPr/>
            </a:pPr>
            <a:r>
              <a:rPr lang="pt-BR"/>
              <a:t>MATA410</a:t>
            </a:r>
          </a:p>
        </p:txBody>
      </p:sp>
      <p:sp>
        <p:nvSpPr>
          <p:cNvPr id="37" name="Text Box 64"/>
          <p:cNvSpPr txBox="1">
            <a:spLocks noChangeArrowheads="1"/>
          </p:cNvSpPr>
          <p:nvPr/>
        </p:nvSpPr>
        <p:spPr bwMode="auto">
          <a:xfrm>
            <a:off x="4140507" y="4556832"/>
            <a:ext cx="1112838" cy="539750"/>
          </a:xfrm>
          <a:prstGeom prst="rect">
            <a:avLst/>
          </a:prstGeom>
          <a:solidFill>
            <a:srgbClr val="F5D92F"/>
          </a:solidFill>
          <a:ln w="9525" algn="ctr">
            <a:solidFill>
              <a:srgbClr val="FF99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0000" tIns="46800" rIns="90000" bIns="46800">
            <a:spAutoFit/>
          </a:bodyPr>
          <a:lstStyle/>
          <a:p>
            <a:pPr marL="342900" indent="-342900" algn="ctr">
              <a:lnSpc>
                <a:spcPct val="80000"/>
              </a:lnSpc>
              <a:defRPr/>
            </a:pPr>
            <a:r>
              <a:rPr lang="pt-BR"/>
              <a:t>Executa</a:t>
            </a:r>
          </a:p>
          <a:p>
            <a:pPr marL="342900" indent="-342900" algn="ctr">
              <a:lnSpc>
                <a:spcPct val="80000"/>
              </a:lnSpc>
              <a:defRPr/>
            </a:pPr>
            <a:r>
              <a:rPr lang="pt-BR"/>
              <a:t>CTBR040</a:t>
            </a:r>
          </a:p>
        </p:txBody>
      </p:sp>
      <p:cxnSp>
        <p:nvCxnSpPr>
          <p:cNvPr id="38" name="AutoShape 65"/>
          <p:cNvCxnSpPr>
            <a:cxnSpLocks noChangeShapeType="1"/>
            <a:stCxn id="43" idx="3"/>
            <a:endCxn id="35" idx="1"/>
          </p:cNvCxnSpPr>
          <p:nvPr/>
        </p:nvCxnSpPr>
        <p:spPr bwMode="auto">
          <a:xfrm flipV="1">
            <a:off x="1554470" y="3436057"/>
            <a:ext cx="2568575" cy="511175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cxnSp>
        <p:nvCxnSpPr>
          <p:cNvPr id="39" name="AutoShape 66"/>
          <p:cNvCxnSpPr>
            <a:cxnSpLocks noChangeShapeType="1"/>
            <a:stCxn id="44" idx="3"/>
            <a:endCxn id="36" idx="1"/>
          </p:cNvCxnSpPr>
          <p:nvPr/>
        </p:nvCxnSpPr>
        <p:spPr bwMode="auto">
          <a:xfrm flipV="1">
            <a:off x="1554470" y="4131382"/>
            <a:ext cx="2568575" cy="825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cxnSp>
        <p:nvCxnSpPr>
          <p:cNvPr id="40" name="AutoShape 67"/>
          <p:cNvCxnSpPr>
            <a:cxnSpLocks noChangeShapeType="1"/>
            <a:stCxn id="45" idx="3"/>
            <a:endCxn id="37" idx="1"/>
          </p:cNvCxnSpPr>
          <p:nvPr/>
        </p:nvCxnSpPr>
        <p:spPr bwMode="auto">
          <a:xfrm>
            <a:off x="1541770" y="4502857"/>
            <a:ext cx="2598737" cy="3238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sp>
        <p:nvSpPr>
          <p:cNvPr id="41" name="AutoShape 50"/>
          <p:cNvSpPr>
            <a:spLocks noChangeArrowheads="1"/>
          </p:cNvSpPr>
          <p:nvPr/>
        </p:nvSpPr>
        <p:spPr bwMode="auto">
          <a:xfrm>
            <a:off x="736907" y="3540832"/>
            <a:ext cx="936625" cy="1079500"/>
          </a:xfrm>
          <a:prstGeom prst="can">
            <a:avLst>
              <a:gd name="adj" fmla="val 28814"/>
            </a:avLst>
          </a:prstGeom>
          <a:gradFill rotWithShape="1">
            <a:gsLst>
              <a:gs pos="0">
                <a:schemeClr val="bg2"/>
              </a:gs>
              <a:gs pos="50000">
                <a:srgbClr val="D0CECE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>
              <a:defRPr/>
            </a:pPr>
            <a:endParaRPr lang="pt-BR"/>
          </a:p>
        </p:txBody>
      </p:sp>
      <p:sp>
        <p:nvSpPr>
          <p:cNvPr id="42" name="Text Box 52"/>
          <p:cNvSpPr txBox="1">
            <a:spLocks noChangeArrowheads="1"/>
          </p:cNvSpPr>
          <p:nvPr/>
        </p:nvSpPr>
        <p:spPr bwMode="auto">
          <a:xfrm>
            <a:off x="897245" y="3213807"/>
            <a:ext cx="609600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/>
            <a:r>
              <a:rPr lang="pt-BR"/>
              <a:t>RPO</a:t>
            </a:r>
          </a:p>
        </p:txBody>
      </p:sp>
      <p:sp>
        <p:nvSpPr>
          <p:cNvPr id="43" name="Text Box 71"/>
          <p:cNvSpPr txBox="1">
            <a:spLocks noChangeArrowheads="1"/>
          </p:cNvSpPr>
          <p:nvPr/>
        </p:nvSpPr>
        <p:spPr bwMode="auto">
          <a:xfrm>
            <a:off x="881370" y="3829757"/>
            <a:ext cx="673100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8000" tIns="46800" rIns="18000" bIns="46800">
            <a:spAutoFit/>
          </a:bodyPr>
          <a:lstStyle/>
          <a:p>
            <a:pPr marL="342900" indent="-342900" algn="ctr">
              <a:lnSpc>
                <a:spcPct val="80000"/>
              </a:lnSpc>
            </a:pPr>
            <a:r>
              <a:rPr lang="pt-BR" sz="1200"/>
              <a:t>MATA010</a:t>
            </a:r>
          </a:p>
        </p:txBody>
      </p:sp>
      <p:sp>
        <p:nvSpPr>
          <p:cNvPr id="44" name="Text Box 72"/>
          <p:cNvSpPr txBox="1">
            <a:spLocks noChangeArrowheads="1"/>
          </p:cNvSpPr>
          <p:nvPr/>
        </p:nvSpPr>
        <p:spPr bwMode="auto">
          <a:xfrm>
            <a:off x="881370" y="4096457"/>
            <a:ext cx="673100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8000" tIns="46800" rIns="18000" bIns="46800">
            <a:spAutoFit/>
          </a:bodyPr>
          <a:lstStyle/>
          <a:p>
            <a:pPr marL="342900" indent="-342900" algn="ctr">
              <a:lnSpc>
                <a:spcPct val="80000"/>
              </a:lnSpc>
            </a:pPr>
            <a:r>
              <a:rPr lang="pt-BR" sz="1200"/>
              <a:t>MATA410</a:t>
            </a:r>
          </a:p>
        </p:txBody>
      </p:sp>
      <p:sp>
        <p:nvSpPr>
          <p:cNvPr id="45" name="Text Box 73"/>
          <p:cNvSpPr txBox="1">
            <a:spLocks noChangeArrowheads="1"/>
          </p:cNvSpPr>
          <p:nvPr/>
        </p:nvSpPr>
        <p:spPr bwMode="auto">
          <a:xfrm>
            <a:off x="892482" y="4382207"/>
            <a:ext cx="649288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8000" tIns="46800" rIns="18000" bIns="46800">
            <a:spAutoFit/>
          </a:bodyPr>
          <a:lstStyle/>
          <a:p>
            <a:pPr marL="342900" indent="-342900" algn="ctr">
              <a:lnSpc>
                <a:spcPct val="80000"/>
              </a:lnSpc>
            </a:pPr>
            <a:r>
              <a:rPr lang="pt-BR" sz="1200"/>
              <a:t>CTBR040</a:t>
            </a:r>
          </a:p>
        </p:txBody>
      </p:sp>
      <p:sp>
        <p:nvSpPr>
          <p:cNvPr id="46" name="Text Box 74"/>
          <p:cNvSpPr txBox="1">
            <a:spLocks noChangeArrowheads="1"/>
          </p:cNvSpPr>
          <p:nvPr/>
        </p:nvSpPr>
        <p:spPr bwMode="auto">
          <a:xfrm>
            <a:off x="3797607" y="911932"/>
            <a:ext cx="205263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pt-BR" b="1"/>
              <a:t>APPLICATION SERVER</a:t>
            </a:r>
          </a:p>
        </p:txBody>
      </p:sp>
      <p:cxnSp>
        <p:nvCxnSpPr>
          <p:cNvPr id="47" name="AutoShape 77"/>
          <p:cNvCxnSpPr>
            <a:cxnSpLocks noChangeShapeType="1"/>
            <a:stCxn id="32" idx="1"/>
            <a:endCxn id="43" idx="3"/>
          </p:cNvCxnSpPr>
          <p:nvPr/>
        </p:nvCxnSpPr>
        <p:spPr bwMode="auto">
          <a:xfrm rot="10800000" flipV="1">
            <a:off x="1554470" y="2404182"/>
            <a:ext cx="2566987" cy="15430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cxnSp>
        <p:nvCxnSpPr>
          <p:cNvPr id="48" name="AutoShape 94"/>
          <p:cNvCxnSpPr>
            <a:cxnSpLocks noChangeShapeType="1"/>
            <a:endCxn id="35" idx="3"/>
          </p:cNvCxnSpPr>
          <p:nvPr/>
        </p:nvCxnSpPr>
        <p:spPr bwMode="auto">
          <a:xfrm flipH="1">
            <a:off x="5272395" y="2756607"/>
            <a:ext cx="1958975" cy="6794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cxnSp>
        <p:nvCxnSpPr>
          <p:cNvPr id="49" name="AutoShape 95"/>
          <p:cNvCxnSpPr>
            <a:cxnSpLocks noChangeShapeType="1"/>
            <a:endCxn id="36" idx="3"/>
          </p:cNvCxnSpPr>
          <p:nvPr/>
        </p:nvCxnSpPr>
        <p:spPr bwMode="auto">
          <a:xfrm flipH="1" flipV="1">
            <a:off x="5272395" y="4131382"/>
            <a:ext cx="2038350" cy="2095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cxnSp>
        <p:nvCxnSpPr>
          <p:cNvPr id="50" name="AutoShape 96"/>
          <p:cNvCxnSpPr>
            <a:cxnSpLocks noChangeShapeType="1"/>
            <a:endCxn id="37" idx="3"/>
          </p:cNvCxnSpPr>
          <p:nvPr/>
        </p:nvCxnSpPr>
        <p:spPr bwMode="auto">
          <a:xfrm flipH="1" flipV="1">
            <a:off x="5253345" y="4826707"/>
            <a:ext cx="1874837" cy="1098550"/>
          </a:xfrm>
          <a:prstGeom prst="straightConnector1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</p:cxnSp>
      <p:sp>
        <p:nvSpPr>
          <p:cNvPr id="51" name="Text Box 99"/>
          <p:cNvSpPr txBox="1">
            <a:spLocks noChangeArrowheads="1"/>
          </p:cNvSpPr>
          <p:nvPr/>
        </p:nvSpPr>
        <p:spPr bwMode="auto">
          <a:xfrm rot="321868">
            <a:off x="2321232" y="1991432"/>
            <a:ext cx="10810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/>
            <a:r>
              <a:rPr lang="pt-BR" sz="1400"/>
              <a:t>Compilação</a:t>
            </a:r>
          </a:p>
        </p:txBody>
      </p:sp>
      <p:grpSp>
        <p:nvGrpSpPr>
          <p:cNvPr id="52" name="Group 111"/>
          <p:cNvGrpSpPr>
            <a:grpSpLocks/>
          </p:cNvGrpSpPr>
          <p:nvPr/>
        </p:nvGrpSpPr>
        <p:grpSpPr bwMode="auto">
          <a:xfrm>
            <a:off x="376545" y="981782"/>
            <a:ext cx="1657350" cy="2016125"/>
            <a:chOff x="158" y="890"/>
            <a:chExt cx="1044" cy="1270"/>
          </a:xfrm>
        </p:grpSpPr>
        <p:sp>
          <p:nvSpPr>
            <p:cNvPr id="53" name="AutoShape 37"/>
            <p:cNvSpPr>
              <a:spLocks noChangeArrowheads="1"/>
            </p:cNvSpPr>
            <p:nvPr/>
          </p:nvSpPr>
          <p:spPr bwMode="auto">
            <a:xfrm>
              <a:off x="158" y="1162"/>
              <a:ext cx="998" cy="998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pt-BR"/>
            </a:p>
          </p:txBody>
        </p:sp>
        <p:sp>
          <p:nvSpPr>
            <p:cNvPr id="54" name="Text Box 45"/>
            <p:cNvSpPr txBox="1">
              <a:spLocks noChangeArrowheads="1"/>
            </p:cNvSpPr>
            <p:nvPr/>
          </p:nvSpPr>
          <p:spPr bwMode="auto">
            <a:xfrm>
              <a:off x="171" y="890"/>
              <a:ext cx="999" cy="1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 algn="ctr">
                <a:lnSpc>
                  <a:spcPct val="80000"/>
                </a:lnSpc>
              </a:pPr>
              <a:r>
                <a:rPr lang="pt-BR" sz="1600" dirty="0"/>
                <a:t>Programa-fonte</a:t>
              </a:r>
            </a:p>
          </p:txBody>
        </p:sp>
        <p:sp>
          <p:nvSpPr>
            <p:cNvPr id="55" name="Text Box 76"/>
            <p:cNvSpPr txBox="1">
              <a:spLocks noChangeArrowheads="1"/>
            </p:cNvSpPr>
            <p:nvPr/>
          </p:nvSpPr>
          <p:spPr bwMode="auto">
            <a:xfrm>
              <a:off x="368" y="1207"/>
              <a:ext cx="516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200"/>
                <a:t>MATA010</a:t>
              </a:r>
            </a:p>
          </p:txBody>
        </p:sp>
        <p:sp>
          <p:nvSpPr>
            <p:cNvPr id="56" name="Text Box 102"/>
            <p:cNvSpPr txBox="1">
              <a:spLocks noChangeArrowheads="1"/>
            </p:cNvSpPr>
            <p:nvPr/>
          </p:nvSpPr>
          <p:spPr bwMode="auto">
            <a:xfrm>
              <a:off x="158" y="1344"/>
              <a:ext cx="1044" cy="7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. . .</a:t>
              </a:r>
            </a:p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dbSelectArea(“SB1”)</a:t>
              </a:r>
            </a:p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RecLock(“SB1”, .T.)</a:t>
              </a:r>
            </a:p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SB1-&gt;B1_COD := “000001”</a:t>
              </a:r>
            </a:p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SB1-&gt;B1_DESC := “Produto A”</a:t>
              </a:r>
            </a:p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MSUnlock()</a:t>
              </a:r>
            </a:p>
            <a:p>
              <a:pPr>
                <a:spcBef>
                  <a:spcPct val="50000"/>
                </a:spcBef>
              </a:pPr>
              <a:r>
                <a:rPr lang="pt-BR" sz="700">
                  <a:latin typeface="Courier New" pitchFamily="49" charset="0"/>
                </a:rPr>
                <a:t>. . .</a:t>
              </a:r>
            </a:p>
          </p:txBody>
        </p:sp>
      </p:grpSp>
      <p:sp>
        <p:nvSpPr>
          <p:cNvPr id="57" name="Text Box 112"/>
          <p:cNvSpPr txBox="1">
            <a:spLocks noChangeArrowheads="1"/>
          </p:cNvSpPr>
          <p:nvPr/>
        </p:nvSpPr>
        <p:spPr bwMode="auto">
          <a:xfrm rot="20912000">
            <a:off x="2486332" y="3388432"/>
            <a:ext cx="9159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/>
            <a:r>
              <a:rPr lang="pt-BR" sz="1400"/>
              <a:t>Execução</a:t>
            </a:r>
          </a:p>
        </p:txBody>
      </p:sp>
      <p:grpSp>
        <p:nvGrpSpPr>
          <p:cNvPr id="58" name="Group 51"/>
          <p:cNvGrpSpPr>
            <a:grpSpLocks/>
          </p:cNvGrpSpPr>
          <p:nvPr/>
        </p:nvGrpSpPr>
        <p:grpSpPr bwMode="auto">
          <a:xfrm>
            <a:off x="7231370" y="1486607"/>
            <a:ext cx="1376362" cy="1438275"/>
            <a:chOff x="4476" y="1207"/>
            <a:chExt cx="867" cy="907"/>
          </a:xfrm>
        </p:grpSpPr>
        <p:sp>
          <p:nvSpPr>
            <p:cNvPr id="59" name="Text Box 87"/>
            <p:cNvSpPr txBox="1">
              <a:spLocks noChangeArrowheads="1"/>
            </p:cNvSpPr>
            <p:nvPr/>
          </p:nvSpPr>
          <p:spPr bwMode="auto">
            <a:xfrm>
              <a:off x="4476" y="1902"/>
              <a:ext cx="86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600"/>
                <a:t>Cad.Produtos</a:t>
              </a:r>
            </a:p>
          </p:txBody>
        </p:sp>
        <p:pic>
          <p:nvPicPr>
            <p:cNvPr id="60" name="Picture 48" descr="MCj0433942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37" y="1207"/>
              <a:ext cx="72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Group 52"/>
          <p:cNvGrpSpPr>
            <a:grpSpLocks/>
          </p:cNvGrpSpPr>
          <p:nvPr/>
        </p:nvGrpSpPr>
        <p:grpSpPr bwMode="auto">
          <a:xfrm>
            <a:off x="7310745" y="3070932"/>
            <a:ext cx="1223962" cy="1438275"/>
            <a:chOff x="4526" y="2205"/>
            <a:chExt cx="771" cy="907"/>
          </a:xfrm>
        </p:grpSpPr>
        <p:sp>
          <p:nvSpPr>
            <p:cNvPr id="62" name="Text Box 88"/>
            <p:cNvSpPr txBox="1">
              <a:spLocks noChangeArrowheads="1"/>
            </p:cNvSpPr>
            <p:nvPr/>
          </p:nvSpPr>
          <p:spPr bwMode="auto">
            <a:xfrm>
              <a:off x="4526" y="2900"/>
              <a:ext cx="77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600"/>
                <a:t>Ped.Vendas</a:t>
              </a:r>
            </a:p>
          </p:txBody>
        </p:sp>
        <p:pic>
          <p:nvPicPr>
            <p:cNvPr id="63" name="Picture 49" descr="MCj0433942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37" y="2205"/>
              <a:ext cx="72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4" name="Group 53"/>
          <p:cNvGrpSpPr>
            <a:grpSpLocks/>
          </p:cNvGrpSpPr>
          <p:nvPr/>
        </p:nvGrpSpPr>
        <p:grpSpPr bwMode="auto">
          <a:xfrm>
            <a:off x="7128182" y="4655257"/>
            <a:ext cx="1585913" cy="1438275"/>
            <a:chOff x="4411" y="3203"/>
            <a:chExt cx="999" cy="907"/>
          </a:xfrm>
        </p:grpSpPr>
        <p:sp>
          <p:nvSpPr>
            <p:cNvPr id="65" name="Text Box 89"/>
            <p:cNvSpPr txBox="1">
              <a:spLocks noChangeArrowheads="1"/>
            </p:cNvSpPr>
            <p:nvPr/>
          </p:nvSpPr>
          <p:spPr bwMode="auto">
            <a:xfrm>
              <a:off x="4411" y="3898"/>
              <a:ext cx="999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600"/>
                <a:t>Balancete Cont.</a:t>
              </a:r>
            </a:p>
          </p:txBody>
        </p:sp>
        <p:pic>
          <p:nvPicPr>
            <p:cNvPr id="66" name="Picture 50" descr="MCj0433942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37" y="3203"/>
              <a:ext cx="726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3301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2" grpId="0" animBg="1"/>
      <p:bldP spid="34" grpId="0"/>
      <p:bldP spid="35" grpId="0" animBg="1"/>
      <p:bldP spid="36" grpId="0" animBg="1"/>
      <p:bldP spid="37" grpId="0" animBg="1"/>
      <p:bldP spid="41" grpId="0" animBg="1"/>
      <p:bldP spid="42" grpId="0"/>
      <p:bldP spid="43" grpId="0"/>
      <p:bldP spid="44" grpId="0"/>
      <p:bldP spid="45" grpId="0"/>
      <p:bldP spid="46" grpId="0"/>
      <p:bldP spid="51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ARQUITETURA</a:t>
            </a:r>
          </a:p>
        </p:txBody>
      </p:sp>
      <p:grpSp>
        <p:nvGrpSpPr>
          <p:cNvPr id="67" name="Grupo 41"/>
          <p:cNvGrpSpPr>
            <a:grpSpLocks/>
          </p:cNvGrpSpPr>
          <p:nvPr/>
        </p:nvGrpSpPr>
        <p:grpSpPr bwMode="auto">
          <a:xfrm>
            <a:off x="493925" y="1426105"/>
            <a:ext cx="4021137" cy="2952750"/>
            <a:chOff x="458576" y="2097088"/>
            <a:chExt cx="4021138" cy="2952751"/>
          </a:xfrm>
        </p:grpSpPr>
        <p:grpSp>
          <p:nvGrpSpPr>
            <p:cNvPr id="68" name="Grupo 39"/>
            <p:cNvGrpSpPr>
              <a:grpSpLocks/>
            </p:cNvGrpSpPr>
            <p:nvPr/>
          </p:nvGrpSpPr>
          <p:grpSpPr bwMode="auto">
            <a:xfrm>
              <a:off x="1767955" y="2097088"/>
              <a:ext cx="1595438" cy="1225550"/>
              <a:chOff x="1767955" y="2097088"/>
              <a:chExt cx="1595438" cy="1225550"/>
            </a:xfrm>
          </p:grpSpPr>
          <p:pic>
            <p:nvPicPr>
              <p:cNvPr id="81" name="Picture 16" descr="j043161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051050" y="2386013"/>
                <a:ext cx="936625" cy="936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" name="Text Box 22"/>
              <p:cNvSpPr txBox="1">
                <a:spLocks noChangeArrowheads="1"/>
              </p:cNvSpPr>
              <p:nvPr/>
            </p:nvSpPr>
            <p:spPr bwMode="auto">
              <a:xfrm>
                <a:off x="1767955" y="2097088"/>
                <a:ext cx="1595438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marL="342900" indent="-342900"/>
                <a:r>
                  <a:rPr lang="pt-BR" sz="1400"/>
                  <a:t>Application Server</a:t>
                </a:r>
              </a:p>
            </p:txBody>
          </p:sp>
        </p:grpSp>
        <p:grpSp>
          <p:nvGrpSpPr>
            <p:cNvPr id="69" name="Grupo 36"/>
            <p:cNvGrpSpPr>
              <a:grpSpLocks/>
            </p:cNvGrpSpPr>
            <p:nvPr/>
          </p:nvGrpSpPr>
          <p:grpSpPr bwMode="auto">
            <a:xfrm>
              <a:off x="458576" y="4105276"/>
              <a:ext cx="1139825" cy="944563"/>
              <a:chOff x="458576" y="4105276"/>
              <a:chExt cx="1139825" cy="944563"/>
            </a:xfrm>
          </p:grpSpPr>
          <p:pic>
            <p:nvPicPr>
              <p:cNvPr id="79" name="Picture 78" descr="j043157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58813" y="4105276"/>
                <a:ext cx="787400" cy="792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0" name="Text Box 23"/>
              <p:cNvSpPr txBox="1">
                <a:spLocks noChangeArrowheads="1"/>
              </p:cNvSpPr>
              <p:nvPr/>
            </p:nvSpPr>
            <p:spPr bwMode="auto">
              <a:xfrm>
                <a:off x="458576" y="4745039"/>
                <a:ext cx="1139825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marL="342900" indent="-342900"/>
                <a:r>
                  <a:rPr lang="pt-BR" sz="1400" dirty="0" err="1"/>
                  <a:t>Smart</a:t>
                </a:r>
                <a:r>
                  <a:rPr lang="pt-BR" sz="1400" dirty="0"/>
                  <a:t> </a:t>
                </a:r>
                <a:r>
                  <a:rPr lang="pt-BR" sz="1400" dirty="0" err="1"/>
                  <a:t>Client</a:t>
                </a:r>
                <a:endParaRPr lang="pt-BR" sz="1400" dirty="0"/>
              </a:p>
            </p:txBody>
          </p:sp>
        </p:grpSp>
        <p:grpSp>
          <p:nvGrpSpPr>
            <p:cNvPr id="70" name="Grupo 37"/>
            <p:cNvGrpSpPr>
              <a:grpSpLocks/>
            </p:cNvGrpSpPr>
            <p:nvPr/>
          </p:nvGrpSpPr>
          <p:grpSpPr bwMode="auto">
            <a:xfrm>
              <a:off x="1927014" y="4105276"/>
              <a:ext cx="1139825" cy="944563"/>
              <a:chOff x="1927014" y="4105276"/>
              <a:chExt cx="1139825" cy="944563"/>
            </a:xfrm>
          </p:grpSpPr>
          <p:pic>
            <p:nvPicPr>
              <p:cNvPr id="77" name="Picture 41" descr="j043157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127251" y="4105276"/>
                <a:ext cx="787400" cy="792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8" name="Text Box 44"/>
              <p:cNvSpPr txBox="1">
                <a:spLocks noChangeArrowheads="1"/>
              </p:cNvSpPr>
              <p:nvPr/>
            </p:nvSpPr>
            <p:spPr bwMode="auto">
              <a:xfrm>
                <a:off x="1927014" y="4745039"/>
                <a:ext cx="1139825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marL="342900" indent="-342900"/>
                <a:r>
                  <a:rPr lang="pt-BR" sz="1400"/>
                  <a:t>Smart Client</a:t>
                </a:r>
              </a:p>
            </p:txBody>
          </p:sp>
        </p:grpSp>
        <p:grpSp>
          <p:nvGrpSpPr>
            <p:cNvPr id="71" name="Grupo 38"/>
            <p:cNvGrpSpPr>
              <a:grpSpLocks/>
            </p:cNvGrpSpPr>
            <p:nvPr/>
          </p:nvGrpSpPr>
          <p:grpSpPr bwMode="auto">
            <a:xfrm>
              <a:off x="3339889" y="4105276"/>
              <a:ext cx="1139825" cy="944563"/>
              <a:chOff x="3339889" y="4105276"/>
              <a:chExt cx="1139825" cy="944563"/>
            </a:xfrm>
          </p:grpSpPr>
          <p:pic>
            <p:nvPicPr>
              <p:cNvPr id="75" name="Picture 46" descr="j043157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540126" y="4105276"/>
                <a:ext cx="787400" cy="792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6" name="Text Box 49"/>
              <p:cNvSpPr txBox="1">
                <a:spLocks noChangeArrowheads="1"/>
              </p:cNvSpPr>
              <p:nvPr/>
            </p:nvSpPr>
            <p:spPr bwMode="auto">
              <a:xfrm>
                <a:off x="3339889" y="4745039"/>
                <a:ext cx="1139825" cy="30480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marL="342900" indent="-342900"/>
                <a:r>
                  <a:rPr lang="pt-BR" sz="1400"/>
                  <a:t>Smart Client</a:t>
                </a:r>
              </a:p>
            </p:txBody>
          </p:sp>
        </p:grpSp>
        <p:cxnSp>
          <p:nvCxnSpPr>
            <p:cNvPr id="72" name="AutoShape 53"/>
            <p:cNvCxnSpPr>
              <a:cxnSpLocks noChangeShapeType="1"/>
            </p:cNvCxnSpPr>
            <p:nvPr/>
          </p:nvCxnSpPr>
          <p:spPr bwMode="auto">
            <a:xfrm rot="5400000">
              <a:off x="1393825" y="2981325"/>
              <a:ext cx="782638" cy="1466850"/>
            </a:xfrm>
            <a:prstGeom prst="bentConnector3">
              <a:avLst>
                <a:gd name="adj1" fmla="val 49898"/>
              </a:avLst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</p:cxnSp>
        <p:cxnSp>
          <p:nvCxnSpPr>
            <p:cNvPr id="73" name="AutoShape 54"/>
            <p:cNvCxnSpPr>
              <a:cxnSpLocks noChangeShapeType="1"/>
            </p:cNvCxnSpPr>
            <p:nvPr/>
          </p:nvCxnSpPr>
          <p:spPr bwMode="auto">
            <a:xfrm rot="16200000" flipH="1">
              <a:off x="2128838" y="3713163"/>
              <a:ext cx="782638" cy="1588"/>
            </a:xfrm>
            <a:prstGeom prst="bentConnector3">
              <a:avLst>
                <a:gd name="adj1" fmla="val 49898"/>
              </a:avLst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</p:cxnSp>
        <p:cxnSp>
          <p:nvCxnSpPr>
            <p:cNvPr id="74" name="AutoShape 55"/>
            <p:cNvCxnSpPr>
              <a:cxnSpLocks noChangeShapeType="1"/>
            </p:cNvCxnSpPr>
            <p:nvPr/>
          </p:nvCxnSpPr>
          <p:spPr bwMode="auto">
            <a:xfrm rot="16200000" flipH="1">
              <a:off x="2835275" y="3006725"/>
              <a:ext cx="782638" cy="1414463"/>
            </a:xfrm>
            <a:prstGeom prst="bentConnector3">
              <a:avLst>
                <a:gd name="adj1" fmla="val 49898"/>
              </a:avLst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</p:spPr>
        </p:cxnSp>
      </p:grpSp>
      <p:grpSp>
        <p:nvGrpSpPr>
          <p:cNvPr id="83" name="Grupo 40"/>
          <p:cNvGrpSpPr>
            <a:grpSpLocks/>
          </p:cNvGrpSpPr>
          <p:nvPr/>
        </p:nvGrpSpPr>
        <p:grpSpPr bwMode="auto">
          <a:xfrm>
            <a:off x="6750262" y="1957917"/>
            <a:ext cx="1622425" cy="1887538"/>
            <a:chOff x="6715140" y="2628900"/>
            <a:chExt cx="1622410" cy="1887538"/>
          </a:xfrm>
        </p:grpSpPr>
        <p:pic>
          <p:nvPicPr>
            <p:cNvPr id="84" name="Picture 57" descr="j043157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65925" y="2628900"/>
              <a:ext cx="1571625" cy="1582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" name="Text Box 60"/>
            <p:cNvSpPr txBox="1">
              <a:spLocks noChangeArrowheads="1"/>
            </p:cNvSpPr>
            <p:nvPr/>
          </p:nvSpPr>
          <p:spPr bwMode="auto">
            <a:xfrm>
              <a:off x="6715140" y="3922713"/>
              <a:ext cx="1595438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400"/>
                <a:t>Application Server</a:t>
              </a:r>
            </a:p>
          </p:txBody>
        </p:sp>
        <p:sp>
          <p:nvSpPr>
            <p:cNvPr id="86" name="Text Box 64"/>
            <p:cNvSpPr txBox="1">
              <a:spLocks noChangeArrowheads="1"/>
            </p:cNvSpPr>
            <p:nvPr/>
          </p:nvSpPr>
          <p:spPr bwMode="auto">
            <a:xfrm>
              <a:off x="6940565" y="4211638"/>
              <a:ext cx="113982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400"/>
                <a:t>Smart Client</a:t>
              </a:r>
            </a:p>
          </p:txBody>
        </p:sp>
      </p:grpSp>
      <p:sp>
        <p:nvSpPr>
          <p:cNvPr id="87" name="Text Box 68"/>
          <p:cNvSpPr txBox="1">
            <a:spLocks noChangeArrowheads="1"/>
          </p:cNvSpPr>
          <p:nvPr/>
        </p:nvSpPr>
        <p:spPr bwMode="auto">
          <a:xfrm>
            <a:off x="5170700" y="2673880"/>
            <a:ext cx="5159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/>
            <a:r>
              <a:rPr lang="pt-BR"/>
              <a:t>ou</a:t>
            </a:r>
          </a:p>
        </p:txBody>
      </p:sp>
      <p:sp>
        <p:nvSpPr>
          <p:cNvPr id="88" name="AutoShape 69"/>
          <p:cNvSpPr>
            <a:spLocks noChangeArrowheads="1"/>
          </p:cNvSpPr>
          <p:nvPr/>
        </p:nvSpPr>
        <p:spPr bwMode="auto">
          <a:xfrm>
            <a:off x="285962" y="1246717"/>
            <a:ext cx="4465638" cy="3671888"/>
          </a:xfrm>
          <a:prstGeom prst="bracketPair">
            <a:avLst>
              <a:gd name="adj" fmla="val 5968"/>
            </a:avLst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89" name="AutoShape 70"/>
          <p:cNvSpPr>
            <a:spLocks noChangeArrowheads="1"/>
          </p:cNvSpPr>
          <p:nvPr/>
        </p:nvSpPr>
        <p:spPr bwMode="auto">
          <a:xfrm>
            <a:off x="6120025" y="1246717"/>
            <a:ext cx="2808287" cy="3671888"/>
          </a:xfrm>
          <a:prstGeom prst="bracketPair">
            <a:avLst>
              <a:gd name="adj" fmla="val 7481"/>
            </a:avLst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pt-B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623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 animBg="1"/>
      <p:bldP spid="8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ARQUITETURA</a:t>
            </a:r>
          </a:p>
        </p:txBody>
      </p:sp>
      <p:graphicFrame>
        <p:nvGraphicFramePr>
          <p:cNvPr id="26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11454137"/>
              </p:ext>
            </p:extLst>
          </p:nvPr>
        </p:nvGraphicFramePr>
        <p:xfrm>
          <a:off x="347662" y="112500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7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91" y="2587911"/>
            <a:ext cx="767232" cy="480530"/>
          </a:xfrm>
          <a:prstGeom prst="rect">
            <a:avLst/>
          </a:prstGeom>
        </p:spPr>
      </p:pic>
      <p:pic>
        <p:nvPicPr>
          <p:cNvPr id="28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90" y="4876247"/>
            <a:ext cx="767232" cy="480530"/>
          </a:xfrm>
          <a:prstGeom prst="rect">
            <a:avLst/>
          </a:prstGeom>
        </p:spPr>
      </p:pic>
      <p:pic>
        <p:nvPicPr>
          <p:cNvPr id="29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4064" y="4256990"/>
            <a:ext cx="433083" cy="128895"/>
          </a:xfrm>
          <a:prstGeom prst="rect">
            <a:avLst/>
          </a:prstGeom>
        </p:spPr>
      </p:pic>
      <p:pic>
        <p:nvPicPr>
          <p:cNvPr id="30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90" y="3359211"/>
            <a:ext cx="767232" cy="480530"/>
          </a:xfrm>
          <a:prstGeom prst="rect">
            <a:avLst/>
          </a:prstGeom>
        </p:spPr>
      </p:pic>
      <p:grpSp>
        <p:nvGrpSpPr>
          <p:cNvPr id="31" name="Group 5"/>
          <p:cNvGrpSpPr/>
          <p:nvPr/>
        </p:nvGrpSpPr>
        <p:grpSpPr>
          <a:xfrm>
            <a:off x="7680225" y="4537979"/>
            <a:ext cx="670669" cy="972000"/>
            <a:chOff x="7308304" y="3140968"/>
            <a:chExt cx="1080120" cy="1549153"/>
          </a:xfrm>
        </p:grpSpPr>
        <p:pic>
          <p:nvPicPr>
            <p:cNvPr id="32" name="Picture 2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0574" y="3140968"/>
              <a:ext cx="857850" cy="1508107"/>
            </a:xfrm>
            <a:prstGeom prst="rect">
              <a:avLst/>
            </a:prstGeom>
          </p:spPr>
        </p:pic>
        <p:grpSp>
          <p:nvGrpSpPr>
            <p:cNvPr id="33" name="Group 24"/>
            <p:cNvGrpSpPr/>
            <p:nvPr/>
          </p:nvGrpSpPr>
          <p:grpSpPr>
            <a:xfrm>
              <a:off x="7308304" y="4048471"/>
              <a:ext cx="609788" cy="641650"/>
              <a:chOff x="7331638" y="4048471"/>
              <a:chExt cx="609788" cy="641650"/>
            </a:xfrm>
          </p:grpSpPr>
          <p:pic>
            <p:nvPicPr>
              <p:cNvPr id="34" name="Picture 22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31638" y="4048471"/>
                <a:ext cx="480722" cy="532657"/>
              </a:xfrm>
              <a:prstGeom prst="rect">
                <a:avLst/>
              </a:prstGeom>
            </p:spPr>
          </p:pic>
          <p:pic>
            <p:nvPicPr>
              <p:cNvPr id="35" name="Picture 2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60704" y="4157464"/>
                <a:ext cx="480722" cy="532657"/>
              </a:xfrm>
              <a:prstGeom prst="rect">
                <a:avLst/>
              </a:prstGeom>
            </p:spPr>
          </p:pic>
        </p:grpSp>
      </p:grpSp>
      <p:sp>
        <p:nvSpPr>
          <p:cNvPr id="36" name="Rounded Rectangle 6"/>
          <p:cNvSpPr/>
          <p:nvPr/>
        </p:nvSpPr>
        <p:spPr>
          <a:xfrm>
            <a:off x="2734270" y="1449928"/>
            <a:ext cx="1106424" cy="56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Application Server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37" name="Rounded Rectangle 40"/>
          <p:cNvSpPr/>
          <p:nvPr/>
        </p:nvSpPr>
        <p:spPr>
          <a:xfrm>
            <a:off x="358006" y="1402285"/>
            <a:ext cx="1106424" cy="56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SmartClient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38" name="Rounded Rectangle 41"/>
          <p:cNvSpPr/>
          <p:nvPr/>
        </p:nvSpPr>
        <p:spPr>
          <a:xfrm>
            <a:off x="5110534" y="1737960"/>
            <a:ext cx="1106424" cy="56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License Server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39" name="Rounded Rectangle 42"/>
          <p:cNvSpPr/>
          <p:nvPr/>
        </p:nvSpPr>
        <p:spPr>
          <a:xfrm>
            <a:off x="5134466" y="2986461"/>
            <a:ext cx="1106424" cy="56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Ctree Server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40" name="Rounded Rectangle 43"/>
          <p:cNvSpPr/>
          <p:nvPr/>
        </p:nvSpPr>
        <p:spPr>
          <a:xfrm>
            <a:off x="5110534" y="4186232"/>
            <a:ext cx="1106424" cy="56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DBAccess</a:t>
            </a:r>
            <a:endParaRPr lang="pt-BR" sz="1200" dirty="0">
              <a:solidFill>
                <a:schemeClr val="tx1"/>
              </a:solidFill>
            </a:endParaRPr>
          </a:p>
        </p:txBody>
      </p:sp>
      <p:sp>
        <p:nvSpPr>
          <p:cNvPr id="41" name="Rounded Rectangle 44"/>
          <p:cNvSpPr/>
          <p:nvPr/>
        </p:nvSpPr>
        <p:spPr>
          <a:xfrm>
            <a:off x="7486798" y="4055695"/>
            <a:ext cx="1106424" cy="5677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dirty="0" smtClean="0">
                <a:solidFill>
                  <a:schemeClr val="tx1"/>
                </a:solidFill>
              </a:rPr>
              <a:t>Banco de Dados</a:t>
            </a:r>
            <a:endParaRPr lang="pt-BR" sz="1200" dirty="0">
              <a:solidFill>
                <a:schemeClr val="tx1"/>
              </a:solidFill>
            </a:endParaRPr>
          </a:p>
        </p:txBody>
      </p:sp>
      <p:grpSp>
        <p:nvGrpSpPr>
          <p:cNvPr id="42" name="Group 1"/>
          <p:cNvGrpSpPr/>
          <p:nvPr/>
        </p:nvGrpSpPr>
        <p:grpSpPr>
          <a:xfrm>
            <a:off x="5354739" y="2373262"/>
            <a:ext cx="803214" cy="797339"/>
            <a:chOff x="5464277" y="2848459"/>
            <a:chExt cx="803214" cy="797339"/>
          </a:xfrm>
        </p:grpSpPr>
        <p:pic>
          <p:nvPicPr>
            <p:cNvPr id="43" name="Picture 7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277" y="2848459"/>
              <a:ext cx="643152" cy="643152"/>
            </a:xfrm>
            <a:prstGeom prst="rect">
              <a:avLst/>
            </a:prstGeom>
          </p:spPr>
        </p:pic>
        <p:pic>
          <p:nvPicPr>
            <p:cNvPr id="44" name="Picture 3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3370745"/>
              <a:ext cx="399347" cy="275053"/>
            </a:xfrm>
            <a:prstGeom prst="rect">
              <a:avLst/>
            </a:prstGeom>
          </p:spPr>
        </p:pic>
      </p:grpSp>
      <p:pic>
        <p:nvPicPr>
          <p:cNvPr id="45" name="Picture 3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942" y="4758923"/>
            <a:ext cx="643152" cy="643152"/>
          </a:xfrm>
          <a:prstGeom prst="rect">
            <a:avLst/>
          </a:prstGeom>
        </p:spPr>
      </p:pic>
      <p:pic>
        <p:nvPicPr>
          <p:cNvPr id="46" name="Picture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94" y="3601875"/>
            <a:ext cx="643152" cy="643152"/>
          </a:xfrm>
          <a:prstGeom prst="rect">
            <a:avLst/>
          </a:prstGeom>
        </p:spPr>
      </p:pic>
      <p:pic>
        <p:nvPicPr>
          <p:cNvPr id="47" name="Picture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942" y="3601875"/>
            <a:ext cx="643152" cy="6395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538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CONFIGURAÇÃO INI DO SERVER </a:t>
            </a:r>
          </a:p>
        </p:txBody>
      </p:sp>
      <p:sp>
        <p:nvSpPr>
          <p:cNvPr id="67" name="Slide Number Placeholder 1"/>
          <p:cNvSpPr txBox="1">
            <a:spLocks/>
          </p:cNvSpPr>
          <p:nvPr/>
        </p:nvSpPr>
        <p:spPr>
          <a:xfrm>
            <a:off x="8215312" y="6076156"/>
            <a:ext cx="457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1pPr>
            <a:lvl2pPr marL="457130" indent="-169048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2pPr>
            <a:lvl3pPr marL="914259" indent="-338096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3pPr>
            <a:lvl4pPr marL="1371389" indent="-507144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4pPr>
            <a:lvl5pPr marL="1828519" indent="-676192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5pPr>
            <a:lvl6pPr marL="1440409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6pPr>
            <a:lvl7pPr marL="1728490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7pPr>
            <a:lvl8pPr marL="2016572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8pPr>
            <a:lvl9pPr marL="2304654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9pPr>
          </a:lstStyle>
          <a:p>
            <a:pPr>
              <a:defRPr/>
            </a:pPr>
            <a:fld id="{6FBDDF47-C7A2-4BD4-A2A0-1FEC40BE36A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8" name="Espaço Reservado para Texto 6"/>
          <p:cNvSpPr txBox="1">
            <a:spLocks/>
          </p:cNvSpPr>
          <p:nvPr/>
        </p:nvSpPr>
        <p:spPr>
          <a:xfrm>
            <a:off x="0" y="5774531"/>
            <a:ext cx="8239125" cy="285750"/>
          </a:xfrm>
          <a:prstGeom prst="rect">
            <a:avLst/>
          </a:prstGeom>
        </p:spPr>
        <p:txBody>
          <a:bodyPr/>
          <a:lstStyle/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endParaRPr lang="pt-BR" sz="1200" b="1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grpSp>
        <p:nvGrpSpPr>
          <p:cNvPr id="69" name="Group 48"/>
          <p:cNvGrpSpPr>
            <a:grpSpLocks/>
          </p:cNvGrpSpPr>
          <p:nvPr/>
        </p:nvGrpSpPr>
        <p:grpSpPr bwMode="auto">
          <a:xfrm>
            <a:off x="498475" y="1140619"/>
            <a:ext cx="3241675" cy="5100637"/>
            <a:chOff x="1859" y="984"/>
            <a:chExt cx="2042" cy="3274"/>
          </a:xfrm>
        </p:grpSpPr>
        <p:sp>
          <p:nvSpPr>
            <p:cNvPr id="70" name="Rectangle 49"/>
            <p:cNvSpPr>
              <a:spLocks noChangeArrowheads="1"/>
            </p:cNvSpPr>
            <p:nvPr/>
          </p:nvSpPr>
          <p:spPr bwMode="auto">
            <a:xfrm>
              <a:off x="1859" y="1261"/>
              <a:ext cx="2041" cy="29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342900" indent="-342900">
                <a:defRPr/>
              </a:pPr>
              <a:r>
                <a:rPr lang="pt-BR" sz="1400" b="1" dirty="0">
                  <a:latin typeface="Courier New" pitchFamily="49" charset="0"/>
                </a:rPr>
                <a:t>[</a:t>
              </a:r>
              <a:r>
                <a:rPr lang="pt-BR" sz="1400" b="1" dirty="0" err="1">
                  <a:latin typeface="Courier New" pitchFamily="49" charset="0"/>
                </a:rPr>
                <a:t>Environment</a:t>
              </a:r>
              <a:r>
                <a:rPr lang="pt-BR" sz="1400" b="1" dirty="0">
                  <a:latin typeface="Courier New" pitchFamily="49" charset="0"/>
                </a:rPr>
                <a:t>]</a:t>
              </a: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SourcePath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=C:\</a:t>
              </a:r>
              <a:r>
                <a:rPr lang="pt-BR" sz="1200" b="1" dirty="0" smtClean="0">
                  <a:solidFill>
                    <a:srgbClr val="4D4D4D"/>
                  </a:solidFill>
                  <a:latin typeface="Courier New" pitchFamily="49" charset="0"/>
                </a:rPr>
                <a:t>ERP110\APO</a:t>
              </a:r>
              <a:endParaRPr lang="pt-BR" sz="1200" b="1" dirty="0">
                <a:solidFill>
                  <a:srgbClr val="4D4D4D"/>
                </a:solidFill>
                <a:latin typeface="Courier New" pitchFamily="49" charset="0"/>
              </a:endParaRP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RootPath=C:\</a:t>
              </a:r>
              <a:r>
                <a:rPr lang="pt-BR" sz="1200" b="1" dirty="0" smtClean="0">
                  <a:solidFill>
                    <a:srgbClr val="4D4D4D"/>
                  </a:solidFill>
                  <a:latin typeface="Courier New" pitchFamily="49" charset="0"/>
                </a:rPr>
                <a:t>ERP110\</a:t>
              </a:r>
              <a:r>
                <a:rPr lang="pt-BR" sz="1200" b="1" dirty="0" err="1" smtClean="0">
                  <a:solidFill>
                    <a:srgbClr val="4D4D4D"/>
                  </a:solidFill>
                  <a:latin typeface="Courier New" pitchFamily="49" charset="0"/>
                </a:rPr>
                <a:t>Protheus_Data</a:t>
              </a:r>
              <a:endParaRPr lang="pt-BR" sz="1200" b="1" dirty="0">
                <a:solidFill>
                  <a:srgbClr val="4D4D4D"/>
                </a:solidFill>
                <a:latin typeface="Courier New" pitchFamily="49" charset="0"/>
              </a:endParaRP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StartPath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=\system\</a:t>
              </a: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RpoDb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</a:t>
              </a:r>
              <a:r>
                <a:rPr lang="pt-BR" sz="1200" b="1" dirty="0">
                  <a:solidFill>
                    <a:srgbClr val="FF3300"/>
                  </a:solidFill>
                  <a:latin typeface="Courier New" pitchFamily="49" charset="0"/>
                </a:rPr>
                <a:t>TOP</a:t>
              </a:r>
            </a:p>
            <a:p>
              <a:pPr marL="342900" indent="-342900">
                <a:defRPr/>
              </a:pPr>
              <a:r>
                <a:rPr lang="pt-BR" sz="1200" b="1" dirty="0" err="1">
                  <a:latin typeface="Courier New" pitchFamily="49" charset="0"/>
                </a:rPr>
                <a:t>RpoLanguage</a:t>
              </a:r>
              <a:r>
                <a:rPr lang="pt-BR" sz="1200" b="1" dirty="0">
                  <a:latin typeface="Courier New" pitchFamily="49" charset="0"/>
                </a:rPr>
                <a:t>=</a:t>
              </a:r>
              <a:r>
                <a:rPr lang="pt-BR" sz="1200" b="1" dirty="0" err="1">
                  <a:latin typeface="Courier New" pitchFamily="49" charset="0"/>
                </a:rPr>
                <a:t>portuguese</a:t>
              </a:r>
              <a:endParaRPr lang="pt-BR" sz="1200" b="1" dirty="0">
                <a:latin typeface="Courier New" pitchFamily="49" charset="0"/>
              </a:endParaRPr>
            </a:p>
            <a:p>
              <a:pPr marL="342900" indent="-342900">
                <a:defRPr/>
              </a:pPr>
              <a:r>
                <a:rPr lang="pt-BR" sz="1200" b="1" dirty="0" err="1" smtClean="0">
                  <a:solidFill>
                    <a:srgbClr val="4D4D4D"/>
                  </a:solidFill>
                  <a:latin typeface="Courier New" pitchFamily="49" charset="0"/>
                </a:rPr>
                <a:t>RpoVersion</a:t>
              </a:r>
              <a:r>
                <a:rPr lang="pt-BR" sz="1200" b="1" dirty="0" smtClean="0">
                  <a:solidFill>
                    <a:srgbClr val="4D4D4D"/>
                  </a:solidFill>
                  <a:latin typeface="Courier New" pitchFamily="49" charset="0"/>
                </a:rPr>
                <a:t>=110</a:t>
              </a:r>
              <a:endParaRPr lang="pt-BR" sz="1200" b="1" dirty="0">
                <a:solidFill>
                  <a:srgbClr val="4D4D4D"/>
                </a:solidFill>
                <a:latin typeface="Courier New" pitchFamily="49" charset="0"/>
              </a:endParaRP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LocalFiles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</a:t>
              </a: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ads</a:t>
              </a:r>
              <a:endParaRPr lang="pt-BR" sz="1200" b="1" dirty="0">
                <a:solidFill>
                  <a:srgbClr val="4D4D4D"/>
                </a:solidFill>
                <a:latin typeface="Courier New" pitchFamily="49" charset="0"/>
              </a:endParaRP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localdbextension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=.</a:t>
              </a: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dbf</a:t>
              </a:r>
              <a:endParaRPr lang="pt-BR" sz="1200" b="1" dirty="0">
                <a:solidFill>
                  <a:srgbClr val="4D4D4D"/>
                </a:solidFill>
                <a:latin typeface="Courier New" pitchFamily="49" charset="0"/>
              </a:endParaRP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PictFormat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=DEFAULT (ou AMERICAN)</a:t>
              </a: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DateFormat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=DEFAULT (ou AMERICAN)</a:t>
              </a:r>
            </a:p>
            <a:p>
              <a:pPr marL="342900" indent="-342900">
                <a:spcBef>
                  <a:spcPct val="60000"/>
                </a:spcBef>
                <a:defRPr/>
              </a:pPr>
              <a:r>
                <a:rPr lang="pt-BR" sz="1400" b="1" dirty="0">
                  <a:latin typeface="Courier New" pitchFamily="49" charset="0"/>
                </a:rPr>
                <a:t>[TOTVSDBACCESS]</a:t>
              </a: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SERVER=</a:t>
              </a:r>
              <a:r>
                <a:rPr lang="pt-BR" sz="1200" b="1" dirty="0">
                  <a:solidFill>
                    <a:schemeClr val="accent6">
                      <a:lumMod val="75000"/>
                    </a:schemeClr>
                  </a:solidFill>
                  <a:latin typeface="Courier New" pitchFamily="49" charset="0"/>
                </a:rPr>
                <a:t>192.16.0.2</a:t>
              </a: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PORT=</a:t>
              </a:r>
              <a:r>
                <a:rPr lang="pt-BR" sz="1200" b="1" dirty="0">
                  <a:solidFill>
                    <a:schemeClr val="accent6">
                      <a:lumMod val="75000"/>
                    </a:schemeClr>
                  </a:solidFill>
                  <a:latin typeface="Courier New" pitchFamily="49" charset="0"/>
                </a:rPr>
                <a:t>7890</a:t>
              </a: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DATABASE=POSTGRES</a:t>
              </a: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ALIAS=ADVPL</a:t>
              </a: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MEMOMEGA=1</a:t>
              </a:r>
            </a:p>
            <a:p>
              <a:pPr marL="342900" indent="-342900">
                <a:spcBef>
                  <a:spcPct val="60000"/>
                </a:spcBef>
                <a:defRPr/>
              </a:pPr>
              <a:r>
                <a:rPr lang="pt-BR" sz="1400" b="1" dirty="0">
                  <a:latin typeface="Courier New" pitchFamily="49" charset="0"/>
                </a:rPr>
                <a:t>[</a:t>
              </a:r>
              <a:r>
                <a:rPr lang="pt-BR" sz="1400" b="1" dirty="0" err="1">
                  <a:latin typeface="Courier New" pitchFamily="49" charset="0"/>
                </a:rPr>
                <a:t>Drivers</a:t>
              </a:r>
              <a:r>
                <a:rPr lang="pt-BR" sz="1400" b="1" dirty="0">
                  <a:latin typeface="Courier New" pitchFamily="49" charset="0"/>
                </a:rPr>
                <a:t>]</a:t>
              </a: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Active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=TCP</a:t>
              </a:r>
            </a:p>
            <a:p>
              <a:pPr marL="342900" indent="-342900">
                <a:spcBef>
                  <a:spcPct val="60000"/>
                </a:spcBef>
                <a:defRPr/>
              </a:pPr>
              <a:r>
                <a:rPr lang="pt-BR" sz="1400" b="1" dirty="0">
                  <a:latin typeface="Courier New" pitchFamily="49" charset="0"/>
                </a:rPr>
                <a:t>[TCP]</a:t>
              </a:r>
            </a:p>
            <a:p>
              <a:pPr marL="342900" indent="-342900">
                <a:defRPr/>
              </a:pP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TYPE=TCPIP</a:t>
              </a:r>
            </a:p>
            <a:p>
              <a:pPr marL="342900" indent="-342900">
                <a:defRPr/>
              </a:pPr>
              <a:r>
                <a:rPr lang="pt-BR" sz="1200" b="1" dirty="0" err="1">
                  <a:solidFill>
                    <a:srgbClr val="4D4D4D"/>
                  </a:solidFill>
                  <a:latin typeface="Courier New" pitchFamily="49" charset="0"/>
                </a:rPr>
                <a:t>Port</a:t>
              </a:r>
              <a:r>
                <a:rPr lang="pt-BR" sz="1200" b="1" dirty="0">
                  <a:solidFill>
                    <a:srgbClr val="4D4D4D"/>
                  </a:solidFill>
                  <a:latin typeface="Courier New" pitchFamily="49" charset="0"/>
                </a:rPr>
                <a:t>=1234</a:t>
              </a:r>
            </a:p>
          </p:txBody>
        </p:sp>
        <p:sp>
          <p:nvSpPr>
            <p:cNvPr id="71" name="Text Box 50"/>
            <p:cNvSpPr txBox="1">
              <a:spLocks noChangeArrowheads="1"/>
            </p:cNvSpPr>
            <p:nvPr/>
          </p:nvSpPr>
          <p:spPr bwMode="auto">
            <a:xfrm>
              <a:off x="1859" y="984"/>
              <a:ext cx="2042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342900" indent="-342900" algn="ctr"/>
              <a:r>
                <a:rPr lang="pt-BR"/>
                <a:t>APPSERVER.INI</a:t>
              </a:r>
            </a:p>
          </p:txBody>
        </p:sp>
      </p:grpSp>
      <p:grpSp>
        <p:nvGrpSpPr>
          <p:cNvPr id="72" name="Grupo 39"/>
          <p:cNvGrpSpPr>
            <a:grpSpLocks/>
          </p:cNvGrpSpPr>
          <p:nvPr/>
        </p:nvGrpSpPr>
        <p:grpSpPr bwMode="auto">
          <a:xfrm>
            <a:off x="6113462" y="1375569"/>
            <a:ext cx="1595438" cy="1225550"/>
            <a:chOff x="1767955" y="2097088"/>
            <a:chExt cx="1595438" cy="1225550"/>
          </a:xfrm>
        </p:grpSpPr>
        <p:pic>
          <p:nvPicPr>
            <p:cNvPr id="73" name="Picture 16" descr="j04316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1050" y="2386013"/>
              <a:ext cx="936625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" name="Text Box 22"/>
            <p:cNvSpPr txBox="1">
              <a:spLocks noChangeArrowheads="1"/>
            </p:cNvSpPr>
            <p:nvPr/>
          </p:nvSpPr>
          <p:spPr bwMode="auto">
            <a:xfrm>
              <a:off x="1767955" y="2097088"/>
              <a:ext cx="1595438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400"/>
                <a:t>Application Server</a:t>
              </a:r>
            </a:p>
          </p:txBody>
        </p:sp>
      </p:grpSp>
      <p:grpSp>
        <p:nvGrpSpPr>
          <p:cNvPr id="75" name="Grupo 53"/>
          <p:cNvGrpSpPr>
            <a:grpSpLocks/>
          </p:cNvGrpSpPr>
          <p:nvPr/>
        </p:nvGrpSpPr>
        <p:grpSpPr bwMode="auto">
          <a:xfrm>
            <a:off x="6113462" y="3274219"/>
            <a:ext cx="1546225" cy="1225550"/>
            <a:chOff x="6584642" y="3942603"/>
            <a:chExt cx="1545914" cy="1225550"/>
          </a:xfrm>
        </p:grpSpPr>
        <p:sp>
          <p:nvSpPr>
            <p:cNvPr id="76" name="AutoShape 20"/>
            <p:cNvSpPr>
              <a:spLocks noChangeAspect="1" noChangeArrowheads="1"/>
            </p:cNvSpPr>
            <p:nvPr/>
          </p:nvSpPr>
          <p:spPr bwMode="auto">
            <a:xfrm>
              <a:off x="7518230" y="4915986"/>
              <a:ext cx="441233" cy="252000"/>
            </a:xfrm>
            <a:prstGeom prst="can">
              <a:avLst>
                <a:gd name="adj" fmla="val 34264"/>
              </a:avLst>
            </a:prstGeom>
            <a:gradFill rotWithShape="1">
              <a:gsLst>
                <a:gs pos="0">
                  <a:srgbClr val="777777">
                    <a:alpha val="73000"/>
                  </a:srgbClr>
                </a:gs>
                <a:gs pos="50000">
                  <a:srgbClr val="D0CECE">
                    <a:alpha val="73000"/>
                  </a:srgbClr>
                </a:gs>
                <a:gs pos="100000">
                  <a:srgbClr val="777777">
                    <a:alpha val="73000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pt-BR"/>
            </a:p>
          </p:txBody>
        </p:sp>
        <p:grpSp>
          <p:nvGrpSpPr>
            <p:cNvPr id="77" name="Grupo 39"/>
            <p:cNvGrpSpPr>
              <a:grpSpLocks/>
            </p:cNvGrpSpPr>
            <p:nvPr/>
          </p:nvGrpSpPr>
          <p:grpSpPr bwMode="auto">
            <a:xfrm>
              <a:off x="6584642" y="3942603"/>
              <a:ext cx="1545914" cy="1225550"/>
              <a:chOff x="1767955" y="2097088"/>
              <a:chExt cx="1545914" cy="1225550"/>
            </a:xfrm>
          </p:grpSpPr>
          <p:pic>
            <p:nvPicPr>
              <p:cNvPr id="78" name="Picture 16" descr="j043161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051050" y="2386013"/>
                <a:ext cx="936625" cy="936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9" name="Text Box 22"/>
              <p:cNvSpPr txBox="1">
                <a:spLocks noChangeArrowheads="1"/>
              </p:cNvSpPr>
              <p:nvPr/>
            </p:nvSpPr>
            <p:spPr bwMode="auto">
              <a:xfrm>
                <a:off x="1767955" y="2097088"/>
                <a:ext cx="1545914" cy="30995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marL="342900" indent="-342900"/>
                <a:r>
                  <a:rPr lang="pt-BR" sz="1400"/>
                  <a:t>DataBase Server</a:t>
                </a:r>
              </a:p>
            </p:txBody>
          </p:sp>
        </p:grpSp>
      </p:grpSp>
      <p:sp>
        <p:nvSpPr>
          <p:cNvPr id="80" name="Text Box 22"/>
          <p:cNvSpPr txBox="1">
            <a:spLocks noChangeArrowheads="1"/>
          </p:cNvSpPr>
          <p:nvPr/>
        </p:nvSpPr>
        <p:spPr bwMode="auto">
          <a:xfrm>
            <a:off x="7210425" y="1680369"/>
            <a:ext cx="1019175" cy="649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/>
            <a:r>
              <a:rPr lang="pt-BR" sz="1400"/>
              <a:t>Protheus</a:t>
            </a:r>
          </a:p>
          <a:p>
            <a:pPr marL="342900" indent="-342900"/>
            <a:r>
              <a:rPr lang="pt-BR" sz="1100"/>
              <a:t>IP 192.16.0.1</a:t>
            </a:r>
          </a:p>
          <a:p>
            <a:pPr marL="342900" indent="-342900"/>
            <a:r>
              <a:rPr lang="pt-BR" sz="1100"/>
              <a:t>Porta 1234</a:t>
            </a:r>
          </a:p>
        </p:txBody>
      </p:sp>
      <p:sp>
        <p:nvSpPr>
          <p:cNvPr id="81" name="Text Box 22"/>
          <p:cNvSpPr txBox="1">
            <a:spLocks noChangeArrowheads="1"/>
          </p:cNvSpPr>
          <p:nvPr/>
        </p:nvSpPr>
        <p:spPr bwMode="auto">
          <a:xfrm>
            <a:off x="7210425" y="3599656"/>
            <a:ext cx="1019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defRPr/>
            </a:pPr>
            <a:r>
              <a:rPr lang="pt-BR" sz="1400" dirty="0" err="1"/>
              <a:t>DbAccess</a:t>
            </a:r>
            <a:endParaRPr lang="pt-BR" sz="1400" dirty="0"/>
          </a:p>
          <a:p>
            <a:pPr marL="342900" indent="-342900">
              <a:defRPr/>
            </a:pPr>
            <a:r>
              <a:rPr lang="pt-BR" sz="1100" dirty="0"/>
              <a:t>IP </a:t>
            </a:r>
            <a:r>
              <a:rPr lang="pt-BR" sz="1100" dirty="0">
                <a:solidFill>
                  <a:schemeClr val="accent6">
                    <a:lumMod val="75000"/>
                  </a:schemeClr>
                </a:solidFill>
              </a:rPr>
              <a:t>192.16.0.2</a:t>
            </a:r>
          </a:p>
          <a:p>
            <a:pPr marL="342900" indent="-342900">
              <a:defRPr/>
            </a:pPr>
            <a:r>
              <a:rPr lang="pt-BR" sz="1100" dirty="0"/>
              <a:t>Porta </a:t>
            </a:r>
            <a:r>
              <a:rPr lang="pt-BR" sz="1100" dirty="0">
                <a:solidFill>
                  <a:schemeClr val="accent6">
                    <a:lumMod val="75000"/>
                  </a:schemeClr>
                </a:solidFill>
              </a:rPr>
              <a:t>7890</a:t>
            </a:r>
          </a:p>
        </p:txBody>
      </p:sp>
      <p:cxnSp>
        <p:nvCxnSpPr>
          <p:cNvPr id="82" name="Conector de seta reta 55"/>
          <p:cNvCxnSpPr/>
          <p:nvPr/>
        </p:nvCxnSpPr>
        <p:spPr>
          <a:xfrm>
            <a:off x="2055812" y="1680369"/>
            <a:ext cx="4340225" cy="15240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ector de seta reta 61"/>
          <p:cNvCxnSpPr/>
          <p:nvPr/>
        </p:nvCxnSpPr>
        <p:spPr>
          <a:xfrm>
            <a:off x="6821487" y="2601119"/>
            <a:ext cx="0" cy="684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onector de seta reta 63"/>
          <p:cNvCxnSpPr/>
          <p:nvPr/>
        </p:nvCxnSpPr>
        <p:spPr>
          <a:xfrm flipV="1">
            <a:off x="2382837" y="2601119"/>
            <a:ext cx="4013200" cy="1851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5" name="Grupo 33"/>
          <p:cNvGrpSpPr>
            <a:grpSpLocks/>
          </p:cNvGrpSpPr>
          <p:nvPr/>
        </p:nvGrpSpPr>
        <p:grpSpPr bwMode="auto">
          <a:xfrm>
            <a:off x="2217737" y="4021931"/>
            <a:ext cx="165100" cy="862013"/>
            <a:chOff x="2689225" y="4438650"/>
            <a:chExt cx="165100" cy="862013"/>
          </a:xfrm>
        </p:grpSpPr>
        <p:cxnSp>
          <p:nvCxnSpPr>
            <p:cNvPr id="86" name="Conector reto 65"/>
            <p:cNvCxnSpPr/>
            <p:nvPr/>
          </p:nvCxnSpPr>
          <p:spPr bwMode="auto">
            <a:xfrm>
              <a:off x="2689225" y="4438650"/>
              <a:ext cx="1651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to 66"/>
            <p:cNvCxnSpPr/>
            <p:nvPr/>
          </p:nvCxnSpPr>
          <p:spPr bwMode="auto">
            <a:xfrm>
              <a:off x="2689225" y="5300663"/>
              <a:ext cx="1651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Conector reto 68"/>
          <p:cNvCxnSpPr/>
          <p:nvPr/>
        </p:nvCxnSpPr>
        <p:spPr bwMode="auto">
          <a:xfrm>
            <a:off x="2382837" y="4021931"/>
            <a:ext cx="0" cy="8620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ector de seta reta 70"/>
          <p:cNvCxnSpPr/>
          <p:nvPr/>
        </p:nvCxnSpPr>
        <p:spPr>
          <a:xfrm flipV="1">
            <a:off x="6978650" y="2601119"/>
            <a:ext cx="0" cy="684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Elipse 27"/>
          <p:cNvSpPr/>
          <p:nvPr/>
        </p:nvSpPr>
        <p:spPr>
          <a:xfrm>
            <a:off x="958850" y="3875881"/>
            <a:ext cx="1423987" cy="576263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1" name="Elipse 28"/>
          <p:cNvSpPr/>
          <p:nvPr/>
        </p:nvSpPr>
        <p:spPr>
          <a:xfrm>
            <a:off x="7046912" y="3739356"/>
            <a:ext cx="1423988" cy="576263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537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80" grpId="0"/>
      <p:bldP spid="81" grpId="0"/>
      <p:bldP spid="90" grpId="0" animBg="1"/>
      <p:bldP spid="9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CONFIGURAÇÃO INI DO SERVER </a:t>
            </a:r>
          </a:p>
        </p:txBody>
      </p:sp>
      <p:sp>
        <p:nvSpPr>
          <p:cNvPr id="28" name="Slide Number Placeholder 1"/>
          <p:cNvSpPr txBox="1">
            <a:spLocks/>
          </p:cNvSpPr>
          <p:nvPr/>
        </p:nvSpPr>
        <p:spPr>
          <a:xfrm>
            <a:off x="8688387" y="6122635"/>
            <a:ext cx="457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1pPr>
            <a:lvl2pPr marL="457130" indent="-169048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2pPr>
            <a:lvl3pPr marL="914259" indent="-338096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3pPr>
            <a:lvl4pPr marL="1371389" indent="-507144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4pPr>
            <a:lvl5pPr marL="1828519" indent="-676192" algn="l" defTabSz="457130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5pPr>
            <a:lvl6pPr marL="1440409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6pPr>
            <a:lvl7pPr marL="1728490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7pPr>
            <a:lvl8pPr marL="2016572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8pPr>
            <a:lvl9pPr marL="2304654" algn="l" defTabSz="576163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ヒラギノ角ゴ Pro W3" pitchFamily="-84" charset="-128"/>
                <a:cs typeface="+mn-cs"/>
              </a:defRPr>
            </a:lvl9pPr>
          </a:lstStyle>
          <a:p>
            <a:pPr>
              <a:defRPr/>
            </a:pPr>
            <a:fld id="{A7EEA641-43B8-4DE7-820F-8C671B1518E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9" name="Espaço Reservado para Texto 6"/>
          <p:cNvSpPr txBox="1">
            <a:spLocks/>
          </p:cNvSpPr>
          <p:nvPr/>
        </p:nvSpPr>
        <p:spPr>
          <a:xfrm>
            <a:off x="473075" y="5821010"/>
            <a:ext cx="8239125" cy="285750"/>
          </a:xfrm>
          <a:prstGeom prst="rect">
            <a:avLst/>
          </a:prstGeom>
        </p:spPr>
        <p:txBody>
          <a:bodyPr/>
          <a:lstStyle/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endParaRPr lang="pt-BR" sz="1200" b="1" dirty="0">
              <a:solidFill>
                <a:schemeClr val="accent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30" name="Rectangle 49"/>
          <p:cNvSpPr>
            <a:spLocks noChangeArrowheads="1"/>
          </p:cNvSpPr>
          <p:nvPr/>
        </p:nvSpPr>
        <p:spPr bwMode="auto">
          <a:xfrm>
            <a:off x="971550" y="1618898"/>
            <a:ext cx="3240087" cy="453231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>
              <a:defRPr/>
            </a:pPr>
            <a:r>
              <a:rPr lang="pt-BR" sz="1400" b="1" dirty="0">
                <a:latin typeface="Courier New" pitchFamily="49" charset="0"/>
              </a:rPr>
              <a:t>[</a:t>
            </a:r>
            <a:r>
              <a:rPr lang="pt-BR" sz="1400" b="1" dirty="0" err="1">
                <a:latin typeface="Courier New" pitchFamily="49" charset="0"/>
              </a:rPr>
              <a:t>Environment</a:t>
            </a:r>
            <a:r>
              <a:rPr lang="pt-BR" sz="1400" b="1" dirty="0">
                <a:latin typeface="Courier New" pitchFamily="49" charset="0"/>
              </a:rPr>
              <a:t>]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SourcePath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=C:\</a:t>
            </a:r>
            <a:r>
              <a:rPr lang="pt-BR" sz="1200" b="1" dirty="0" smtClean="0">
                <a:solidFill>
                  <a:srgbClr val="4D4D4D"/>
                </a:solidFill>
                <a:latin typeface="Courier New" pitchFamily="49" charset="0"/>
              </a:rPr>
              <a:t>ERP110\APO</a:t>
            </a:r>
            <a:endParaRPr lang="pt-BR" sz="1200" b="1" dirty="0">
              <a:solidFill>
                <a:srgbClr val="4D4D4D"/>
              </a:solidFill>
              <a:latin typeface="Courier New" pitchFamily="49" charset="0"/>
            </a:endParaRPr>
          </a:p>
          <a:p>
            <a:pPr marL="342900" indent="-342900">
              <a:defRPr/>
            </a:pP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RootPath=C:\</a:t>
            </a:r>
            <a:r>
              <a:rPr lang="pt-BR" sz="1200" b="1" dirty="0" smtClean="0">
                <a:solidFill>
                  <a:srgbClr val="4D4D4D"/>
                </a:solidFill>
                <a:latin typeface="Courier New" pitchFamily="49" charset="0"/>
              </a:rPr>
              <a:t>ERP110\</a:t>
            </a:r>
            <a:r>
              <a:rPr lang="pt-BR" sz="1200" b="1" dirty="0" err="1" smtClean="0">
                <a:solidFill>
                  <a:srgbClr val="4D4D4D"/>
                </a:solidFill>
                <a:latin typeface="Courier New" pitchFamily="49" charset="0"/>
              </a:rPr>
              <a:t>Protheus_Data</a:t>
            </a:r>
            <a:endParaRPr lang="pt-BR" sz="1200" b="1" dirty="0">
              <a:solidFill>
                <a:srgbClr val="4D4D4D"/>
              </a:solidFill>
              <a:latin typeface="Courier New" pitchFamily="49" charset="0"/>
            </a:endParaRP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StartPath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=\system\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RpoDb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</a:t>
            </a:r>
            <a:r>
              <a:rPr lang="pt-BR" sz="1200" b="1" dirty="0">
                <a:solidFill>
                  <a:srgbClr val="FF3300"/>
                </a:solidFill>
                <a:latin typeface="Courier New" pitchFamily="49" charset="0"/>
              </a:rPr>
              <a:t>TOP</a:t>
            </a:r>
          </a:p>
          <a:p>
            <a:pPr marL="342900" indent="-342900">
              <a:defRPr/>
            </a:pPr>
            <a:r>
              <a:rPr lang="pt-BR" sz="1200" b="1" dirty="0" err="1">
                <a:latin typeface="Courier New" pitchFamily="49" charset="0"/>
              </a:rPr>
              <a:t>RpoLanguage</a:t>
            </a:r>
            <a:r>
              <a:rPr lang="pt-BR" sz="1200" b="1" dirty="0">
                <a:latin typeface="Courier New" pitchFamily="49" charset="0"/>
              </a:rPr>
              <a:t>=</a:t>
            </a:r>
            <a:r>
              <a:rPr lang="pt-BR" sz="1200" b="1" dirty="0" err="1">
                <a:latin typeface="Courier New" pitchFamily="49" charset="0"/>
              </a:rPr>
              <a:t>portuguese</a:t>
            </a:r>
            <a:endParaRPr lang="pt-BR" sz="1200" b="1" dirty="0">
              <a:latin typeface="Courier New" pitchFamily="49" charset="0"/>
            </a:endParaRP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RpoVersion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=101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LocalFiles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</a:t>
            </a: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ads</a:t>
            </a:r>
            <a:endParaRPr lang="pt-BR" sz="1200" b="1" dirty="0">
              <a:solidFill>
                <a:srgbClr val="4D4D4D"/>
              </a:solidFill>
              <a:latin typeface="Courier New" pitchFamily="49" charset="0"/>
            </a:endParaRP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localdbextension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=.</a:t>
            </a: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dbf</a:t>
            </a:r>
            <a:endParaRPr lang="pt-BR" sz="1200" b="1" dirty="0">
              <a:solidFill>
                <a:srgbClr val="4D4D4D"/>
              </a:solidFill>
              <a:latin typeface="Courier New" pitchFamily="49" charset="0"/>
            </a:endParaRP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PictFormat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=DEFAULT (ou AMERICAN)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4D4D4D"/>
                </a:solidFill>
                <a:latin typeface="Courier New" pitchFamily="49" charset="0"/>
              </a:rPr>
              <a:t>DateFormat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=DEFAULT (ou AMERICAN)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00B050"/>
                </a:solidFill>
                <a:latin typeface="Courier New" pitchFamily="49" charset="0"/>
              </a:rPr>
              <a:t>TopSERVER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</a:t>
            </a:r>
            <a:r>
              <a:rPr lang="pt-BR" sz="12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192.16.0.2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00B050"/>
                </a:solidFill>
                <a:latin typeface="Courier New" pitchFamily="49" charset="0"/>
              </a:rPr>
              <a:t>TopPORT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</a:t>
            </a:r>
            <a:r>
              <a:rPr lang="pt-BR" sz="12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7890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00B050"/>
                </a:solidFill>
                <a:latin typeface="Courier New" pitchFamily="49" charset="0"/>
              </a:rPr>
              <a:t>TopDATABASE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=POSTGRES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00B050"/>
                </a:solidFill>
                <a:latin typeface="Courier New" pitchFamily="49" charset="0"/>
              </a:rPr>
              <a:t>TopALIAS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=ADVPL</a:t>
            </a:r>
          </a:p>
          <a:p>
            <a:pPr marL="342900" indent="-342900">
              <a:defRPr/>
            </a:pPr>
            <a:r>
              <a:rPr lang="pt-BR" sz="1200" b="1" dirty="0" err="1">
                <a:solidFill>
                  <a:srgbClr val="00B050"/>
                </a:solidFill>
                <a:latin typeface="Courier New" pitchFamily="49" charset="0"/>
              </a:rPr>
              <a:t>TopMEMOMEGA</a:t>
            </a: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=1</a:t>
            </a:r>
          </a:p>
          <a:p>
            <a:pPr marL="342900" indent="-342900">
              <a:defRPr/>
            </a:pPr>
            <a:endParaRPr lang="pt-BR" sz="1200" b="1" dirty="0">
              <a:solidFill>
                <a:srgbClr val="4D4D4D"/>
              </a:solidFill>
              <a:latin typeface="Courier New" pitchFamily="49" charset="0"/>
            </a:endParaRPr>
          </a:p>
          <a:p>
            <a:pPr marL="342900" indent="-342900">
              <a:spcBef>
                <a:spcPct val="60000"/>
              </a:spcBef>
              <a:defRPr/>
            </a:pPr>
            <a:r>
              <a:rPr lang="pt-BR" sz="1400" b="1" dirty="0">
                <a:latin typeface="Courier New" pitchFamily="49" charset="0"/>
              </a:rPr>
              <a:t>[TOTVSDBACCESS]</a:t>
            </a:r>
          </a:p>
          <a:p>
            <a:pPr marL="342900" indent="-342900">
              <a:defRPr/>
            </a:pP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SERVER=</a:t>
            </a:r>
            <a:r>
              <a:rPr lang="pt-BR" sz="12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192.16.0.2</a:t>
            </a:r>
          </a:p>
          <a:p>
            <a:pPr marL="342900" indent="-342900">
              <a:defRPr/>
            </a:pP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PORT=</a:t>
            </a:r>
            <a:r>
              <a:rPr lang="pt-BR" sz="12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7890</a:t>
            </a:r>
          </a:p>
          <a:p>
            <a:pPr marL="342900" indent="-342900">
              <a:defRPr/>
            </a:pP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DATABASE=POSTGRES</a:t>
            </a:r>
          </a:p>
          <a:p>
            <a:pPr marL="342900" indent="-342900">
              <a:defRPr/>
            </a:pP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ALIAS=ADVPL</a:t>
            </a:r>
          </a:p>
          <a:p>
            <a:pPr marL="342900" indent="-342900">
              <a:defRPr/>
            </a:pPr>
            <a:r>
              <a:rPr lang="pt-BR" sz="1200" b="1" dirty="0">
                <a:solidFill>
                  <a:srgbClr val="4D4D4D"/>
                </a:solidFill>
                <a:latin typeface="Courier New" pitchFamily="49" charset="0"/>
              </a:rPr>
              <a:t>MEMOMEGA=1</a:t>
            </a:r>
          </a:p>
        </p:txBody>
      </p:sp>
      <p:sp>
        <p:nvSpPr>
          <p:cNvPr id="31" name="Text Box 50"/>
          <p:cNvSpPr txBox="1">
            <a:spLocks noChangeArrowheads="1"/>
          </p:cNvSpPr>
          <p:nvPr/>
        </p:nvSpPr>
        <p:spPr bwMode="auto">
          <a:xfrm>
            <a:off x="971550" y="1187098"/>
            <a:ext cx="3241675" cy="36988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algn="ctr"/>
            <a:r>
              <a:rPr lang="pt-BR"/>
              <a:t>APPSERVER.INI</a:t>
            </a:r>
          </a:p>
        </p:txBody>
      </p:sp>
      <p:grpSp>
        <p:nvGrpSpPr>
          <p:cNvPr id="32" name="Grupo 39"/>
          <p:cNvGrpSpPr>
            <a:grpSpLocks/>
          </p:cNvGrpSpPr>
          <p:nvPr/>
        </p:nvGrpSpPr>
        <p:grpSpPr bwMode="auto">
          <a:xfrm>
            <a:off x="6586537" y="1422048"/>
            <a:ext cx="1595438" cy="1225550"/>
            <a:chOff x="1767955" y="2097088"/>
            <a:chExt cx="1595438" cy="1225550"/>
          </a:xfrm>
        </p:grpSpPr>
        <p:pic>
          <p:nvPicPr>
            <p:cNvPr id="33" name="Picture 16" descr="j04316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51050" y="2386013"/>
              <a:ext cx="936625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22"/>
            <p:cNvSpPr txBox="1">
              <a:spLocks noChangeArrowheads="1"/>
            </p:cNvSpPr>
            <p:nvPr/>
          </p:nvSpPr>
          <p:spPr bwMode="auto">
            <a:xfrm>
              <a:off x="1767955" y="2097088"/>
              <a:ext cx="1595438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342900" indent="-342900"/>
              <a:r>
                <a:rPr lang="pt-BR" sz="1400"/>
                <a:t>Application Server</a:t>
              </a:r>
            </a:p>
          </p:txBody>
        </p:sp>
      </p:grpSp>
      <p:grpSp>
        <p:nvGrpSpPr>
          <p:cNvPr id="35" name="Grupo 53"/>
          <p:cNvGrpSpPr>
            <a:grpSpLocks/>
          </p:cNvGrpSpPr>
          <p:nvPr/>
        </p:nvGrpSpPr>
        <p:grpSpPr bwMode="auto">
          <a:xfrm>
            <a:off x="6586537" y="3320698"/>
            <a:ext cx="1546225" cy="1225550"/>
            <a:chOff x="6584642" y="3942603"/>
            <a:chExt cx="1545914" cy="1225550"/>
          </a:xfrm>
        </p:grpSpPr>
        <p:sp>
          <p:nvSpPr>
            <p:cNvPr id="36" name="AutoShape 20"/>
            <p:cNvSpPr>
              <a:spLocks noChangeAspect="1" noChangeArrowheads="1"/>
            </p:cNvSpPr>
            <p:nvPr/>
          </p:nvSpPr>
          <p:spPr bwMode="auto">
            <a:xfrm>
              <a:off x="7518230" y="4915986"/>
              <a:ext cx="441233" cy="252000"/>
            </a:xfrm>
            <a:prstGeom prst="can">
              <a:avLst>
                <a:gd name="adj" fmla="val 34264"/>
              </a:avLst>
            </a:prstGeom>
            <a:gradFill rotWithShape="1">
              <a:gsLst>
                <a:gs pos="0">
                  <a:srgbClr val="777777">
                    <a:alpha val="73000"/>
                  </a:srgbClr>
                </a:gs>
                <a:gs pos="50000">
                  <a:srgbClr val="D0CECE">
                    <a:alpha val="73000"/>
                  </a:srgbClr>
                </a:gs>
                <a:gs pos="100000">
                  <a:srgbClr val="777777">
                    <a:alpha val="73000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pt-BR"/>
            </a:p>
          </p:txBody>
        </p:sp>
        <p:grpSp>
          <p:nvGrpSpPr>
            <p:cNvPr id="37" name="Grupo 39"/>
            <p:cNvGrpSpPr>
              <a:grpSpLocks/>
            </p:cNvGrpSpPr>
            <p:nvPr/>
          </p:nvGrpSpPr>
          <p:grpSpPr bwMode="auto">
            <a:xfrm>
              <a:off x="6584642" y="3942603"/>
              <a:ext cx="1545914" cy="1225550"/>
              <a:chOff x="1767955" y="2097088"/>
              <a:chExt cx="1545914" cy="1225550"/>
            </a:xfrm>
          </p:grpSpPr>
          <p:pic>
            <p:nvPicPr>
              <p:cNvPr id="38" name="Picture 16" descr="j043161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051050" y="2386013"/>
                <a:ext cx="936625" cy="936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9" name="Text Box 22"/>
              <p:cNvSpPr txBox="1">
                <a:spLocks noChangeArrowheads="1"/>
              </p:cNvSpPr>
              <p:nvPr/>
            </p:nvSpPr>
            <p:spPr bwMode="auto">
              <a:xfrm>
                <a:off x="1767955" y="2097088"/>
                <a:ext cx="1545914" cy="30995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marL="342900" indent="-342900"/>
                <a:r>
                  <a:rPr lang="pt-BR" sz="1400"/>
                  <a:t>DataBase Server</a:t>
                </a:r>
              </a:p>
            </p:txBody>
          </p:sp>
        </p:grpSp>
      </p:grpSp>
      <p:sp>
        <p:nvSpPr>
          <p:cNvPr id="40" name="Text Box 22"/>
          <p:cNvSpPr txBox="1">
            <a:spLocks noChangeArrowheads="1"/>
          </p:cNvSpPr>
          <p:nvPr/>
        </p:nvSpPr>
        <p:spPr bwMode="auto">
          <a:xfrm>
            <a:off x="7683500" y="1726848"/>
            <a:ext cx="1019175" cy="649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/>
            <a:r>
              <a:rPr lang="pt-BR" sz="1400"/>
              <a:t>Protheus</a:t>
            </a:r>
          </a:p>
          <a:p>
            <a:pPr marL="342900" indent="-342900"/>
            <a:r>
              <a:rPr lang="pt-BR" sz="1100"/>
              <a:t>IP 192.16.0.1</a:t>
            </a:r>
          </a:p>
          <a:p>
            <a:pPr marL="342900" indent="-342900"/>
            <a:r>
              <a:rPr lang="pt-BR" sz="1100"/>
              <a:t>Porta 1234</a:t>
            </a:r>
          </a:p>
        </p:txBody>
      </p:sp>
      <p:sp>
        <p:nvSpPr>
          <p:cNvPr id="41" name="Text Box 22"/>
          <p:cNvSpPr txBox="1">
            <a:spLocks noChangeArrowheads="1"/>
          </p:cNvSpPr>
          <p:nvPr/>
        </p:nvSpPr>
        <p:spPr bwMode="auto">
          <a:xfrm>
            <a:off x="7683500" y="3646135"/>
            <a:ext cx="10191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marL="342900" indent="-342900">
              <a:defRPr/>
            </a:pPr>
            <a:r>
              <a:rPr lang="pt-BR" sz="1400" dirty="0" err="1"/>
              <a:t>DbAccess</a:t>
            </a:r>
            <a:endParaRPr lang="pt-BR" sz="1400" dirty="0"/>
          </a:p>
          <a:p>
            <a:pPr marL="342900" indent="-342900">
              <a:defRPr/>
            </a:pPr>
            <a:r>
              <a:rPr lang="pt-BR" sz="1100" dirty="0"/>
              <a:t>IP </a:t>
            </a:r>
            <a:r>
              <a:rPr lang="pt-BR" sz="1100" dirty="0">
                <a:solidFill>
                  <a:schemeClr val="accent6">
                    <a:lumMod val="75000"/>
                  </a:schemeClr>
                </a:solidFill>
              </a:rPr>
              <a:t>192.16.0.2</a:t>
            </a:r>
          </a:p>
          <a:p>
            <a:pPr marL="342900" indent="-342900">
              <a:defRPr/>
            </a:pPr>
            <a:r>
              <a:rPr lang="pt-BR" sz="1100" dirty="0"/>
              <a:t>Porta </a:t>
            </a:r>
            <a:r>
              <a:rPr lang="pt-BR" sz="1100" dirty="0">
                <a:solidFill>
                  <a:schemeClr val="accent6">
                    <a:lumMod val="75000"/>
                  </a:schemeClr>
                </a:solidFill>
              </a:rPr>
              <a:t>7890</a:t>
            </a:r>
          </a:p>
        </p:txBody>
      </p:sp>
      <p:cxnSp>
        <p:nvCxnSpPr>
          <p:cNvPr id="42" name="Conector de seta reta 55"/>
          <p:cNvCxnSpPr/>
          <p:nvPr/>
        </p:nvCxnSpPr>
        <p:spPr>
          <a:xfrm>
            <a:off x="2528887" y="1726848"/>
            <a:ext cx="4340225" cy="15240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61"/>
          <p:cNvCxnSpPr/>
          <p:nvPr/>
        </p:nvCxnSpPr>
        <p:spPr>
          <a:xfrm>
            <a:off x="7294562" y="2647598"/>
            <a:ext cx="0" cy="684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63"/>
          <p:cNvCxnSpPr/>
          <p:nvPr/>
        </p:nvCxnSpPr>
        <p:spPr>
          <a:xfrm flipV="1">
            <a:off x="3175000" y="2647598"/>
            <a:ext cx="3694112" cy="1489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upo 29"/>
          <p:cNvGrpSpPr>
            <a:grpSpLocks/>
          </p:cNvGrpSpPr>
          <p:nvPr/>
        </p:nvGrpSpPr>
        <p:grpSpPr bwMode="auto">
          <a:xfrm>
            <a:off x="3009900" y="3785835"/>
            <a:ext cx="165100" cy="862013"/>
            <a:chOff x="2689225" y="4438650"/>
            <a:chExt cx="165100" cy="862013"/>
          </a:xfrm>
        </p:grpSpPr>
        <p:grpSp>
          <p:nvGrpSpPr>
            <p:cNvPr id="46" name="Grupo 33"/>
            <p:cNvGrpSpPr>
              <a:grpSpLocks/>
            </p:cNvGrpSpPr>
            <p:nvPr/>
          </p:nvGrpSpPr>
          <p:grpSpPr bwMode="auto">
            <a:xfrm>
              <a:off x="2689225" y="4438650"/>
              <a:ext cx="165100" cy="862013"/>
              <a:chOff x="2689225" y="4438650"/>
              <a:chExt cx="165100" cy="862013"/>
            </a:xfrm>
          </p:grpSpPr>
          <p:cxnSp>
            <p:nvCxnSpPr>
              <p:cNvPr id="48" name="Conector reto 65"/>
              <p:cNvCxnSpPr/>
              <p:nvPr/>
            </p:nvCxnSpPr>
            <p:spPr bwMode="auto">
              <a:xfrm>
                <a:off x="2689225" y="4438650"/>
                <a:ext cx="1651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66"/>
              <p:cNvCxnSpPr/>
              <p:nvPr/>
            </p:nvCxnSpPr>
            <p:spPr bwMode="auto">
              <a:xfrm>
                <a:off x="2689225" y="5300663"/>
                <a:ext cx="1651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Conector reto 68"/>
            <p:cNvCxnSpPr/>
            <p:nvPr/>
          </p:nvCxnSpPr>
          <p:spPr bwMode="auto">
            <a:xfrm>
              <a:off x="2854325" y="4438650"/>
              <a:ext cx="0" cy="8620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Conector de seta reta 70"/>
          <p:cNvCxnSpPr/>
          <p:nvPr/>
        </p:nvCxnSpPr>
        <p:spPr>
          <a:xfrm flipV="1">
            <a:off x="7451725" y="2647598"/>
            <a:ext cx="0" cy="684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Elipse 27"/>
          <p:cNvSpPr/>
          <p:nvPr/>
        </p:nvSpPr>
        <p:spPr>
          <a:xfrm>
            <a:off x="1751012" y="3609623"/>
            <a:ext cx="1423988" cy="576262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2" name="Elipse 28"/>
          <p:cNvSpPr/>
          <p:nvPr/>
        </p:nvSpPr>
        <p:spPr>
          <a:xfrm>
            <a:off x="7519987" y="3785835"/>
            <a:ext cx="1423988" cy="576263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grpSp>
        <p:nvGrpSpPr>
          <p:cNvPr id="53" name="Grupo 46"/>
          <p:cNvGrpSpPr>
            <a:grpSpLocks/>
          </p:cNvGrpSpPr>
          <p:nvPr/>
        </p:nvGrpSpPr>
        <p:grpSpPr bwMode="auto">
          <a:xfrm>
            <a:off x="325437" y="3806473"/>
            <a:ext cx="647700" cy="1439862"/>
            <a:chOff x="471487" y="4156075"/>
            <a:chExt cx="598172" cy="1411008"/>
          </a:xfrm>
        </p:grpSpPr>
        <p:cxnSp>
          <p:nvCxnSpPr>
            <p:cNvPr id="54" name="Conector reto 36"/>
            <p:cNvCxnSpPr/>
            <p:nvPr/>
          </p:nvCxnSpPr>
          <p:spPr>
            <a:xfrm flipH="1">
              <a:off x="471487" y="5567083"/>
              <a:ext cx="59670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to 37"/>
            <p:cNvCxnSpPr/>
            <p:nvPr/>
          </p:nvCxnSpPr>
          <p:spPr>
            <a:xfrm flipV="1">
              <a:off x="471487" y="4156075"/>
              <a:ext cx="0" cy="14110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de seta reta 42"/>
            <p:cNvCxnSpPr/>
            <p:nvPr/>
          </p:nvCxnSpPr>
          <p:spPr>
            <a:xfrm>
              <a:off x="471487" y="4156075"/>
              <a:ext cx="59817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o 47"/>
          <p:cNvGrpSpPr>
            <a:grpSpLocks/>
          </p:cNvGrpSpPr>
          <p:nvPr/>
        </p:nvGrpSpPr>
        <p:grpSpPr bwMode="auto">
          <a:xfrm>
            <a:off x="433387" y="3985860"/>
            <a:ext cx="539750" cy="1439863"/>
            <a:chOff x="471488" y="4156075"/>
            <a:chExt cx="423863" cy="1411008"/>
          </a:xfrm>
        </p:grpSpPr>
        <p:cxnSp>
          <p:nvCxnSpPr>
            <p:cNvPr id="58" name="Conector reto 48"/>
            <p:cNvCxnSpPr/>
            <p:nvPr/>
          </p:nvCxnSpPr>
          <p:spPr>
            <a:xfrm flipH="1">
              <a:off x="471488" y="5567083"/>
              <a:ext cx="42386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to 49"/>
            <p:cNvCxnSpPr/>
            <p:nvPr/>
          </p:nvCxnSpPr>
          <p:spPr>
            <a:xfrm flipV="1">
              <a:off x="471488" y="4156075"/>
              <a:ext cx="0" cy="14110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de seta reta 50"/>
            <p:cNvCxnSpPr/>
            <p:nvPr/>
          </p:nvCxnSpPr>
          <p:spPr>
            <a:xfrm>
              <a:off x="471488" y="4156075"/>
              <a:ext cx="4238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upo 56"/>
          <p:cNvGrpSpPr>
            <a:grpSpLocks/>
          </p:cNvGrpSpPr>
          <p:nvPr/>
        </p:nvGrpSpPr>
        <p:grpSpPr bwMode="auto">
          <a:xfrm>
            <a:off x="541337" y="4165248"/>
            <a:ext cx="431800" cy="1439862"/>
            <a:chOff x="471488" y="4156075"/>
            <a:chExt cx="341314" cy="1468437"/>
          </a:xfrm>
        </p:grpSpPr>
        <p:cxnSp>
          <p:nvCxnSpPr>
            <p:cNvPr id="62" name="Conector reto 57"/>
            <p:cNvCxnSpPr/>
            <p:nvPr/>
          </p:nvCxnSpPr>
          <p:spPr>
            <a:xfrm flipH="1">
              <a:off x="471488" y="5624512"/>
              <a:ext cx="34131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to 58"/>
            <p:cNvCxnSpPr/>
            <p:nvPr/>
          </p:nvCxnSpPr>
          <p:spPr>
            <a:xfrm flipV="1">
              <a:off x="471488" y="4156075"/>
              <a:ext cx="0" cy="14684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de seta reta 59"/>
            <p:cNvCxnSpPr/>
            <p:nvPr/>
          </p:nvCxnSpPr>
          <p:spPr>
            <a:xfrm>
              <a:off x="471488" y="4156075"/>
              <a:ext cx="3413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upo 69"/>
          <p:cNvGrpSpPr>
            <a:grpSpLocks/>
          </p:cNvGrpSpPr>
          <p:nvPr/>
        </p:nvGrpSpPr>
        <p:grpSpPr bwMode="auto">
          <a:xfrm>
            <a:off x="649287" y="4346223"/>
            <a:ext cx="323850" cy="1439862"/>
            <a:chOff x="471488" y="4156075"/>
            <a:chExt cx="239714" cy="1482480"/>
          </a:xfrm>
        </p:grpSpPr>
        <p:cxnSp>
          <p:nvCxnSpPr>
            <p:cNvPr id="66" name="Conector reto 71"/>
            <p:cNvCxnSpPr/>
            <p:nvPr/>
          </p:nvCxnSpPr>
          <p:spPr>
            <a:xfrm flipH="1">
              <a:off x="471488" y="5638555"/>
              <a:ext cx="23971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to 72"/>
            <p:cNvCxnSpPr/>
            <p:nvPr/>
          </p:nvCxnSpPr>
          <p:spPr>
            <a:xfrm flipV="1">
              <a:off x="471488" y="4156075"/>
              <a:ext cx="0" cy="148248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de seta reta 73"/>
            <p:cNvCxnSpPr/>
            <p:nvPr/>
          </p:nvCxnSpPr>
          <p:spPr>
            <a:xfrm>
              <a:off x="471488" y="4156075"/>
              <a:ext cx="2397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upo 78"/>
          <p:cNvGrpSpPr>
            <a:grpSpLocks/>
          </p:cNvGrpSpPr>
          <p:nvPr/>
        </p:nvGrpSpPr>
        <p:grpSpPr bwMode="auto">
          <a:xfrm>
            <a:off x="757237" y="4525610"/>
            <a:ext cx="215900" cy="1439863"/>
            <a:chOff x="471488" y="4156075"/>
            <a:chExt cx="239714" cy="1482480"/>
          </a:xfrm>
        </p:grpSpPr>
        <p:cxnSp>
          <p:nvCxnSpPr>
            <p:cNvPr id="95" name="Conector reto 79"/>
            <p:cNvCxnSpPr/>
            <p:nvPr/>
          </p:nvCxnSpPr>
          <p:spPr>
            <a:xfrm flipH="1">
              <a:off x="471488" y="5638555"/>
              <a:ext cx="23971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to 80"/>
            <p:cNvCxnSpPr/>
            <p:nvPr/>
          </p:nvCxnSpPr>
          <p:spPr>
            <a:xfrm flipV="1">
              <a:off x="471488" y="4156075"/>
              <a:ext cx="0" cy="148248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de seta reta 81"/>
            <p:cNvCxnSpPr/>
            <p:nvPr/>
          </p:nvCxnSpPr>
          <p:spPr>
            <a:xfrm>
              <a:off x="471488" y="4156075"/>
              <a:ext cx="2397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3675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 animBg="1"/>
      <p:bldP spid="31" grpId="0" animBg="1"/>
      <p:bldP spid="40" grpId="0"/>
      <p:bldP spid="41" grpId="0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CONFIGURAÇÃO INI DO SERVER </a:t>
            </a: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628" y="1223509"/>
            <a:ext cx="3509963" cy="359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Rectangle 4"/>
          <p:cNvSpPr>
            <a:spLocks noChangeArrowheads="1"/>
          </p:cNvSpPr>
          <p:nvPr/>
        </p:nvSpPr>
        <p:spPr bwMode="auto">
          <a:xfrm>
            <a:off x="5017912" y="1933222"/>
            <a:ext cx="2447925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969696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b="1">
                <a:latin typeface="Courier New" pitchFamily="49" charset="0"/>
              </a:rPr>
              <a:t>[Config]</a:t>
            </a:r>
            <a:endParaRPr lang="pt-BR" sz="1400" b="1">
              <a:latin typeface="Courier New" pitchFamily="49" charset="0"/>
            </a:endParaRPr>
          </a:p>
          <a:p>
            <a:r>
              <a:rPr lang="en-US" sz="1400" b="1">
                <a:latin typeface="Courier New" pitchFamily="49" charset="0"/>
              </a:rPr>
              <a:t>LastMainProg=sigamdi</a:t>
            </a:r>
          </a:p>
          <a:p>
            <a:endParaRPr lang="en-US" sz="1400" b="1">
              <a:latin typeface="Courier New" pitchFamily="49" charset="0"/>
            </a:endParaRPr>
          </a:p>
          <a:p>
            <a:r>
              <a:rPr lang="en-US" sz="1400" b="1">
                <a:latin typeface="Courier New" pitchFamily="49" charset="0"/>
              </a:rPr>
              <a:t>[Drivers]</a:t>
            </a:r>
            <a:endParaRPr lang="pt-BR" sz="1400" b="1">
              <a:latin typeface="Courier New" pitchFamily="49" charset="0"/>
            </a:endParaRPr>
          </a:p>
          <a:p>
            <a:r>
              <a:rPr lang="en-US" sz="1400" b="1">
                <a:latin typeface="Courier New" pitchFamily="49" charset="0"/>
              </a:rPr>
              <a:t>Active=TCP</a:t>
            </a:r>
            <a:endParaRPr lang="pt-BR" sz="1400" b="1">
              <a:latin typeface="Courier New" pitchFamily="49" charset="0"/>
            </a:endParaRPr>
          </a:p>
          <a:p>
            <a:endParaRPr lang="en-US" sz="1400" b="1">
              <a:latin typeface="Courier New" pitchFamily="49" charset="0"/>
            </a:endParaRPr>
          </a:p>
          <a:p>
            <a:r>
              <a:rPr lang="en-US" sz="1400" b="1">
                <a:latin typeface="Courier New" pitchFamily="49" charset="0"/>
              </a:rPr>
              <a:t>[TCP]</a:t>
            </a:r>
            <a:endParaRPr lang="pt-BR" sz="1400" b="1">
              <a:latin typeface="Courier New" pitchFamily="49" charset="0"/>
            </a:endParaRPr>
          </a:p>
          <a:p>
            <a:r>
              <a:rPr lang="en-US" sz="1400" b="1">
                <a:latin typeface="Courier New" pitchFamily="49" charset="0"/>
              </a:rPr>
              <a:t>Server=localhost</a:t>
            </a:r>
            <a:endParaRPr lang="pt-BR" sz="1400" b="1">
              <a:latin typeface="Courier New" pitchFamily="49" charset="0"/>
            </a:endParaRPr>
          </a:p>
          <a:p>
            <a:r>
              <a:rPr lang="en-US" sz="1400" b="1">
                <a:latin typeface="Courier New" pitchFamily="49" charset="0"/>
              </a:rPr>
              <a:t>Port=1234</a:t>
            </a:r>
          </a:p>
        </p:txBody>
      </p:sp>
      <p:sp>
        <p:nvSpPr>
          <p:cNvPr id="69" name="Oval 68"/>
          <p:cNvSpPr>
            <a:spLocks noChangeArrowheads="1"/>
          </p:cNvSpPr>
          <p:nvPr/>
        </p:nvSpPr>
        <p:spPr bwMode="auto">
          <a:xfrm>
            <a:off x="636629" y="3138070"/>
            <a:ext cx="818934" cy="522418"/>
          </a:xfrm>
          <a:prstGeom prst="ellipse">
            <a:avLst/>
          </a:prstGeom>
          <a:noFill/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endParaRPr lang="pt-BR"/>
          </a:p>
        </p:txBody>
      </p:sp>
      <p:sp>
        <p:nvSpPr>
          <p:cNvPr id="70" name="Line 15"/>
          <p:cNvSpPr>
            <a:spLocks noChangeShapeType="1"/>
          </p:cNvSpPr>
          <p:nvPr/>
        </p:nvSpPr>
        <p:spPr bwMode="auto">
          <a:xfrm>
            <a:off x="1488900" y="3373085"/>
            <a:ext cx="3529012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lg" len="med"/>
          </a:ln>
        </p:spPr>
        <p:txBody>
          <a:bodyPr wrap="none" lIns="90000" tIns="46800" rIns="90000" bIns="46800">
            <a:spAutoFit/>
          </a:bodyPr>
          <a:lstStyle/>
          <a:p>
            <a:endParaRPr lang="pt-BR"/>
          </a:p>
        </p:txBody>
      </p:sp>
      <p:sp>
        <p:nvSpPr>
          <p:cNvPr id="71" name="Text Box 50"/>
          <p:cNvSpPr txBox="1">
            <a:spLocks noChangeArrowheads="1"/>
          </p:cNvSpPr>
          <p:nvPr/>
        </p:nvSpPr>
        <p:spPr bwMode="auto">
          <a:xfrm>
            <a:off x="5017912" y="1512308"/>
            <a:ext cx="2447925" cy="36988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80808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ctr"/>
            <a:r>
              <a:rPr lang="pt-BR" dirty="0" smtClean="0"/>
              <a:t>SMARTCLIENT.INI</a:t>
            </a:r>
            <a:endParaRPr lang="pt-B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329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7" y="1094012"/>
            <a:ext cx="8466710" cy="4993989"/>
          </a:xfrm>
        </p:spPr>
        <p:txBody>
          <a:bodyPr/>
          <a:lstStyle/>
          <a:p>
            <a:r>
              <a:rPr lang="pt-BR" sz="1600" dirty="0" smtClean="0"/>
              <a:t>O TopConnect é um programa que realiza a comunicação entre o TAF e o Banco de dados, </a:t>
            </a:r>
          </a:p>
          <a:p>
            <a:r>
              <a:rPr lang="pt-BR" sz="1600" dirty="0" smtClean="0"/>
              <a:t>ou seja, o TAF manda instruções para o TopConnect, este por sua vez consulta o banco de </a:t>
            </a:r>
          </a:p>
          <a:p>
            <a:r>
              <a:rPr lang="pt-BR" sz="1600" dirty="0" smtClean="0"/>
              <a:t>dados e retorna a informação solicitada;</a:t>
            </a:r>
          </a:p>
          <a:p>
            <a:endParaRPr lang="pt-BR" sz="1600" dirty="0"/>
          </a:p>
          <a:p>
            <a:r>
              <a:rPr lang="pt-BR" sz="1600" dirty="0" smtClean="0"/>
              <a:t>Por exemplo, criando uma entidade no TAF chamada cadastro Auxiliar, vamos chamá-lo de ZZ1, para isso devemos entrar no configurador e cadastrá-lo no SX2( Tabela ), SX3( Campos ) e SIX( Índices ). Após realizar os cadastros precisamos criar essa tabela no banco de dados da aplicação, até o momento a tabela ZZ1 existe apenas no dicionário de dados, neste momento que entra o TopConnect, ele realiza a criação da tabela no banco de acordo com as estruturas que definimos no dicionário;</a:t>
            </a:r>
          </a:p>
          <a:p>
            <a:endParaRPr lang="pt-BR" sz="1600" dirty="0"/>
          </a:p>
          <a:p>
            <a:r>
              <a:rPr lang="pt-BR" sz="1600" dirty="0" smtClean="0"/>
              <a:t>Ou seja, </a:t>
            </a:r>
            <a:r>
              <a:rPr lang="pt-BR" sz="1600" b="1" dirty="0" smtClean="0"/>
              <a:t>TODA </a:t>
            </a:r>
            <a:r>
              <a:rPr lang="pt-BR" sz="1600" dirty="0" smtClean="0"/>
              <a:t>comunicação entre o TAF e o Banco de Dados é realizada pela TopConnect.</a:t>
            </a:r>
            <a:endParaRPr lang="pt-BR" sz="16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6932791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TOPCONNECT</a:t>
            </a:r>
          </a:p>
        </p:txBody>
      </p:sp>
      <p:pic>
        <p:nvPicPr>
          <p:cNvPr id="1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233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4987" y="829483"/>
            <a:ext cx="8466710" cy="715901"/>
          </a:xfrm>
        </p:spPr>
        <p:txBody>
          <a:bodyPr/>
          <a:lstStyle/>
          <a:p>
            <a:r>
              <a:rPr lang="pt-BR" sz="1600" dirty="0" smtClean="0"/>
              <a:t>Desenho de exemplificação da intermediação entre a aplicação, TopConnect e Banco de Dados:</a:t>
            </a:r>
          </a:p>
          <a:p>
            <a:endParaRPr lang="pt-BR" sz="1600" dirty="0"/>
          </a:p>
          <a:p>
            <a:endParaRPr lang="pt-BR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6932791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TOPCONNECT</a:t>
            </a:r>
          </a:p>
        </p:txBody>
      </p:sp>
      <p:sp>
        <p:nvSpPr>
          <p:cNvPr id="3" name="Flowchart: Magnetic Disk 2"/>
          <p:cNvSpPr/>
          <p:nvPr/>
        </p:nvSpPr>
        <p:spPr>
          <a:xfrm>
            <a:off x="404987" y="2847129"/>
            <a:ext cx="1670756" cy="1710364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BD</a:t>
            </a:r>
            <a:endParaRPr lang="pt-BR" dirty="0"/>
          </a:p>
        </p:txBody>
      </p:sp>
      <p:pic>
        <p:nvPicPr>
          <p:cNvPr id="8" name="Picture 10" descr="univa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6621" y="3093864"/>
            <a:ext cx="111142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1" descr="windows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7297" y="2650495"/>
            <a:ext cx="892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IBM-PC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9352" y="4192681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Conector reto 128"/>
          <p:cNvCxnSpPr/>
          <p:nvPr/>
        </p:nvCxnSpPr>
        <p:spPr>
          <a:xfrm>
            <a:off x="2732088" y="1788095"/>
            <a:ext cx="0" cy="38049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tângulo 121"/>
          <p:cNvSpPr/>
          <p:nvPr/>
        </p:nvSpPr>
        <p:spPr>
          <a:xfrm>
            <a:off x="292097" y="1976518"/>
            <a:ext cx="2327101" cy="39593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600" dirty="0" smtClean="0">
                <a:solidFill>
                  <a:schemeClr val="bg1"/>
                </a:solidFill>
              </a:rPr>
              <a:t>Banco de Dados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49" name="Retângulo 121"/>
          <p:cNvSpPr/>
          <p:nvPr/>
        </p:nvSpPr>
        <p:spPr>
          <a:xfrm>
            <a:off x="2795233" y="1976518"/>
            <a:ext cx="2950987" cy="4151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600" dirty="0" smtClean="0">
                <a:solidFill>
                  <a:schemeClr val="bg1"/>
                </a:solidFill>
              </a:rPr>
              <a:t>TopConnect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50" name="Retângulo 121"/>
          <p:cNvSpPr/>
          <p:nvPr/>
        </p:nvSpPr>
        <p:spPr>
          <a:xfrm>
            <a:off x="5973054" y="1976517"/>
            <a:ext cx="2595388" cy="39593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600" dirty="0" smtClean="0">
                <a:solidFill>
                  <a:schemeClr val="bg1"/>
                </a:solidFill>
              </a:rPr>
              <a:t>Aplicação do TAF</a:t>
            </a:r>
            <a:endParaRPr lang="pt-BR" sz="1600" dirty="0">
              <a:solidFill>
                <a:schemeClr val="bg1"/>
              </a:solidFill>
            </a:endParaRPr>
          </a:p>
        </p:txBody>
      </p:sp>
      <p:cxnSp>
        <p:nvCxnSpPr>
          <p:cNvPr id="52" name="Conector reto 128"/>
          <p:cNvCxnSpPr/>
          <p:nvPr/>
        </p:nvCxnSpPr>
        <p:spPr>
          <a:xfrm>
            <a:off x="5853467" y="1793739"/>
            <a:ext cx="0" cy="38049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146"/>
          <p:cNvCxnSpPr/>
          <p:nvPr/>
        </p:nvCxnSpPr>
        <p:spPr>
          <a:xfrm>
            <a:off x="2233473" y="3656634"/>
            <a:ext cx="1356569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146"/>
          <p:cNvCxnSpPr/>
          <p:nvPr/>
        </p:nvCxnSpPr>
        <p:spPr>
          <a:xfrm>
            <a:off x="5294769" y="3656634"/>
            <a:ext cx="1356569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5641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8" grpId="0" animBg="1"/>
      <p:bldP spid="49" grpId="0" animBg="1"/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Neste momento iremos realizar a instalação do produto TAF, para isso devemos realizar o download do instalador no portal conforme abaixo: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644" y="2000249"/>
            <a:ext cx="7391400" cy="7098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3142072"/>
            <a:ext cx="2123676" cy="9572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3775" y="3544503"/>
            <a:ext cx="6982550" cy="13246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9440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38828" y="3646435"/>
            <a:ext cx="7829549" cy="2592794"/>
          </a:xfrm>
        </p:spPr>
        <p:txBody>
          <a:bodyPr anchor="ctr"/>
          <a:lstStyle/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600" dirty="0"/>
              <a:t>●</a:t>
            </a:r>
            <a:r>
              <a:rPr lang="pt-BR" sz="1800" dirty="0" smtClean="0"/>
              <a:t> Introdução			</a:t>
            </a:r>
            <a:r>
              <a:rPr lang="pt-BR" sz="600" dirty="0"/>
              <a:t>●</a:t>
            </a:r>
            <a:r>
              <a:rPr lang="pt-BR" sz="600" dirty="0" smtClean="0"/>
              <a:t>    </a:t>
            </a:r>
            <a:r>
              <a:rPr lang="pt-BR" sz="1800" dirty="0" smtClean="0"/>
              <a:t>Estrutura do TAF</a:t>
            </a:r>
          </a:p>
          <a:p>
            <a:pPr mar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600" dirty="0" smtClean="0"/>
              <a:t>●</a:t>
            </a:r>
            <a:r>
              <a:rPr lang="pt-BR" sz="700" dirty="0" smtClean="0"/>
              <a:t>  </a:t>
            </a:r>
            <a:r>
              <a:rPr lang="pt-BR" sz="1800" dirty="0" smtClean="0"/>
              <a:t>Arquitetura 			</a:t>
            </a:r>
            <a:r>
              <a:rPr lang="pt-BR" sz="600" dirty="0" smtClean="0"/>
              <a:t>●</a:t>
            </a:r>
            <a:r>
              <a:rPr lang="pt-BR" sz="700" dirty="0" smtClean="0"/>
              <a:t>  </a:t>
            </a:r>
            <a:r>
              <a:rPr lang="pt-BR" sz="1800" dirty="0" smtClean="0"/>
              <a:t>Configuração INI do Server </a:t>
            </a:r>
          </a:p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600" dirty="0" smtClean="0"/>
              <a:t>● </a:t>
            </a:r>
            <a:r>
              <a:rPr lang="pt-BR" sz="1800" dirty="0" smtClean="0"/>
              <a:t>TopConnect</a:t>
            </a:r>
            <a:r>
              <a:rPr lang="pt-BR" sz="1800" dirty="0"/>
              <a:t>	</a:t>
            </a:r>
            <a:r>
              <a:rPr lang="pt-BR" sz="1800" dirty="0" smtClean="0"/>
              <a:t>		</a:t>
            </a:r>
            <a:r>
              <a:rPr lang="pt-BR" sz="600" dirty="0" smtClean="0"/>
              <a:t> </a:t>
            </a:r>
            <a:r>
              <a:rPr lang="pt-BR" sz="600" dirty="0"/>
              <a:t>● </a:t>
            </a:r>
            <a:r>
              <a:rPr lang="pt-BR" sz="600" dirty="0" smtClean="0"/>
              <a:t>  </a:t>
            </a:r>
            <a:r>
              <a:rPr lang="pt-BR" sz="1800" dirty="0" smtClean="0"/>
              <a:t>Instalação/Atualização </a:t>
            </a:r>
            <a:r>
              <a:rPr lang="pt-BR" sz="1800" dirty="0"/>
              <a:t>do </a:t>
            </a:r>
            <a:r>
              <a:rPr lang="pt-BR" sz="1800" dirty="0" smtClean="0"/>
              <a:t>TAF 		</a:t>
            </a:r>
            <a:r>
              <a:rPr lang="pt-BR" sz="800" dirty="0" smtClean="0"/>
              <a:t> </a:t>
            </a:r>
          </a:p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600" dirty="0" smtClean="0"/>
              <a:t>●  </a:t>
            </a:r>
            <a:r>
              <a:rPr lang="pt-BR" sz="1800" dirty="0" smtClean="0"/>
              <a:t>Dicionário de dados		</a:t>
            </a:r>
            <a:r>
              <a:rPr lang="pt-BR" sz="800" dirty="0" smtClean="0"/>
              <a:t> </a:t>
            </a:r>
            <a:r>
              <a:rPr lang="pt-BR" sz="600" dirty="0" smtClean="0"/>
              <a:t>● </a:t>
            </a:r>
            <a:r>
              <a:rPr lang="pt-BR" sz="800" dirty="0" smtClean="0"/>
              <a:t> </a:t>
            </a:r>
            <a:r>
              <a:rPr lang="pt-BR" sz="1800" dirty="0" smtClean="0"/>
              <a:t>Manutenção de Help</a:t>
            </a:r>
          </a:p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600" dirty="0" smtClean="0"/>
              <a:t>●</a:t>
            </a:r>
            <a:r>
              <a:rPr lang="pt-BR" sz="1800" dirty="0" smtClean="0"/>
              <a:t> Manutenção de Menu		</a:t>
            </a:r>
            <a:r>
              <a:rPr lang="pt-BR" sz="800" dirty="0"/>
              <a:t> </a:t>
            </a:r>
            <a:r>
              <a:rPr lang="pt-BR" sz="600" dirty="0"/>
              <a:t>●</a:t>
            </a:r>
            <a:r>
              <a:rPr lang="pt-BR" sz="800" dirty="0"/>
              <a:t> </a:t>
            </a:r>
            <a:r>
              <a:rPr lang="pt-BR" sz="1800" dirty="0" smtClean="0"/>
              <a:t>Configurador</a:t>
            </a:r>
          </a:p>
          <a:p>
            <a:pPr mar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600" dirty="0" smtClean="0"/>
              <a:t>●</a:t>
            </a:r>
            <a:r>
              <a:rPr lang="pt-BR" sz="1800" dirty="0" smtClean="0"/>
              <a:t> Gestão de Empresas		</a:t>
            </a:r>
            <a:r>
              <a:rPr lang="pt-BR" sz="600" dirty="0" smtClean="0"/>
              <a:t>●</a:t>
            </a:r>
            <a:r>
              <a:rPr lang="pt-BR" sz="1800" dirty="0" smtClean="0"/>
              <a:t> Schedule</a:t>
            </a:r>
          </a:p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endParaRPr lang="pt-BR" sz="1800" dirty="0" smtClean="0"/>
          </a:p>
          <a:p>
            <a:pPr marL="273050" lvl="0" indent="-27305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Font typeface="Arial" pitchFamily="34" charset="0"/>
              <a:buChar char="•"/>
            </a:pPr>
            <a:endParaRPr lang="pt-BR" sz="1800" dirty="0" smtClean="0"/>
          </a:p>
        </p:txBody>
      </p:sp>
      <p:sp>
        <p:nvSpPr>
          <p:cNvPr id="3" name="Título 2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cap="none" dirty="0" smtClean="0"/>
              <a:t>OBJETIVOS DO TREINAMENTO</a:t>
            </a:r>
            <a:endParaRPr lang="pt-BR" cap="non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32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Após realizar o download e executar o instalador seguir os passos abaixo: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172" y="1680883"/>
            <a:ext cx="4345928" cy="33056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5224" y="2268132"/>
            <a:ext cx="4391026" cy="3350139"/>
          </a:xfrm>
          <a:prstGeom prst="rect">
            <a:avLst/>
          </a:prstGeom>
        </p:spPr>
      </p:pic>
      <p:pic>
        <p:nvPicPr>
          <p:cNvPr id="11" name="Picture 2" descr="http://1.bp.blogspot.com/-Se-GaO_FukM/VQszP3EC_gI/AAAAAAAAcgk/F8TkgU4bWJ0/s1600/edinir-croche%2Bblog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453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904211"/>
            <a:ext cx="8466710" cy="4993989"/>
          </a:xfrm>
        </p:spPr>
        <p:txBody>
          <a:bodyPr/>
          <a:lstStyle/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Neste momento o usuário informa onde o TAF deve ser instalado e quais programas deseja instalar, </a:t>
            </a:r>
          </a:p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TAF, TSS e/ou TopConnect.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294" y="1885765"/>
            <a:ext cx="4227533" cy="3208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8078" y="2998785"/>
            <a:ext cx="4223347" cy="320869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922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Neste momento o usuário deve indicar as informações de onde o banco de dados do TAF será criado.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1700" y="1785960"/>
            <a:ext cx="5157787" cy="397190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367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endParaRPr lang="pt-BR" sz="1800" dirty="0" smtClean="0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" y="1002179"/>
            <a:ext cx="5610225" cy="42602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750" y="2900855"/>
            <a:ext cx="3638550" cy="21145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824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endParaRPr lang="pt-BR" sz="1800" dirty="0" smtClean="0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73" y="1089659"/>
            <a:ext cx="4948238" cy="37479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2350" y="1923666"/>
            <a:ext cx="4638170" cy="35369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179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endParaRPr lang="pt-BR" sz="1800" dirty="0" smtClean="0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INSTALAÇÃO DO PRODUTO TAF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8762" y="1304925"/>
            <a:ext cx="5059615" cy="38719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336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9661"/>
            <a:ext cx="8466710" cy="4993989"/>
          </a:xfrm>
        </p:spPr>
        <p:txBody>
          <a:bodyPr/>
          <a:lstStyle/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O processo de atualização do TAF deve ser realizado a cada release da Totvs,</a:t>
            </a:r>
          </a:p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para isso será liberado no portal um arquivo compactado com todas as informações</a:t>
            </a:r>
          </a:p>
          <a:p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necessárias para atualização, clique no botão ‘Aprenda Mais’ para visualizar o manual de atualização que indica todos os passos para realizar essa atualização.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5132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ATUALIZAÇÃO DO PRODUTO TAF</a:t>
            </a:r>
          </a:p>
        </p:txBody>
      </p:sp>
      <p:pic>
        <p:nvPicPr>
          <p:cNvPr id="6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740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320800"/>
            <a:ext cx="8466710" cy="5241335"/>
          </a:xfrm>
        </p:spPr>
        <p:txBody>
          <a:bodyPr/>
          <a:lstStyle/>
          <a:p>
            <a:r>
              <a:rPr lang="pt-BR" sz="1600" dirty="0" smtClean="0"/>
              <a:t>Abaixo temos os principais itens de dicionário de dados do TAF:</a:t>
            </a:r>
          </a:p>
          <a:p>
            <a:endParaRPr lang="pt-BR" sz="1600" dirty="0" smtClean="0"/>
          </a:p>
          <a:p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 smtClean="0"/>
              <a:t>Índices </a:t>
            </a:r>
            <a:r>
              <a:rPr lang="pt-BR" sz="1600" dirty="0"/>
              <a:t>(SIX) </a:t>
            </a:r>
            <a:r>
              <a:rPr lang="pt-BR" sz="1600" dirty="0" smtClean="0"/>
              <a:t>						Perguntas </a:t>
            </a:r>
            <a:r>
              <a:rPr lang="pt-BR" sz="1600" dirty="0"/>
              <a:t>(SX1) </a:t>
            </a:r>
            <a:endParaRPr lang="pt-BR" sz="1600" dirty="0" smtClean="0"/>
          </a:p>
          <a:p>
            <a:pPr lvl="1">
              <a:buFont typeface="Arial" pitchFamily="34" charset="0"/>
              <a:buChar char="•"/>
            </a:pPr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Tabelas (SX2) </a:t>
            </a:r>
            <a:r>
              <a:rPr lang="pt-BR" sz="1600" dirty="0" smtClean="0"/>
              <a:t>					Campos </a:t>
            </a:r>
            <a:r>
              <a:rPr lang="pt-BR" sz="1600" dirty="0"/>
              <a:t>(SX3) </a:t>
            </a:r>
            <a:endParaRPr lang="pt-BR" sz="1600" dirty="0" smtClean="0"/>
          </a:p>
          <a:p>
            <a:pPr lvl="1">
              <a:buFont typeface="Arial" pitchFamily="34" charset="0"/>
              <a:buChar char="•"/>
            </a:pPr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Tabelas genéricas (SX5) </a:t>
            </a:r>
            <a:r>
              <a:rPr lang="pt-BR" sz="1600" dirty="0" smtClean="0"/>
              <a:t>				Parâmetros </a:t>
            </a:r>
            <a:r>
              <a:rPr lang="pt-BR" sz="1600" dirty="0"/>
              <a:t>(SX6) </a:t>
            </a:r>
            <a:endParaRPr lang="pt-BR" sz="1600" dirty="0" smtClean="0"/>
          </a:p>
          <a:p>
            <a:pPr lvl="1">
              <a:buFont typeface="Arial" pitchFamily="34" charset="0"/>
              <a:buChar char="•"/>
            </a:pPr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Gatilhos (SX7) </a:t>
            </a:r>
            <a:r>
              <a:rPr lang="pt-BR" sz="1600" dirty="0" smtClean="0"/>
              <a:t>					Relacionamentos </a:t>
            </a:r>
            <a:r>
              <a:rPr lang="pt-BR" sz="1600" dirty="0"/>
              <a:t>(SX9) </a:t>
            </a:r>
            <a:endParaRPr lang="pt-BR" sz="1600" dirty="0" smtClean="0"/>
          </a:p>
          <a:p>
            <a:pPr lvl="1">
              <a:buFont typeface="Arial" pitchFamily="34" charset="0"/>
              <a:buChar char="•"/>
            </a:pPr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Pastas / agrupamentos (</a:t>
            </a:r>
            <a:r>
              <a:rPr lang="pt-BR" sz="1600" dirty="0" smtClean="0"/>
              <a:t>SXA)			Consultas </a:t>
            </a:r>
            <a:r>
              <a:rPr lang="pt-BR" sz="1600" dirty="0"/>
              <a:t>Padrão (SXB) </a:t>
            </a:r>
            <a:endParaRPr lang="pt-BR" sz="1600" dirty="0" smtClean="0"/>
          </a:p>
          <a:p>
            <a:pPr lvl="1">
              <a:buFont typeface="Arial" pitchFamily="34" charset="0"/>
              <a:buChar char="•"/>
            </a:pPr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Grupo de campos (SXG)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DICIONÁRIO DE DADOS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9215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90334" y="1068809"/>
            <a:ext cx="8466710" cy="4993989"/>
          </a:xfrm>
        </p:spPr>
        <p:txBody>
          <a:bodyPr/>
          <a:lstStyle/>
          <a:p>
            <a:pPr marL="457130" lvl="1" indent="0">
              <a:buNone/>
            </a:pPr>
            <a:r>
              <a:rPr lang="pt-BR" sz="1800" dirty="0"/>
              <a:t>O SX2 é o dicionário de tabelas do sistema Protheus. Todas as tabelas </a:t>
            </a:r>
            <a:r>
              <a:rPr lang="pt-BR" sz="1800" dirty="0" smtClean="0"/>
              <a:t>de</a:t>
            </a:r>
          </a:p>
          <a:p>
            <a:pPr marL="457130" lvl="1" indent="0">
              <a:buNone/>
            </a:pPr>
            <a:r>
              <a:rPr lang="pt-BR" sz="1800" dirty="0" smtClean="0"/>
              <a:t> </a:t>
            </a:r>
            <a:r>
              <a:rPr lang="pt-BR" sz="1800" dirty="0"/>
              <a:t>dados do Protheus (cadastro de clientes, cadastro de produtos,  saldos </a:t>
            </a:r>
            <a:r>
              <a:rPr lang="pt-BR" sz="1800" dirty="0" smtClean="0"/>
              <a:t>em</a:t>
            </a:r>
          </a:p>
          <a:p>
            <a:pPr marL="457130" lvl="1" indent="0">
              <a:buNone/>
            </a:pPr>
            <a:r>
              <a:rPr lang="pt-BR" sz="1800" dirty="0" smtClean="0"/>
              <a:t> </a:t>
            </a:r>
            <a:r>
              <a:rPr lang="pt-BR" sz="1800" dirty="0"/>
              <a:t>estoque, pedidos de venda etc...) estão descritas no </a:t>
            </a:r>
            <a:r>
              <a:rPr lang="pt-BR" sz="1800" dirty="0" smtClean="0"/>
              <a:t>SX2</a:t>
            </a:r>
            <a:r>
              <a:rPr lang="pt-BR" sz="1800" dirty="0"/>
              <a:t>;</a:t>
            </a:r>
          </a:p>
          <a:p>
            <a:pPr marL="457130" lvl="1" indent="0">
              <a:buNone/>
            </a:pPr>
            <a:endParaRPr lang="pt-BR" sz="1800" dirty="0" smtClean="0"/>
          </a:p>
          <a:p>
            <a:pPr marL="457130" lvl="1" indent="0">
              <a:buNone/>
            </a:pPr>
            <a:r>
              <a:rPr lang="pt-BR" sz="1800" dirty="0" smtClean="0"/>
              <a:t>No </a:t>
            </a:r>
            <a:r>
              <a:rPr lang="pt-BR" sz="1800" dirty="0"/>
              <a:t>SX2 são armazenados os dados principais da tabela, como prefixo (Ex: SA1), nome físico e chave única.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SX2 - TABELAS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12911" y="949084"/>
            <a:ext cx="8466710" cy="4993989"/>
          </a:xfrm>
        </p:spPr>
        <p:txBody>
          <a:bodyPr/>
          <a:lstStyle/>
          <a:p>
            <a:pPr marL="457130" lvl="1" indent="0">
              <a:buNone/>
            </a:pPr>
            <a:r>
              <a:rPr lang="pt-BR" sz="1800" dirty="0" smtClean="0"/>
              <a:t>No </a:t>
            </a:r>
            <a:r>
              <a:rPr lang="pt-BR" sz="1800" dirty="0"/>
              <a:t>SX3 são armazenados as características básicas dos campos, como por </a:t>
            </a:r>
            <a:endParaRPr lang="pt-BR" sz="1800" dirty="0" smtClean="0"/>
          </a:p>
          <a:p>
            <a:pPr marL="457130" lvl="1" indent="0">
              <a:buNone/>
            </a:pPr>
            <a:r>
              <a:rPr lang="pt-BR" sz="1800" dirty="0" smtClean="0"/>
              <a:t>exemplo </a:t>
            </a:r>
            <a:r>
              <a:rPr lang="pt-BR" sz="1800" dirty="0"/>
              <a:t>nome, tipo de dado, tamanho e decimais, que permitem ao </a:t>
            </a:r>
            <a:r>
              <a:rPr lang="pt-BR" sz="1800" dirty="0" smtClean="0"/>
              <a:t>Protheus</a:t>
            </a:r>
          </a:p>
          <a:p>
            <a:pPr marL="457130" lvl="1" indent="0">
              <a:buNone/>
            </a:pPr>
            <a:r>
              <a:rPr lang="pt-BR" sz="1800" dirty="0" smtClean="0"/>
              <a:t>construir </a:t>
            </a:r>
            <a:r>
              <a:rPr lang="pt-BR" sz="1800" dirty="0"/>
              <a:t>a tabela automaticamente no banco de dados, sem necessidade de intervenção por parte do </a:t>
            </a:r>
            <a:r>
              <a:rPr lang="pt-BR" sz="1800" dirty="0" smtClean="0"/>
              <a:t>Administrador</a:t>
            </a:r>
            <a:r>
              <a:rPr lang="pt-BR" sz="1800" dirty="0"/>
              <a:t>;</a:t>
            </a:r>
          </a:p>
          <a:p>
            <a:pPr lvl="1">
              <a:buFont typeface="Arial" pitchFamily="34" charset="0"/>
              <a:buChar char="•"/>
            </a:pPr>
            <a:endParaRPr lang="pt-BR" sz="1800" dirty="0"/>
          </a:p>
          <a:p>
            <a:pPr marL="457130" lvl="1" indent="0">
              <a:buNone/>
            </a:pPr>
            <a:r>
              <a:rPr lang="pt-BR" sz="1800" dirty="0"/>
              <a:t> Além disso, são registradas informações que norteiam o comportamento do campo no sistema, como por exemplo: título, descrição, regras de validação, inicialização e gatilhos, entre </a:t>
            </a:r>
            <a:r>
              <a:rPr lang="pt-BR" sz="1800" dirty="0" smtClean="0"/>
              <a:t>outros; </a:t>
            </a:r>
            <a:endParaRPr lang="pt-BR" sz="1800" dirty="0"/>
          </a:p>
          <a:p>
            <a:pPr lvl="1">
              <a:buFont typeface="Arial" pitchFamily="34" charset="0"/>
              <a:buChar char="•"/>
            </a:pPr>
            <a:endParaRPr lang="pt-BR" sz="1800" dirty="0"/>
          </a:p>
          <a:p>
            <a:pPr marL="457130" lvl="1" indent="0">
              <a:buNone/>
            </a:pPr>
            <a:r>
              <a:rPr lang="pt-BR" sz="1800" dirty="0"/>
              <a:t> Os campos informados no SX3 estão sempre relacionados a uma tabela descrita no SX2. Não pode existir tabela no SX2 sem campos no SX3, e vice-versa.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SX3 - CAMPOS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652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7355" y="881350"/>
            <a:ext cx="8466710" cy="5241335"/>
          </a:xfrm>
        </p:spPr>
        <p:txBody>
          <a:bodyPr/>
          <a:lstStyle/>
          <a:p>
            <a:r>
              <a:rPr lang="pt-BR" sz="1600" dirty="0" smtClean="0"/>
              <a:t>Neste treinamento iremos prover </a:t>
            </a:r>
            <a:r>
              <a:rPr lang="pt-BR" sz="1600" dirty="0"/>
              <a:t>aos colaboradores </a:t>
            </a:r>
            <a:r>
              <a:rPr lang="pt-BR" sz="1600" dirty="0" smtClean="0"/>
              <a:t>da Totvs </a:t>
            </a:r>
            <a:r>
              <a:rPr lang="pt-BR" sz="1600" dirty="0"/>
              <a:t>o entendimento do dicionário de dados e sua correspondência na utilização </a:t>
            </a:r>
            <a:r>
              <a:rPr lang="pt-BR" sz="1600" dirty="0" smtClean="0"/>
              <a:t>do produto TAF, além de toda  a estrutura;</a:t>
            </a:r>
          </a:p>
          <a:p>
            <a:endParaRPr lang="pt-BR" sz="1600" dirty="0"/>
          </a:p>
          <a:p>
            <a:r>
              <a:rPr lang="pt-BR" sz="1600" dirty="0" smtClean="0"/>
              <a:t>Demonstrar qual a representatividade de cada um dos itens de dicionário de dados disponíveis para o TAF e como utilizá-los;</a:t>
            </a:r>
          </a:p>
          <a:p>
            <a:endParaRPr lang="pt-BR" sz="1600" dirty="0"/>
          </a:p>
          <a:p>
            <a:r>
              <a:rPr lang="pt-BR" sz="1600" dirty="0" smtClean="0"/>
              <a:t>Explicar como utilizar/configurar o TopConnect;</a:t>
            </a:r>
          </a:p>
          <a:p>
            <a:endParaRPr lang="pt-BR" sz="1600" dirty="0"/>
          </a:p>
          <a:p>
            <a:r>
              <a:rPr lang="pt-BR" sz="1600" dirty="0" smtClean="0"/>
              <a:t>Demonstrar como realizar a instalação e atualização da base do TAF;</a:t>
            </a:r>
          </a:p>
          <a:p>
            <a:endParaRPr lang="pt-BR" sz="1600" dirty="0"/>
          </a:p>
          <a:p>
            <a:r>
              <a:rPr lang="pt-BR" sz="1600" dirty="0" smtClean="0"/>
              <a:t>Utilizar o módulo SIGACFG( Configurador ) do TAF;</a:t>
            </a:r>
          </a:p>
          <a:p>
            <a:endParaRPr lang="pt-BR" sz="1600" dirty="0"/>
          </a:p>
          <a:p>
            <a:r>
              <a:rPr lang="pt-BR" sz="1600" dirty="0" smtClean="0"/>
              <a:t>Capacitar todos os presentes a realizar análises no dicionário de dados e identificar possíveis problemas ou melhorias que podem ser aplicadas ao produto.</a:t>
            </a:r>
            <a:endParaRPr lang="pt-BR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2686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INTRODUÇÃO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12912" y="881350"/>
            <a:ext cx="8466710" cy="4993989"/>
          </a:xfrm>
        </p:spPr>
        <p:txBody>
          <a:bodyPr/>
          <a:lstStyle/>
          <a:p>
            <a:pPr marL="457200" lvl="1" indent="0">
              <a:buNone/>
            </a:pPr>
            <a:r>
              <a:rPr lang="pt-BR" sz="1800" dirty="0"/>
              <a:t>As chaves de índice são criadas para permitir a pesquisa dos dados da tabela</a:t>
            </a:r>
            <a:r>
              <a:rPr lang="pt-BR" sz="1800" dirty="0" smtClean="0"/>
              <a:t>.</a:t>
            </a:r>
          </a:p>
          <a:p>
            <a:pPr marL="457200" lvl="1" indent="0">
              <a:buNone/>
            </a:pPr>
            <a:r>
              <a:rPr lang="pt-BR" sz="1800" dirty="0" smtClean="0"/>
              <a:t>São </a:t>
            </a:r>
            <a:r>
              <a:rPr lang="pt-BR" sz="1800" dirty="0"/>
              <a:t>usadas em buscas estilo ISAM no Protheus (via dbSeek ), consultas no </a:t>
            </a:r>
            <a:r>
              <a:rPr lang="pt-BR" sz="1800" dirty="0" smtClean="0"/>
              <a:t>banco</a:t>
            </a:r>
          </a:p>
          <a:p>
            <a:pPr marL="457200" lvl="1" indent="0">
              <a:buNone/>
            </a:pPr>
            <a:r>
              <a:rPr lang="pt-BR" sz="1800" dirty="0" smtClean="0"/>
              <a:t>de </a:t>
            </a:r>
            <a:r>
              <a:rPr lang="pt-BR" sz="1800" dirty="0"/>
              <a:t>dados via queries e pesquisas nos grids do Protheus pelo </a:t>
            </a:r>
            <a:r>
              <a:rPr lang="pt-BR" sz="1800" dirty="0" smtClean="0"/>
              <a:t>usuário</a:t>
            </a:r>
            <a:r>
              <a:rPr lang="pt-BR" sz="1800" dirty="0"/>
              <a:t>;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pt-BR" sz="1800" dirty="0"/>
          </a:p>
          <a:p>
            <a:pPr marL="457200" lvl="1" indent="0">
              <a:buNone/>
            </a:pPr>
            <a:r>
              <a:rPr lang="pt-BR" sz="1800" dirty="0"/>
              <a:t>Os campos que compõe a chave de índice devem estar presentes nas tabelas e no dicionário SX3. Não pode existir chave de índice referenciando a um campo ausente no </a:t>
            </a:r>
            <a:r>
              <a:rPr lang="pt-BR" sz="1800" dirty="0" smtClean="0"/>
              <a:t>SX3;</a:t>
            </a:r>
            <a:endParaRPr lang="pt-BR" sz="1800" dirty="0"/>
          </a:p>
          <a:p>
            <a:pPr lvl="1"/>
            <a:endParaRPr lang="pt-BR" sz="1800" dirty="0"/>
          </a:p>
          <a:p>
            <a:pPr marL="457200" lvl="1" indent="0">
              <a:buNone/>
            </a:pPr>
            <a:r>
              <a:rPr lang="pt-BR" sz="1800" dirty="0"/>
              <a:t>No ADVPL, as chaves de índices devem ser formadas por apenas um tipo de dado (caractere ou data, por exemplo). Se for necessário criar uma chave combinando campos de tipos diferentes, deve-se colocar funções para converter para um tipo único (normalmente caractere). Dessa forma, ao combinar um campo caractere e um campo data, deve-se converter o campo data para caractere usando a função DTOS().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SIX - ÍNDICES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3263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1107"/>
            <a:ext cx="8466710" cy="4993989"/>
          </a:xfrm>
        </p:spPr>
        <p:txBody>
          <a:bodyPr/>
          <a:lstStyle/>
          <a:p>
            <a:r>
              <a:rPr lang="pt-BR" sz="1600" dirty="0"/>
              <a:t>O dicionário SXB armazena as consultas padrões do sistema. As consultas padrões </a:t>
            </a:r>
            <a:r>
              <a:rPr lang="pt-BR" sz="1600" dirty="0" smtClean="0"/>
              <a:t>permitem</a:t>
            </a:r>
          </a:p>
          <a:p>
            <a:r>
              <a:rPr lang="pt-BR" sz="1600" dirty="0" smtClean="0"/>
              <a:t> </a:t>
            </a:r>
            <a:r>
              <a:rPr lang="pt-BR" sz="1600" dirty="0"/>
              <a:t>o rápido preenchimento de informações ou campos através da visualização de dados de </a:t>
            </a:r>
            <a:endParaRPr lang="pt-BR" sz="1600" dirty="0" smtClean="0"/>
          </a:p>
          <a:p>
            <a:r>
              <a:rPr lang="pt-BR" sz="1600" dirty="0" smtClean="0"/>
              <a:t>outra </a:t>
            </a:r>
            <a:r>
              <a:rPr lang="pt-BR" sz="1600" dirty="0"/>
              <a:t>tabela.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SXB – CONSULTA PADRÃO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179" y="2275942"/>
            <a:ext cx="1665965" cy="8590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3679" y="3134955"/>
            <a:ext cx="5631985" cy="313989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693333" y="2573867"/>
            <a:ext cx="575734" cy="372533"/>
          </a:xfrm>
          <a:prstGeom prst="ellipse">
            <a:avLst/>
          </a:prstGeom>
          <a:noFill/>
          <a:ln w="28575">
            <a:solidFill>
              <a:srgbClr val="FF2B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574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12912" y="732768"/>
            <a:ext cx="8466710" cy="4993989"/>
          </a:xfrm>
        </p:spPr>
        <p:txBody>
          <a:bodyPr/>
          <a:lstStyle/>
          <a:p>
            <a:pPr marL="457130" lvl="1" indent="0">
              <a:buNone/>
            </a:pPr>
            <a:r>
              <a:rPr lang="pt-BR" sz="1800" dirty="0"/>
              <a:t>Os gatilhos permitem que, ao alterar o conteúdo de um campo (domínio), seja </a:t>
            </a:r>
            <a:endParaRPr lang="pt-BR" sz="1800" dirty="0" smtClean="0"/>
          </a:p>
          <a:p>
            <a:pPr marL="457130" lvl="1" indent="0">
              <a:buNone/>
            </a:pPr>
            <a:r>
              <a:rPr lang="pt-BR" sz="1800" dirty="0" smtClean="0"/>
              <a:t>disparada </a:t>
            </a:r>
            <a:r>
              <a:rPr lang="pt-BR" sz="1800" dirty="0"/>
              <a:t>uma ação para modificar o conteúdo de outro campo (contradomínio</a:t>
            </a:r>
            <a:r>
              <a:rPr lang="pt-BR" sz="1800" dirty="0" smtClean="0"/>
              <a:t>);</a:t>
            </a:r>
            <a:endParaRPr lang="pt-BR" sz="1800" dirty="0"/>
          </a:p>
          <a:p>
            <a:pPr lvl="1">
              <a:buFont typeface="Arial" pitchFamily="34" charset="0"/>
              <a:buChar char="•"/>
            </a:pPr>
            <a:endParaRPr lang="pt-BR" sz="1800" dirty="0"/>
          </a:p>
          <a:p>
            <a:pPr marL="457130" lvl="1" indent="0">
              <a:buNone/>
            </a:pPr>
            <a:r>
              <a:rPr lang="pt-BR" sz="1800" dirty="0" smtClean="0"/>
              <a:t>Os </a:t>
            </a:r>
            <a:r>
              <a:rPr lang="pt-BR" sz="1800" dirty="0"/>
              <a:t>campos informados no SX7 estão sempre relacionados a um campo descrito no SX3. Não pode existir domínio ou contradomínio no SX7 sem correspondência no </a:t>
            </a:r>
            <a:r>
              <a:rPr lang="pt-BR" sz="1800" dirty="0" smtClean="0"/>
              <a:t>SX3;</a:t>
            </a:r>
            <a:endParaRPr lang="pt-BR" sz="1800" dirty="0"/>
          </a:p>
          <a:p>
            <a:pPr lvl="1">
              <a:buFont typeface="Arial" pitchFamily="34" charset="0"/>
              <a:buChar char="•"/>
            </a:pPr>
            <a:endParaRPr lang="pt-BR" sz="1800" dirty="0"/>
          </a:p>
          <a:p>
            <a:pPr marL="457130" lvl="1" indent="0">
              <a:buNone/>
            </a:pPr>
            <a:r>
              <a:rPr lang="pt-BR" sz="1800" dirty="0" smtClean="0"/>
              <a:t>Os </a:t>
            </a:r>
            <a:r>
              <a:rPr lang="pt-BR" sz="1800" dirty="0"/>
              <a:t>gatilhos operam apenas nas funções e classes de objetos disponibilizados por framework. Dessa forma, rodam na camada framework Protheus e não no banco de dados.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SX7 - GATILHOS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652" y="3769608"/>
            <a:ext cx="7474569" cy="70802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701343" y="3472921"/>
            <a:ext cx="3252613" cy="1403879"/>
          </a:xfrm>
          <a:prstGeom prst="ellipse">
            <a:avLst/>
          </a:prstGeom>
          <a:noFill/>
          <a:ln w="28575">
            <a:solidFill>
              <a:srgbClr val="FF2B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409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01622" y="777924"/>
            <a:ext cx="8466710" cy="4993989"/>
          </a:xfrm>
        </p:spPr>
        <p:txBody>
          <a:bodyPr/>
          <a:lstStyle/>
          <a:p>
            <a:pPr marL="457200" lvl="1" indent="0">
              <a:buNone/>
            </a:pPr>
            <a:r>
              <a:rPr lang="pt-BR" sz="1800" dirty="0"/>
              <a:t>O recurso de pasta tem a função de agrupar campos com características </a:t>
            </a:r>
            <a:endParaRPr lang="pt-BR" sz="1800" dirty="0" smtClean="0"/>
          </a:p>
          <a:p>
            <a:pPr marL="457200" lvl="1" indent="0">
              <a:buNone/>
            </a:pPr>
            <a:r>
              <a:rPr lang="pt-BR" sz="1800" dirty="0" smtClean="0"/>
              <a:t>semelhantes </a:t>
            </a:r>
            <a:r>
              <a:rPr lang="pt-BR" sz="1800" dirty="0"/>
              <a:t>em pastas no momento do cadastramento do dado, facilitando </a:t>
            </a:r>
            <a:endParaRPr lang="pt-BR" sz="1800" dirty="0" smtClean="0"/>
          </a:p>
          <a:p>
            <a:pPr marL="457200" lvl="1" indent="0">
              <a:buNone/>
            </a:pPr>
            <a:r>
              <a:rPr lang="pt-BR" sz="1800" dirty="0" smtClean="0"/>
              <a:t>a visualização;</a:t>
            </a:r>
            <a:endParaRPr lang="pt-BR" sz="1800" dirty="0"/>
          </a:p>
          <a:p>
            <a:pPr marL="742950" lvl="1" indent="-285750">
              <a:buFont typeface="Arial" pitchFamily="34" charset="0"/>
              <a:buChar char="•"/>
            </a:pPr>
            <a:endParaRPr lang="pt-BR" sz="1800" dirty="0"/>
          </a:p>
          <a:p>
            <a:pPr marL="457200" lvl="1" indent="0">
              <a:buNone/>
            </a:pPr>
            <a:r>
              <a:rPr lang="pt-BR" sz="1800" dirty="0"/>
              <a:t>Esse recurso opera apenas em janelas de edição estilo formulário, ou seja, não funciona em “grid</a:t>
            </a:r>
            <a:r>
              <a:rPr lang="pt-BR" sz="1800" dirty="0" smtClean="0"/>
              <a:t>”;</a:t>
            </a:r>
            <a:endParaRPr lang="pt-BR" sz="1800" dirty="0"/>
          </a:p>
          <a:p>
            <a:pPr marL="742950" lvl="1" indent="-285750">
              <a:buFont typeface="Arial" pitchFamily="34" charset="0"/>
              <a:buChar char="•"/>
            </a:pPr>
            <a:endParaRPr lang="pt-BR" sz="1800" dirty="0"/>
          </a:p>
          <a:p>
            <a:pPr marL="457200" lvl="1" indent="0">
              <a:buNone/>
            </a:pPr>
            <a:r>
              <a:rPr lang="pt-BR" sz="1800" dirty="0"/>
              <a:t>Caso </a:t>
            </a:r>
            <a:r>
              <a:rPr lang="pt-BR" sz="1800" dirty="0" smtClean="0"/>
              <a:t>existampastas </a:t>
            </a:r>
            <a:r>
              <a:rPr lang="pt-BR" sz="1800" dirty="0"/>
              <a:t>definidas para uma tabela, os campos que não possuem pasta definida serão automaticamente alocados na pasta “outros”.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SXA - PASTA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357" y="4041421"/>
            <a:ext cx="7082753" cy="199282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92098" y="4346222"/>
            <a:ext cx="3094775" cy="857955"/>
          </a:xfrm>
          <a:prstGeom prst="ellipse">
            <a:avLst/>
          </a:prstGeom>
          <a:noFill/>
          <a:ln w="28575">
            <a:solidFill>
              <a:srgbClr val="FF2B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530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8" y="1081107"/>
            <a:ext cx="8466710" cy="4993989"/>
          </a:xfrm>
        </p:spPr>
        <p:txBody>
          <a:bodyPr/>
          <a:lstStyle/>
          <a:p>
            <a:r>
              <a:rPr lang="pt-BR" sz="1600" dirty="0"/>
              <a:t>O relacionamento vincula campos da tabela que está sendo editada com campos de </a:t>
            </a:r>
            <a:endParaRPr lang="pt-BR" sz="1600" dirty="0" smtClean="0"/>
          </a:p>
          <a:p>
            <a:r>
              <a:rPr lang="pt-BR" sz="1600" dirty="0" smtClean="0"/>
              <a:t>outras </a:t>
            </a:r>
            <a:r>
              <a:rPr lang="pt-BR" sz="1600" dirty="0"/>
              <a:t>tabelas do sistema.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537492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SX9 – RELACIONAMENTO DE ENTIDADES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323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81350"/>
            <a:ext cx="8466710" cy="4993989"/>
          </a:xfrm>
        </p:spPr>
        <p:txBody>
          <a:bodyPr/>
          <a:lstStyle/>
          <a:p>
            <a:r>
              <a:rPr lang="pt-BR" sz="1600" dirty="0"/>
              <a:t>O grupo de campo permite que campos que possuam tamanho igual sejam </a:t>
            </a:r>
            <a:r>
              <a:rPr lang="pt-BR" sz="1600" dirty="0" smtClean="0"/>
              <a:t>agrupados</a:t>
            </a:r>
          </a:p>
          <a:p>
            <a:r>
              <a:rPr lang="pt-BR" sz="1600" dirty="0" smtClean="0"/>
              <a:t> </a:t>
            </a:r>
            <a:r>
              <a:rPr lang="pt-BR" sz="1600" dirty="0"/>
              <a:t>para que caso um campo seja alterado, todos os campo vinculados sejam modificados. </a:t>
            </a:r>
            <a:endParaRPr lang="pt-BR" sz="1600" dirty="0" smtClean="0"/>
          </a:p>
          <a:p>
            <a:endParaRPr lang="pt-BR" sz="1600" dirty="0" smtClean="0"/>
          </a:p>
          <a:p>
            <a:r>
              <a:rPr lang="pt-BR" sz="1600" dirty="0" smtClean="0"/>
              <a:t>Exemplos </a:t>
            </a:r>
            <a:r>
              <a:rPr lang="pt-BR" sz="1600" dirty="0"/>
              <a:t>: código do produto, código da filial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SXG – GRUPO DE CAMPOS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743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81350"/>
            <a:ext cx="8466710" cy="4993989"/>
          </a:xfrm>
        </p:spPr>
        <p:txBody>
          <a:bodyPr/>
          <a:lstStyle/>
          <a:p>
            <a:r>
              <a:rPr lang="pt-BR" sz="1600" dirty="0"/>
              <a:t>As tabelas genéricas são utilizadas para armazenar tabelas de pequeno número de </a:t>
            </a:r>
            <a:r>
              <a:rPr lang="pt-BR" sz="1600" dirty="0" smtClean="0"/>
              <a:t>itens</a:t>
            </a:r>
          </a:p>
          <a:p>
            <a:r>
              <a:rPr lang="pt-BR" sz="1600" dirty="0" smtClean="0"/>
              <a:t> </a:t>
            </a:r>
            <a:r>
              <a:rPr lang="pt-BR" sz="1600" dirty="0"/>
              <a:t>e que sofrem pouca alteração (estáticas). Ex: tabela de estados (UF).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SX5 – TABELAS GENÉRICAS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9256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81107"/>
            <a:ext cx="8466710" cy="4993989"/>
          </a:xfrm>
        </p:spPr>
        <p:txBody>
          <a:bodyPr/>
          <a:lstStyle/>
          <a:p>
            <a:r>
              <a:rPr lang="pt-BR" sz="1600" dirty="0"/>
              <a:t>O dicionário SX6 armazena os parâmetros do sistema.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SX6 – PARÂMETROS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685" y="1582332"/>
            <a:ext cx="4791075" cy="3095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1114" y="3323178"/>
            <a:ext cx="4772025" cy="30384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302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81350"/>
            <a:ext cx="8466710" cy="4993989"/>
          </a:xfrm>
        </p:spPr>
        <p:txBody>
          <a:bodyPr/>
          <a:lstStyle/>
          <a:p>
            <a:r>
              <a:rPr lang="pt-BR" sz="1600" dirty="0"/>
              <a:t>O dicionário SX1 armazena as perguntas do sistema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SX1 – PERGUNTAS</a:t>
            </a:r>
          </a:p>
        </p:txBody>
      </p:sp>
      <p:pic>
        <p:nvPicPr>
          <p:cNvPr id="5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244" y="1488062"/>
            <a:ext cx="4457700" cy="39814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137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2410" y="1107128"/>
            <a:ext cx="8466710" cy="4993989"/>
          </a:xfrm>
        </p:spPr>
        <p:txBody>
          <a:bodyPr/>
          <a:lstStyle/>
          <a:p>
            <a:r>
              <a:rPr lang="pt-BR" sz="1600" dirty="0"/>
              <a:t>A rotina de manutenção de helps permite a digitação de textos de ajuda que podem ser </a:t>
            </a:r>
            <a:r>
              <a:rPr lang="pt-BR" sz="1600" dirty="0" smtClean="0"/>
              <a:t>associados </a:t>
            </a:r>
            <a:r>
              <a:rPr lang="pt-BR" sz="1600" dirty="0"/>
              <a:t>a campos, perguntas ou serem disparados manualmente pelos programas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MANUTENÇÃO DE HELPS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041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01511"/>
            <a:ext cx="8466710" cy="5241335"/>
          </a:xfrm>
        </p:spPr>
        <p:txBody>
          <a:bodyPr/>
          <a:lstStyle/>
          <a:p>
            <a:r>
              <a:rPr lang="pt-BR" sz="1600" dirty="0" smtClean="0"/>
              <a:t>O </a:t>
            </a:r>
            <a:r>
              <a:rPr lang="pt-BR" sz="1600" dirty="0"/>
              <a:t>produto </a:t>
            </a:r>
            <a:r>
              <a:rPr lang="pt-BR" sz="1600" dirty="0" smtClean="0"/>
              <a:t>TAF </a:t>
            </a:r>
            <a:r>
              <a:rPr lang="pt-BR" sz="1600" dirty="0"/>
              <a:t>é composto por 3 camadas principais, a saber</a:t>
            </a:r>
            <a:r>
              <a:rPr lang="pt-BR" sz="1600" dirty="0" smtClean="0"/>
              <a:t>:</a:t>
            </a:r>
          </a:p>
          <a:p>
            <a:pPr>
              <a:buFont typeface="Wingdings" pitchFamily="2" charset="2"/>
              <a:buChar char="§"/>
            </a:pPr>
            <a:endParaRPr lang="pt-BR" sz="1600" dirty="0"/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Binários (linguagem e interpretador) </a:t>
            </a:r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Regras de negócio (funções, programas e classes – repositório)</a:t>
            </a:r>
          </a:p>
          <a:p>
            <a:pPr lvl="1">
              <a:buFont typeface="Arial" pitchFamily="34" charset="0"/>
              <a:buChar char="•"/>
            </a:pPr>
            <a:r>
              <a:rPr lang="pt-BR" sz="1600" dirty="0"/>
              <a:t>Dicionário de dados (metadados</a:t>
            </a:r>
            <a:r>
              <a:rPr lang="pt-BR" sz="1600" dirty="0" smtClean="0"/>
              <a:t>)</a:t>
            </a:r>
          </a:p>
          <a:p>
            <a:pPr marL="457130" lvl="1" indent="0">
              <a:buNone/>
            </a:pPr>
            <a:endParaRPr lang="pt-BR" sz="1600" dirty="0"/>
          </a:p>
          <a:p>
            <a:r>
              <a:rPr lang="pt-BR" sz="1600" dirty="0" smtClean="0"/>
              <a:t>Estas </a:t>
            </a:r>
            <a:r>
              <a:rPr lang="pt-BR" sz="1600" dirty="0"/>
              <a:t>3 camadas interagem para compor um produto completo (sistema). A camada de binários é o ambiente de execução propriamente dito, a camada de regras de negócio é camada na qual todos os programas e funcionalidades são compilados e a camada de dicionário de dados (metadados) descreve o modelo de dados (tabelas,campos, índices), consultas, menus, parâmetros, entre outros, de uma forma dinâmica, permitindo sua configuração e </a:t>
            </a:r>
            <a:r>
              <a:rPr lang="pt-BR" sz="1600" dirty="0" smtClean="0"/>
              <a:t>customização</a:t>
            </a:r>
            <a:r>
              <a:rPr lang="pt-BR" sz="1600" dirty="0"/>
              <a:t>;</a:t>
            </a:r>
            <a:endParaRPr lang="pt-BR" sz="1600" dirty="0" smtClean="0"/>
          </a:p>
          <a:p>
            <a:endParaRPr lang="pt-BR" sz="1600" dirty="0"/>
          </a:p>
          <a:p>
            <a:r>
              <a:rPr lang="pt-PT" sz="1600" dirty="0" smtClean="0"/>
              <a:t>Definição </a:t>
            </a:r>
            <a:r>
              <a:rPr lang="pt-PT" sz="1600" dirty="0"/>
              <a:t>de Metadados : </a:t>
            </a:r>
            <a:r>
              <a:rPr lang="pt-PT" sz="1600" b="1" dirty="0"/>
              <a:t>Metadados</a:t>
            </a:r>
            <a:r>
              <a:rPr lang="pt-PT" sz="1600" dirty="0"/>
              <a:t>, ou </a:t>
            </a:r>
            <a:r>
              <a:rPr lang="pt-PT" sz="1600" b="1" dirty="0"/>
              <a:t>Metainformação</a:t>
            </a:r>
            <a:r>
              <a:rPr lang="pt-PT" sz="1600" dirty="0"/>
              <a:t>, são dados sobre outros dados. Um item de um metadado pode dizer do que se trata aquele dado, geralmente uma informação inteligível por um computador. Os metadados facilitam o entendimento dos relacionamentos e a utilidade das informações dos dados.</a:t>
            </a:r>
            <a:endParaRPr lang="pt-BR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ESTRUTURA DO TAF</a:t>
            </a:r>
          </a:p>
        </p:txBody>
      </p:sp>
      <p:pic>
        <p:nvPicPr>
          <p:cNvPr id="9" name="Picture 2" descr="http://1.bp.blogspot.com/-Se-GaO_FukM/VQszP3EC_gI/AAAAAAAAcgk/F8TkgU4bWJ0/s1600/edinir-croche%2Bblo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086" y="380125"/>
            <a:ext cx="1425202" cy="140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40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173035"/>
            <a:ext cx="8466710" cy="4993989"/>
          </a:xfrm>
        </p:spPr>
        <p:txBody>
          <a:bodyPr/>
          <a:lstStyle/>
          <a:p>
            <a:r>
              <a:rPr lang="pt-BR" sz="1600" dirty="0"/>
              <a:t>A rotina de manutenção de Menus permite a construção dos menus dos módulos  do Protheus, e a criação dos arquivos de extensão .XNU que são utilizados pelo sistema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MANUTENÇÃO DE MENUS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516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7" y="1094012"/>
            <a:ext cx="8466710" cy="4993989"/>
          </a:xfrm>
        </p:spPr>
        <p:txBody>
          <a:bodyPr/>
          <a:lstStyle/>
          <a:p>
            <a:r>
              <a:rPr lang="pt-BR" sz="1600" dirty="0" smtClean="0"/>
              <a:t>Através do módulo SIGACFG( Configurador ) é possível realizar todas as configurações de Metadados possíveis </a:t>
            </a:r>
          </a:p>
          <a:p>
            <a:r>
              <a:rPr lang="pt-BR" sz="1600" dirty="0" smtClean="0"/>
              <a:t>Além de outras configurações de ambiente;</a:t>
            </a:r>
            <a:endParaRPr lang="pt-BR" sz="1600" dirty="0"/>
          </a:p>
          <a:p>
            <a:endParaRPr lang="pt-BR" sz="1600" dirty="0"/>
          </a:p>
          <a:p>
            <a:r>
              <a:rPr lang="pt-BR" sz="1600" dirty="0" smtClean="0"/>
              <a:t>Na base padrão ( Que é disponibilizada pela Totvs nos Releases ) temos uma ferramenta chamda ATUSX para a manutenção do dicionário de dados;</a:t>
            </a:r>
          </a:p>
          <a:p>
            <a:endParaRPr lang="pt-BR" sz="1600" dirty="0"/>
          </a:p>
          <a:p>
            <a:r>
              <a:rPr lang="pt-BR" sz="1600" dirty="0" smtClean="0"/>
              <a:t>Vamos neste momento realizar o cadastro de empresas e filiais do TAF ;)</a:t>
            </a:r>
            <a:endParaRPr lang="pt-BR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6932791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CONFIGURADOR DO TAF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70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7" y="1094012"/>
            <a:ext cx="8466710" cy="4993989"/>
          </a:xfrm>
        </p:spPr>
        <p:txBody>
          <a:bodyPr/>
          <a:lstStyle/>
          <a:p>
            <a:pPr algn="just"/>
            <a:r>
              <a:rPr lang="pt-BR" sz="1600" dirty="0"/>
              <a:t>O Microsiga Protheus permite a divisão de uma organização entre Grupo de empresas, empresas, Unidades de negócio e </a:t>
            </a:r>
            <a:r>
              <a:rPr lang="pt-BR" sz="1600" dirty="0" smtClean="0"/>
              <a:t>filiais</a:t>
            </a:r>
            <a:r>
              <a:rPr lang="pt-BR" sz="1600" dirty="0"/>
              <a:t>;</a:t>
            </a:r>
          </a:p>
          <a:p>
            <a:pPr algn="just"/>
            <a:endParaRPr lang="pt-BR" sz="1600" dirty="0"/>
          </a:p>
          <a:p>
            <a:pPr algn="just"/>
            <a:r>
              <a:rPr lang="pt-BR" sz="1600" dirty="0"/>
              <a:t>Para cada empresa cadastrada no Microsiga Protheus é vinculado um conjunto de tabelas e dicionário de dados. Isto significa que as Unidades de Negócio e filiais que estão hierarquicamente vinculadas a uma empresa, compartilham as mesmas tabelas e dicionário de </a:t>
            </a:r>
            <a:r>
              <a:rPr lang="pt-BR" sz="1600" dirty="0" smtClean="0"/>
              <a:t>dados;</a:t>
            </a:r>
            <a:endParaRPr lang="pt-BR" sz="1600" dirty="0"/>
          </a:p>
          <a:p>
            <a:pPr algn="just"/>
            <a:endParaRPr lang="pt-BR" sz="1600" dirty="0"/>
          </a:p>
          <a:p>
            <a:pPr algn="just"/>
            <a:r>
              <a:rPr lang="pt-BR" sz="1600" dirty="0"/>
              <a:t>A criação de um grupo de empresa/empresa/unidades de negócio/filiais somente podem ser realizados pelo módulo configurador do Microsiga Protheus e a cada atualização dos dados de identificação será necessário comunicar a TOTVS para que a liberação do acesso seja </a:t>
            </a:r>
            <a:r>
              <a:rPr lang="pt-BR" sz="1600" dirty="0" smtClean="0"/>
              <a:t>feita;</a:t>
            </a:r>
            <a:endParaRPr lang="pt-BR" sz="1600" dirty="0"/>
          </a:p>
          <a:p>
            <a:pPr algn="just"/>
            <a:endParaRPr lang="pt-BR" sz="1600" dirty="0"/>
          </a:p>
          <a:p>
            <a:pPr algn="just"/>
            <a:r>
              <a:rPr lang="pt-BR" sz="1600" dirty="0"/>
              <a:t>Após o cadastramento de uma empresa na tabela ( SM0 – SIGAMAT.EMP ) o sistema irá providenciar a criação do conjunto de dicionário de dados que está irá operar, obtendo os dados iniciais do diretório systemload.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6932791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GESTÃO DE EMPRESAS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056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7" y="1094012"/>
            <a:ext cx="8466710" cy="4993989"/>
          </a:xfrm>
        </p:spPr>
        <p:txBody>
          <a:bodyPr/>
          <a:lstStyle/>
          <a:p>
            <a:pPr algn="just"/>
            <a:r>
              <a:rPr lang="pt-BR" sz="1600" dirty="0"/>
              <a:t>Através da configuração do Schedule é possível iniciar determinada rotina informando a filial em que o processamento deve ocorrer, parâmetros para a execução e os dias e horários desejados para execução.</a:t>
            </a:r>
          </a:p>
          <a:p>
            <a:pPr algn="just"/>
            <a:endParaRPr lang="pt-BR" sz="1600" dirty="0"/>
          </a:p>
          <a:p>
            <a:pPr algn="just"/>
            <a:r>
              <a:rPr lang="pt-BR" sz="1600" dirty="0"/>
              <a:t>Quando pensamos em processos pesados o schedule é uma excelente alternativa, pois pode-se configurar a execução da rotina em horários onde não existem ( ou existem poucos ) usuários no sistema, evitando problemas de performance no servidor.</a:t>
            </a:r>
          </a:p>
          <a:p>
            <a:pPr algn="just"/>
            <a:endParaRPr lang="pt-BR" sz="1600" dirty="0"/>
          </a:p>
          <a:p>
            <a:pPr algn="just"/>
            <a:r>
              <a:rPr lang="pt-BR" sz="1600" dirty="0"/>
              <a:t>Nem todas as rotinas já estão nativamente preparadas para a execução via Schedule, mas todas podem ser preparadas para tal processamento.</a:t>
            </a:r>
          </a:p>
          <a:p>
            <a:pPr algn="just"/>
            <a:endParaRPr lang="pt-BR" sz="1600" dirty="0"/>
          </a:p>
          <a:p>
            <a:pPr algn="just"/>
            <a:r>
              <a:rPr lang="pt-BR" sz="1600" dirty="0"/>
              <a:t>Ou seja, utilizamos o Schedule para rotinas automáticas, onde não existe a necessidade do usuário interagir com o sistema para iniciar o processamento.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6932791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SCHEDULE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863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3" y="1089661"/>
            <a:ext cx="3180733" cy="4993989"/>
          </a:xfrm>
        </p:spPr>
        <p:txBody>
          <a:bodyPr/>
          <a:lstStyle/>
          <a:p>
            <a:r>
              <a:rPr lang="pt-BR" sz="1800" b="1" dirty="0" smtClean="0">
                <a:solidFill>
                  <a:srgbClr val="FF0000"/>
                </a:solidFill>
                <a:latin typeface="Arial Narrow" pitchFamily="34" charset="0"/>
                <a:hlinkClick r:id="rId4"/>
              </a:rPr>
              <a:t>Dicionário de Dados</a:t>
            </a:r>
            <a:endParaRPr lang="pt-BR" sz="1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pt-BR" sz="1800" b="1" dirty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pt-BR" sz="1800" b="1" dirty="0" smtClean="0">
                <a:solidFill>
                  <a:srgbClr val="FF0000"/>
                </a:solidFill>
                <a:latin typeface="Arial Narrow" pitchFamily="34" charset="0"/>
                <a:hlinkClick r:id="rId5"/>
              </a:rPr>
              <a:t>Informações de Metadados</a:t>
            </a:r>
            <a:endParaRPr lang="pt-BR" sz="1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pt-BR" sz="1800" b="1" dirty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pt-BR" sz="1800" b="1" dirty="0" smtClean="0">
                <a:solidFill>
                  <a:srgbClr val="FF0000"/>
                </a:solidFill>
                <a:latin typeface="Arial Narrow" pitchFamily="34" charset="0"/>
                <a:hlinkClick r:id="rId6"/>
              </a:rPr>
              <a:t>Arquitetura e Tecnologia</a:t>
            </a:r>
            <a:endParaRPr lang="pt-BR" sz="1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pt-BR" sz="1800" b="1" dirty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pt-BR" sz="1800" b="1" dirty="0" smtClean="0">
                <a:solidFill>
                  <a:srgbClr val="FF0000"/>
                </a:solidFill>
                <a:latin typeface="Arial Narrow" pitchFamily="34" charset="0"/>
                <a:hlinkClick r:id="rId7"/>
              </a:rPr>
              <a:t>TopConnect</a:t>
            </a:r>
            <a:endParaRPr lang="pt-BR" sz="18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pt-BR" sz="1800" b="1" dirty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pt-BR" sz="1800" b="1" u="sng" dirty="0" smtClean="0">
                <a:latin typeface="Arial Narrow" pitchFamily="34" charset="0"/>
                <a:hlinkClick r:id="rId8"/>
              </a:rPr>
              <a:t>Versões de Banco Homologados</a:t>
            </a:r>
            <a:endParaRPr lang="pt-BR" sz="1800" b="1" u="sng" dirty="0">
              <a:latin typeface="Arial Narrow" pitchFamily="34" charset="0"/>
            </a:endParaRPr>
          </a:p>
          <a:p>
            <a:endParaRPr lang="pt-BR" sz="1800" b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MATERIAL DE CONSULTA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15226" y="1099181"/>
            <a:ext cx="4803416" cy="31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CONCLUSÃO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38644" y="1153459"/>
            <a:ext cx="9313356" cy="4993989"/>
          </a:xfrm>
        </p:spPr>
        <p:txBody>
          <a:bodyPr/>
          <a:lstStyle/>
          <a:p>
            <a:r>
              <a:rPr lang="pt-BR" sz="1800" dirty="0" smtClean="0">
                <a:latin typeface="Arial Narrow" pitchFamily="34" charset="0"/>
              </a:rPr>
              <a:t>Neste treinamento você conheceu mais sobre:</a:t>
            </a:r>
          </a:p>
          <a:p>
            <a:endParaRPr lang="pt-BR" sz="1800" dirty="0" smtClean="0">
              <a:solidFill>
                <a:srgbClr val="4D4D4D"/>
              </a:solidFill>
              <a:latin typeface="Arial Narrow" pitchFamily="34" charset="0"/>
            </a:endParaRPr>
          </a:p>
          <a:p>
            <a:pPr lvl="0" defTabSz="725488">
              <a:lnSpc>
                <a:spcPct val="150000"/>
              </a:lnSpc>
              <a:buClr>
                <a:srgbClr val="224061"/>
              </a:buClr>
            </a:pPr>
            <a:r>
              <a:rPr lang="pt-BR" sz="800" dirty="0"/>
              <a:t>● </a:t>
            </a:r>
            <a:r>
              <a:rPr lang="pt-BR" sz="800" dirty="0" smtClean="0"/>
              <a:t> </a:t>
            </a:r>
            <a:r>
              <a:rPr lang="pt-BR" sz="1800" dirty="0" smtClean="0"/>
              <a:t>Introdução</a:t>
            </a:r>
            <a:r>
              <a:rPr lang="pt-BR" sz="1800" dirty="0"/>
              <a:t>		</a:t>
            </a:r>
            <a:r>
              <a:rPr lang="pt-BR" sz="1800" dirty="0" smtClean="0"/>
              <a:t> </a:t>
            </a:r>
            <a:r>
              <a:rPr lang="pt-BR" sz="700" dirty="0" smtClean="0"/>
              <a:t>●   </a:t>
            </a:r>
            <a:r>
              <a:rPr lang="pt-BR" sz="1800" dirty="0" smtClean="0"/>
              <a:t>Estrutura </a:t>
            </a:r>
            <a:r>
              <a:rPr lang="pt-BR" sz="1800" dirty="0"/>
              <a:t>do TAF</a:t>
            </a:r>
          </a:p>
          <a:p>
            <a:pPr defTabSz="725488">
              <a:lnSpc>
                <a:spcPct val="150000"/>
              </a:lnSpc>
              <a:buClr>
                <a:srgbClr val="224061"/>
              </a:buClr>
            </a:pPr>
            <a:r>
              <a:rPr lang="pt-BR" sz="700" dirty="0"/>
              <a:t>●</a:t>
            </a:r>
            <a:r>
              <a:rPr lang="pt-BR" sz="1800" dirty="0"/>
              <a:t>  Arquitetura 		</a:t>
            </a:r>
            <a:r>
              <a:rPr lang="pt-BR" sz="1800" dirty="0" smtClean="0"/>
              <a:t> </a:t>
            </a:r>
            <a:r>
              <a:rPr lang="pt-BR" sz="700" dirty="0" smtClean="0"/>
              <a:t>●</a:t>
            </a:r>
            <a:r>
              <a:rPr lang="pt-BR" sz="1800" dirty="0" smtClean="0"/>
              <a:t> Configuração </a:t>
            </a:r>
            <a:r>
              <a:rPr lang="pt-BR" sz="1800" dirty="0"/>
              <a:t>INI do Server </a:t>
            </a:r>
          </a:p>
          <a:p>
            <a:pPr lvl="0" defTabSz="725488">
              <a:lnSpc>
                <a:spcPct val="150000"/>
              </a:lnSpc>
              <a:buClr>
                <a:srgbClr val="224061"/>
              </a:buClr>
            </a:pPr>
            <a:r>
              <a:rPr lang="pt-BR" sz="700" dirty="0"/>
              <a:t>●</a:t>
            </a:r>
            <a:r>
              <a:rPr lang="pt-BR" sz="1800" dirty="0"/>
              <a:t> TopConnect		</a:t>
            </a:r>
            <a:r>
              <a:rPr lang="pt-BR" sz="1800" dirty="0" smtClean="0"/>
              <a:t> </a:t>
            </a:r>
            <a:r>
              <a:rPr lang="pt-BR" sz="700" dirty="0" smtClean="0"/>
              <a:t>●</a:t>
            </a:r>
            <a:r>
              <a:rPr lang="pt-BR" sz="1800" dirty="0" smtClean="0"/>
              <a:t>  </a:t>
            </a:r>
            <a:r>
              <a:rPr lang="pt-BR" sz="1800" dirty="0"/>
              <a:t>Instalação/Atualização do TAF 		 </a:t>
            </a:r>
          </a:p>
          <a:p>
            <a:pPr lvl="0" defTabSz="725488">
              <a:lnSpc>
                <a:spcPct val="150000"/>
              </a:lnSpc>
              <a:buClr>
                <a:srgbClr val="224061"/>
              </a:buClr>
            </a:pPr>
            <a:r>
              <a:rPr lang="pt-BR" sz="700" dirty="0"/>
              <a:t>●</a:t>
            </a:r>
            <a:r>
              <a:rPr lang="pt-BR" sz="1800" dirty="0"/>
              <a:t>  Dicionário de dados	</a:t>
            </a:r>
            <a:r>
              <a:rPr lang="pt-BR" sz="1800" dirty="0" smtClean="0"/>
              <a:t> </a:t>
            </a:r>
            <a:r>
              <a:rPr lang="pt-BR" sz="700" dirty="0"/>
              <a:t>●</a:t>
            </a:r>
            <a:r>
              <a:rPr lang="pt-BR" sz="1800" dirty="0"/>
              <a:t>  Manutenção de Help</a:t>
            </a:r>
          </a:p>
          <a:p>
            <a:pPr lvl="0" defTabSz="725488">
              <a:lnSpc>
                <a:spcPct val="150000"/>
              </a:lnSpc>
              <a:buClr>
                <a:srgbClr val="224061"/>
              </a:buClr>
            </a:pPr>
            <a:r>
              <a:rPr lang="pt-BR" sz="700" dirty="0"/>
              <a:t>●</a:t>
            </a:r>
            <a:r>
              <a:rPr lang="pt-BR" sz="1800" dirty="0"/>
              <a:t> Manutenção de Menu	</a:t>
            </a:r>
            <a:r>
              <a:rPr lang="pt-BR" sz="1800" dirty="0" smtClean="0"/>
              <a:t> </a:t>
            </a:r>
            <a:r>
              <a:rPr lang="pt-BR" sz="700" dirty="0"/>
              <a:t>●</a:t>
            </a:r>
            <a:r>
              <a:rPr lang="pt-BR" sz="1800" dirty="0"/>
              <a:t> Configurador</a:t>
            </a:r>
          </a:p>
          <a:p>
            <a:pPr defTabSz="725488">
              <a:lnSpc>
                <a:spcPct val="150000"/>
              </a:lnSpc>
              <a:buClr>
                <a:srgbClr val="224061"/>
              </a:buClr>
            </a:pPr>
            <a:r>
              <a:rPr lang="pt-BR" sz="700" dirty="0"/>
              <a:t>●</a:t>
            </a:r>
            <a:r>
              <a:rPr lang="pt-BR" sz="1800" dirty="0"/>
              <a:t> Gestão de Empresas	</a:t>
            </a:r>
            <a:r>
              <a:rPr lang="pt-BR" sz="1800" dirty="0" smtClean="0"/>
              <a:t> </a:t>
            </a:r>
            <a:r>
              <a:rPr lang="pt-BR" sz="700" dirty="0" smtClean="0"/>
              <a:t>●</a:t>
            </a:r>
            <a:r>
              <a:rPr lang="pt-BR" sz="1800" dirty="0" smtClean="0"/>
              <a:t> </a:t>
            </a:r>
            <a:r>
              <a:rPr lang="pt-BR" sz="1800" dirty="0"/>
              <a:t>Schedule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2725" y="1408619"/>
            <a:ext cx="3666608" cy="3685460"/>
          </a:xfrm>
          <a:prstGeom prst="rect">
            <a:avLst/>
          </a:prstGeom>
          <a:ln w="3175" cmpd="sng"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cap="none" dirty="0" smtClean="0"/>
              <a:t>AGRADECIMENTOS</a:t>
            </a:r>
            <a:endParaRPr lang="pt-BR" cap="none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5607048" y="1779588"/>
            <a:ext cx="3663214" cy="306387"/>
          </a:xfrm>
          <a:prstGeom prst="rect">
            <a:avLst/>
          </a:prstGeom>
        </p:spPr>
        <p:txBody>
          <a:bodyPr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sz="1500" kern="1200" cap="all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algn="ctr" defTabSz="45713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2pPr>
            <a:lvl3pPr algn="ctr" defTabSz="45713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3pPr>
            <a:lvl4pPr algn="ctr" defTabSz="45713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4pPr>
            <a:lvl5pPr algn="ctr" defTabSz="45713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5pPr>
            <a:lvl6pPr marL="288082" algn="ctr" defTabSz="45713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6pPr>
            <a:lvl7pPr marL="576163" algn="ctr" defTabSz="45713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7pPr>
            <a:lvl8pPr marL="864245" algn="ctr" defTabSz="45713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8pPr>
            <a:lvl9pPr marL="1152327" algn="ctr" defTabSz="45713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pitchFamily="-107" charset="-128"/>
                <a:cs typeface="ヒラギノ角ゴ Pro W3" pitchFamily="-107" charset="-128"/>
              </a:defRPr>
            </a:lvl9pPr>
          </a:lstStyle>
          <a:p>
            <a:pPr defTabSz="914400" eaLnBrk="1" hangingPunct="1">
              <a:spcBef>
                <a:spcPct val="20000"/>
              </a:spcBef>
              <a:defRPr/>
            </a:pPr>
            <a:r>
              <a:rPr lang="en-US" sz="1800" b="1" cap="none" dirty="0" smtClean="0">
                <a:solidFill>
                  <a:srgbClr val="1CB5C5"/>
                </a:solidFill>
              </a:rPr>
              <a:t>Rodrigo Aguilar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b="1" cap="none" dirty="0" smtClean="0">
                <a:solidFill>
                  <a:srgbClr val="1CB5C5"/>
                </a:solidFill>
              </a:rPr>
              <a:t>Rodrigo.Aguilar@totvs.com.br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15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51193"/>
            <a:ext cx="8466710" cy="5241335"/>
          </a:xfrm>
        </p:spPr>
        <p:txBody>
          <a:bodyPr/>
          <a:lstStyle/>
          <a:p>
            <a:r>
              <a:rPr lang="pt-BR" sz="1600" dirty="0" smtClean="0"/>
              <a:t>Nos próximos slides irei comentar sobre a funcionalidade dos principais diretórios que são criados após o TAF ser instalado, no final deste treinamento iremos realizar a instação desde o início para que todas as dúvidas sejam sanadas.</a:t>
            </a:r>
            <a:endParaRPr lang="pt-BR" sz="1600" dirty="0"/>
          </a:p>
          <a:p>
            <a:endParaRPr lang="pt-BR" sz="1600" dirty="0" smtClean="0"/>
          </a:p>
          <a:p>
            <a:endParaRPr lang="pt-BR" sz="1600" dirty="0"/>
          </a:p>
          <a:p>
            <a:endParaRPr lang="pt-BR" sz="1600" dirty="0" smtClean="0"/>
          </a:p>
          <a:p>
            <a:endParaRPr lang="pt-BR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ESTRUTURA DO TAF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510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51193"/>
            <a:ext cx="8466710" cy="5241335"/>
          </a:xfrm>
        </p:spPr>
        <p:txBody>
          <a:bodyPr/>
          <a:lstStyle/>
          <a:p>
            <a:r>
              <a:rPr lang="pt-BR" sz="1600" dirty="0" smtClean="0"/>
              <a:t>Repositório de dados:</a:t>
            </a:r>
          </a:p>
          <a:p>
            <a:endParaRPr lang="pt-BR" sz="1600" dirty="0" smtClean="0"/>
          </a:p>
          <a:p>
            <a:r>
              <a:rPr lang="pt-BR" sz="1600" dirty="0" smtClean="0"/>
              <a:t>É onde se encontram compiladas todas as rotinas desenvolvidas para o TAF, além de</a:t>
            </a:r>
          </a:p>
          <a:p>
            <a:r>
              <a:rPr lang="pt-BR" sz="1600" dirty="0" smtClean="0"/>
              <a:t>programas de LIB e outras funcionalidades do produto ( Imagens, Arquivos de Tradução, etc.. )</a:t>
            </a:r>
            <a:endParaRPr lang="pt-BR" sz="1600" dirty="0"/>
          </a:p>
          <a:p>
            <a:endParaRPr lang="pt-BR" sz="1600" dirty="0" smtClean="0"/>
          </a:p>
          <a:p>
            <a:endParaRPr lang="pt-BR" sz="1600" dirty="0"/>
          </a:p>
          <a:p>
            <a:endParaRPr lang="pt-BR" sz="1600" dirty="0" smtClean="0"/>
          </a:p>
          <a:p>
            <a:endParaRPr lang="pt-BR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ESTRUTURA DO TAF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28" y="2571749"/>
            <a:ext cx="913209" cy="371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5586" y="3169942"/>
            <a:ext cx="5905500" cy="12001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611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51193"/>
            <a:ext cx="8466710" cy="5241335"/>
          </a:xfrm>
        </p:spPr>
        <p:txBody>
          <a:bodyPr/>
          <a:lstStyle/>
          <a:p>
            <a:r>
              <a:rPr lang="pt-BR" sz="1600" dirty="0" smtClean="0"/>
              <a:t>Binário:</a:t>
            </a:r>
          </a:p>
          <a:p>
            <a:endParaRPr lang="pt-BR" sz="1600" dirty="0" smtClean="0"/>
          </a:p>
          <a:p>
            <a:r>
              <a:rPr lang="pt-BR" sz="1600" dirty="0" smtClean="0"/>
              <a:t>É onde se encontra o server e o client do TAF, no diretório Appserver temos o serviço do server do TAF ‘AppServer.exe’ e no diretório SmartClient temos o client ‘SmartClient.exe’:</a:t>
            </a:r>
            <a:endParaRPr lang="pt-BR" sz="1600" dirty="0"/>
          </a:p>
          <a:p>
            <a:endParaRPr lang="pt-BR" sz="1600" dirty="0" smtClean="0"/>
          </a:p>
          <a:p>
            <a:endParaRPr lang="pt-BR" sz="1600" dirty="0"/>
          </a:p>
          <a:p>
            <a:endParaRPr lang="pt-BR" sz="1600" dirty="0" smtClean="0"/>
          </a:p>
          <a:p>
            <a:endParaRPr lang="pt-BR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ESTRUTURA DO TAF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" y="2352674"/>
            <a:ext cx="900113" cy="371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2" y="2914649"/>
            <a:ext cx="1713971" cy="752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5588" y="3238496"/>
            <a:ext cx="1990725" cy="2352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5975" y="3238496"/>
            <a:ext cx="2095500" cy="13811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138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51193"/>
            <a:ext cx="8466710" cy="5241335"/>
          </a:xfrm>
        </p:spPr>
        <p:txBody>
          <a:bodyPr/>
          <a:lstStyle/>
          <a:p>
            <a:r>
              <a:rPr lang="pt-BR" sz="1600" dirty="0" smtClean="0"/>
              <a:t>SystemLoad:</a:t>
            </a:r>
          </a:p>
          <a:p>
            <a:endParaRPr lang="pt-BR" sz="1600" dirty="0" smtClean="0"/>
          </a:p>
          <a:p>
            <a:r>
              <a:rPr lang="pt-BR" sz="1600" dirty="0" smtClean="0"/>
              <a:t>O diretório SystemLoad é onde se encontram os arquivos de inicialização do produto TAF, ou seja, no primeiro acesso ao sistema do TAF todos os arquivos contidos no SystemLoad são interpretados e populados no diretório System:</a:t>
            </a:r>
            <a:endParaRPr lang="pt-BR" sz="1600" dirty="0"/>
          </a:p>
          <a:p>
            <a:endParaRPr lang="pt-BR" sz="1600" dirty="0" smtClean="0"/>
          </a:p>
          <a:p>
            <a:endParaRPr lang="pt-BR" sz="1600" dirty="0"/>
          </a:p>
          <a:p>
            <a:endParaRPr lang="pt-BR" sz="1600" dirty="0" smtClean="0"/>
          </a:p>
          <a:p>
            <a:endParaRPr lang="pt-BR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ESTRUTURA DO TAF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58" y="2476335"/>
            <a:ext cx="1164518" cy="343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662" y="2647948"/>
            <a:ext cx="3729038" cy="37180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761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851193"/>
            <a:ext cx="8466710" cy="5241335"/>
          </a:xfrm>
        </p:spPr>
        <p:txBody>
          <a:bodyPr/>
          <a:lstStyle/>
          <a:p>
            <a:r>
              <a:rPr lang="pt-BR" sz="1600" dirty="0" smtClean="0"/>
              <a:t>System:</a:t>
            </a:r>
          </a:p>
          <a:p>
            <a:endParaRPr lang="pt-BR" sz="1600" dirty="0" smtClean="0"/>
          </a:p>
          <a:p>
            <a:r>
              <a:rPr lang="pt-BR" sz="1600" dirty="0" smtClean="0"/>
              <a:t>O diretório system é onde se encontram todos os arquivos necessários para a utilização do produto TAF, é conhecida também como ‘StartPath’, além disso todos os arquivos de dicionários de dados se encontram neste diretório:</a:t>
            </a:r>
            <a:endParaRPr lang="pt-BR" sz="1600" dirty="0"/>
          </a:p>
          <a:p>
            <a:endParaRPr lang="pt-BR" sz="1600" dirty="0" smtClean="0"/>
          </a:p>
          <a:p>
            <a:endParaRPr lang="pt-BR" sz="1600" dirty="0"/>
          </a:p>
          <a:p>
            <a:endParaRPr lang="pt-BR" sz="1600" dirty="0" smtClean="0"/>
          </a:p>
          <a:p>
            <a:endParaRPr lang="pt-BR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447181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ESTRUTURA DO TAF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49" y="2647948"/>
            <a:ext cx="2562226" cy="31051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569" y="2450304"/>
            <a:ext cx="1049558" cy="3952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2518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9"/>
  <p:tag name="ARTICULATE_PROJECT_OPEN" val="1"/>
  <p:tag name="ARTICULATE_REFERENCE_ID" val="9e38fca6-8bfc-44d7-843d-036a62fc7a43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2427020-c:\users\rafael.silverio\desktop\kit_treinamento_totvs_2014\05_template_apresentacao_v02.pptx"/>
  <p:tag name="ARTICULATE_PRESENTER_VERSION" val="7"/>
  <p:tag name="ARTICULATE_USED_PAGE_ORIENTATION" val="1"/>
  <p:tag name="ARTICULATE_USED_PAGE_SIZ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6"/>
  <p:tag name="ARTICULATE_USED_LAYOU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4"/>
  <p:tag name="ARTICULATE_USED_LAYOUT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7"/>
  <p:tag name="ARTICULATE_USED_LAYOUT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3"/>
  <p:tag name="ARTICULATE_USED_LAYOUT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9"/>
  <p:tag name="ARTICULATE_USED_LAYOUT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76"/>
  <p:tag name="ARTICULATE_USED_LAYOUT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61"/>
  <p:tag name="ARTICULATE_USED_LAYOUT" val="6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SLIDE_PRESENTER_GUID" val="d2a09fe6-b610-4dd9-aeed-b9964008c947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NOTES" val="True"/>
  <p:tag name="ARTICULATE_PLAYER_CONTROL_RESOURCES" val="False"/>
  <p:tag name="ARTICULATE_PLAYER_CONTROL_MENU" val="True"/>
  <p:tag name="ARTICULATE_PLAYER_CONTROL_GLOSSARY" val="False"/>
  <p:tag name="ARTICULATE_PLAYER_SEEKBAR" val="True"/>
  <p:tag name="ARTICULATE_PLAYER_CONTROL_PLAYPAUSE" val="True"/>
  <p:tag name="ARTICULATE_PLAYER_CONTROL_LOGO" val="True"/>
  <p:tag name="AUDIO_ID" val="258"/>
  <p:tag name="ARTICULATE_USED_LAYOUT" val="3"/>
</p:tagLst>
</file>

<file path=ppt/theme/theme1.xml><?xml version="1.0" encoding="utf-8"?>
<a:theme xmlns:a="http://schemas.openxmlformats.org/drawingml/2006/main" name="TOTVS 2014 E-learning Theme">
  <a:themeElements>
    <a:clrScheme name="TOTVS">
      <a:dk1>
        <a:srgbClr val="4A5C61"/>
      </a:dk1>
      <a:lt1>
        <a:srgbClr val="FFFFFF"/>
      </a:lt1>
      <a:dk2>
        <a:srgbClr val="00739C"/>
      </a:dk2>
      <a:lt2>
        <a:srgbClr val="1CB5C5"/>
      </a:lt2>
      <a:accent1>
        <a:srgbClr val="4A5C61"/>
      </a:accent1>
      <a:accent2>
        <a:srgbClr val="009EC3"/>
      </a:accent2>
      <a:accent3>
        <a:srgbClr val="00739E"/>
      </a:accent3>
      <a:accent4>
        <a:srgbClr val="5B6B70"/>
      </a:accent4>
      <a:accent5>
        <a:srgbClr val="8C99A6"/>
      </a:accent5>
      <a:accent6>
        <a:srgbClr val="F1A631"/>
      </a:accent6>
      <a:hlink>
        <a:srgbClr val="4A5C61"/>
      </a:hlink>
      <a:folHlink>
        <a:srgbClr val="4A5C6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anchor="t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charset="0"/>
          <a:buNone/>
          <a:tabLst/>
          <a:defRPr noProof="0" dirty="0" smtClean="0">
            <a:ea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8211</TotalTime>
  <Words>2263</Words>
  <Application>Microsoft Office PowerPoint</Application>
  <PresentationFormat>Apresentação na tela (4:3)</PresentationFormat>
  <Paragraphs>409</Paragraphs>
  <Slides>46</Slides>
  <Notes>46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58" baseType="lpstr">
      <vt:lpstr>Arial</vt:lpstr>
      <vt:lpstr>Arial Narrow</vt:lpstr>
      <vt:lpstr>Calibri</vt:lpstr>
      <vt:lpstr>Century Gothic</vt:lpstr>
      <vt:lpstr>Courier New</vt:lpstr>
      <vt:lpstr>Impact</vt:lpstr>
      <vt:lpstr>Lucida Grande</vt:lpstr>
      <vt:lpstr>Monotype Sorts</vt:lpstr>
      <vt:lpstr>Times New Roman</vt:lpstr>
      <vt:lpstr>Wingdings</vt:lpstr>
      <vt:lpstr>ヒラギノ角ゴ Pro W3</vt:lpstr>
      <vt:lpstr>TOTVS 2014 E-learning Theme</vt:lpstr>
      <vt:lpstr>     Estrutura do TAF ABRIL DE 2015</vt:lpstr>
      <vt:lpstr>OBJETIVOS DO TREINAMENTO</vt:lpstr>
      <vt:lpstr>INTRODUÇÃO</vt:lpstr>
      <vt:lpstr>ESTRUTURA DO TAF</vt:lpstr>
      <vt:lpstr>ESTRUTURA DO TAF</vt:lpstr>
      <vt:lpstr>ESTRUTURA DO TAF</vt:lpstr>
      <vt:lpstr>ESTRUTURA DO TAF</vt:lpstr>
      <vt:lpstr>ESTRUTURA DO TAF</vt:lpstr>
      <vt:lpstr>ESTRUTURA DO TAF</vt:lpstr>
      <vt:lpstr>ARQUITETURA</vt:lpstr>
      <vt:lpstr>ARQUITETURA</vt:lpstr>
      <vt:lpstr>ARQUITETURA</vt:lpstr>
      <vt:lpstr>ARQUITETURA</vt:lpstr>
      <vt:lpstr>CONFIGURAÇÃO INI DO SERVER </vt:lpstr>
      <vt:lpstr>CONFIGURAÇÃO INI DO SERVER </vt:lpstr>
      <vt:lpstr>CONFIGURAÇÃO INI DO SERVER </vt:lpstr>
      <vt:lpstr>TOPCONNECT</vt:lpstr>
      <vt:lpstr>TOPCONNECT</vt:lpstr>
      <vt:lpstr>INSTALAÇÃO DO PRODUTO TAF</vt:lpstr>
      <vt:lpstr>INSTALAÇÃO DO PRODUTO TAF</vt:lpstr>
      <vt:lpstr>INSTALAÇÃO DO PRODUTO TAF</vt:lpstr>
      <vt:lpstr>INSTALAÇÃO DO PRODUTO TAF</vt:lpstr>
      <vt:lpstr>INSTALAÇÃO DO PRODUTO TAF</vt:lpstr>
      <vt:lpstr>INSTALAÇÃO DO PRODUTO TAF</vt:lpstr>
      <vt:lpstr>INSTALAÇÃO DO PRODUTO TAF</vt:lpstr>
      <vt:lpstr>ATUALIZAÇÃO DO PRODUTO TAF</vt:lpstr>
      <vt:lpstr>DICIONÁRIO DE DADOS</vt:lpstr>
      <vt:lpstr>SX2 - TABELAS</vt:lpstr>
      <vt:lpstr>SX3 - CAMPOS</vt:lpstr>
      <vt:lpstr>SIX - ÍNDICES</vt:lpstr>
      <vt:lpstr>SXB – CONSULTA PADRÃO</vt:lpstr>
      <vt:lpstr>SX7 - GATILHOS</vt:lpstr>
      <vt:lpstr>SXA - PASTA</vt:lpstr>
      <vt:lpstr>SX9 – RELACIONAMENTO DE ENTIDADES</vt:lpstr>
      <vt:lpstr>SXG – GRUPO DE CAMPOS</vt:lpstr>
      <vt:lpstr>SX5 – TABELAS GENÉRICAS</vt:lpstr>
      <vt:lpstr>SX6 – PARÂMETROS</vt:lpstr>
      <vt:lpstr>SX1 – PERGUNTAS</vt:lpstr>
      <vt:lpstr>MANUTENÇÃO DE HELPS</vt:lpstr>
      <vt:lpstr>MANUTENÇÃO DE MENUS</vt:lpstr>
      <vt:lpstr>CONFIGURADOR DO TAF</vt:lpstr>
      <vt:lpstr>GESTÃO DE EMPRESAS</vt:lpstr>
      <vt:lpstr>SCHEDULE</vt:lpstr>
      <vt:lpstr>MATERIAL DE CONSULTA</vt:lpstr>
      <vt:lpstr>CONCLUSÃO</vt:lpstr>
      <vt:lpstr>AGRADECIMENTOS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Rodrigo Aguilar</cp:lastModifiedBy>
  <cp:revision>333</cp:revision>
  <dcterms:created xsi:type="dcterms:W3CDTF">2014-01-10T13:03:06Z</dcterms:created>
  <dcterms:modified xsi:type="dcterms:W3CDTF">2015-04-10T22:50:14Z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TESTE</vt:lpwstr>
  </property>
  <property fmtid="{D5CDD505-2E9C-101B-9397-08002B2CF9AE}" pid="4" name="ArticulateGUID">
    <vt:lpwstr>C1AA7D8F-418B-4E11-9DF2-78109ADF06F3</vt:lpwstr>
  </property>
  <property fmtid="{D5CDD505-2E9C-101B-9397-08002B2CF9AE}" pid="5" name="ArticulateProjectVersion">
    <vt:lpwstr>7</vt:lpwstr>
  </property>
  <property fmtid="{D5CDD505-2E9C-101B-9397-08002B2CF9AE}" pid="6" name="ArticulateProjectFull">
    <vt:lpwstr>C:\Users\rafael.silverio\Desktop\Kit_Treinamento_TOTVS_2014\05_Template_Apresentacao_v02.ppta</vt:lpwstr>
  </property>
</Properties>
</file>